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259" r:id="rId2"/>
    <p:sldId id="398" r:id="rId3"/>
    <p:sldId id="266" r:id="rId4"/>
    <p:sldId id="363" r:id="rId5"/>
    <p:sldId id="342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554" r:id="rId14"/>
    <p:sldId id="267" r:id="rId15"/>
    <p:sldId id="393" r:id="rId16"/>
    <p:sldId id="268" r:id="rId17"/>
    <p:sldId id="269" r:id="rId18"/>
    <p:sldId id="278" r:id="rId19"/>
    <p:sldId id="279" r:id="rId20"/>
    <p:sldId id="280" r:id="rId21"/>
    <p:sldId id="281" r:id="rId22"/>
    <p:sldId id="555" r:id="rId23"/>
    <p:sldId id="556" r:id="rId24"/>
    <p:sldId id="282" r:id="rId25"/>
    <p:sldId id="349" r:id="rId26"/>
    <p:sldId id="572" r:id="rId27"/>
    <p:sldId id="271" r:id="rId28"/>
    <p:sldId id="369" r:id="rId29"/>
    <p:sldId id="395" r:id="rId30"/>
    <p:sldId id="396" r:id="rId31"/>
    <p:sldId id="343" r:id="rId32"/>
    <p:sldId id="344" r:id="rId33"/>
    <p:sldId id="345" r:id="rId34"/>
    <p:sldId id="275" r:id="rId35"/>
    <p:sldId id="276" r:id="rId36"/>
    <p:sldId id="277" r:id="rId37"/>
    <p:sldId id="360" r:id="rId38"/>
    <p:sldId id="257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7" r:id="rId49"/>
    <p:sldId id="568" r:id="rId50"/>
    <p:sldId id="569" r:id="rId51"/>
    <p:sldId id="570" r:id="rId52"/>
    <p:sldId id="273" r:id="rId53"/>
    <p:sldId id="274" r:id="rId54"/>
    <p:sldId id="550" r:id="rId55"/>
    <p:sldId id="553" r:id="rId56"/>
    <p:sldId id="399" r:id="rId57"/>
    <p:sldId id="423" r:id="rId58"/>
    <p:sldId id="571" r:id="rId59"/>
    <p:sldId id="407" r:id="rId60"/>
    <p:sldId id="412" r:id="rId61"/>
    <p:sldId id="408" r:id="rId62"/>
    <p:sldId id="411" r:id="rId63"/>
    <p:sldId id="415" r:id="rId64"/>
    <p:sldId id="543" r:id="rId6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 autoAdjust="0"/>
  </p:normalViewPr>
  <p:slideViewPr>
    <p:cSldViewPr>
      <p:cViewPr varScale="1">
        <p:scale>
          <a:sx n="77" d="100"/>
          <a:sy n="77" d="100"/>
        </p:scale>
        <p:origin x="9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A68B0A-02AD-404F-9549-6B565B76B91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0"/>
              <a:t>Click to edit Master text styles</a:t>
            </a:r>
          </a:p>
          <a:p>
            <a:pPr lvl="1"/>
            <a:r>
              <a:rPr lang="en-US" altLang="vi-VN" noProof="0"/>
              <a:t>Second level</a:t>
            </a:r>
          </a:p>
          <a:p>
            <a:pPr lvl="2"/>
            <a:r>
              <a:rPr lang="en-US" altLang="vi-VN" noProof="0"/>
              <a:t>Third level</a:t>
            </a:r>
          </a:p>
          <a:p>
            <a:pPr lvl="3"/>
            <a:r>
              <a:rPr lang="en-US" altLang="vi-VN" noProof="0"/>
              <a:t>Fourth level</a:t>
            </a:r>
          </a:p>
          <a:p>
            <a:pPr lvl="4"/>
            <a:r>
              <a:rPr lang="en-US" altLang="vi-VN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96419A-6F9F-4519-8CA5-737F6AEBF90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2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1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4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13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8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2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CFB9D2-93CB-4A59-9CE5-8BFB92EBDBE1}" type="slidenum">
              <a:rPr lang="en-US" altLang="vi-VN" smtClean="0"/>
              <a:pPr/>
              <a:t>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9056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6419A-6F9F-4519-8CA5-737F6AEBF906}" type="slidenum">
              <a:rPr lang="en-US" altLang="vi-VN" smtClean="0"/>
              <a:pPr>
                <a:defRPr/>
              </a:pPr>
              <a:t>15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4608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5B6D7-BCB5-407C-8A7D-4691FD9E8CFF}" type="slidenum">
              <a:rPr lang="en-US" altLang="vi-VN" smtClean="0"/>
              <a:pPr/>
              <a:t>25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4276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5B6D7-BCB5-407C-8A7D-4691FD9E8CFF}" type="slidenum">
              <a:rPr lang="en-US" altLang="vi-VN" smtClean="0"/>
              <a:pPr/>
              <a:t>26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6285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0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3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C3FB-B8DC-445E-8482-9850F94FB71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6163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B052-4228-4A25-9808-2D6FFFCFD3B0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99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D146-B055-4346-BE44-5AB5F64EB9B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2317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2D16-1D66-409C-995A-097E31F98CB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9566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E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981200"/>
            <a:ext cx="3429000" cy="457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NMTH-Chương 6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5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5852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10628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017F3-CD47-4422-BC89-ABEE5081232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7261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B1E6-88EE-4993-9029-0844AADA72C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679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0572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8659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DB4F-D5B6-4EAA-9833-0B0A3358302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847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205D-2338-4A65-A66D-8FF97C04B4C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302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542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542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vi-VN" sz="4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NHẬP MÔN TIN HỌC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vi-VN" sz="4700">
                <a:latin typeface="Times New Roman" panose="02020603050405020304" pitchFamily="18" charset="0"/>
              </a:rPr>
              <a:t>Chương 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vi-VN" sz="4700" b="1">
                <a:latin typeface="Times New Roman" panose="02020603050405020304" pitchFamily="18" charset="0"/>
              </a:rPr>
              <a:t>	</a:t>
            </a:r>
            <a:r>
              <a:rPr lang="en-US" altLang="vi-VN" sz="4800" b="1">
                <a:solidFill>
                  <a:schemeClr val="bg2"/>
                </a:solidFill>
                <a:latin typeface="Times New Roman" panose="02020603050405020304" pitchFamily="18" charset="0"/>
              </a:rPr>
              <a:t>MẠNG VÀ INTERNET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407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TÔ PÔ </a:t>
            </a:r>
            <a:r>
              <a:rPr sz="3600" spc="-5" dirty="0">
                <a:solidFill>
                  <a:srgbClr val="006666"/>
                </a:solidFill>
              </a:rPr>
              <a:t>CỦA</a:t>
            </a:r>
            <a:r>
              <a:rPr sz="3600" spc="-229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MẠNG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94073" y="1600200"/>
            <a:ext cx="4640580" cy="1704975"/>
          </a:xfrm>
          <a:custGeom>
            <a:avLst/>
            <a:gdLst/>
            <a:ahLst/>
            <a:cxnLst/>
            <a:rect l="l" t="t" r="r" b="b"/>
            <a:pathLst>
              <a:path w="4640580" h="1704975">
                <a:moveTo>
                  <a:pt x="1439926" y="215900"/>
                </a:moveTo>
                <a:lnTo>
                  <a:pt x="1445627" y="166391"/>
                </a:lnTo>
                <a:lnTo>
                  <a:pt x="1461867" y="120946"/>
                </a:lnTo>
                <a:lnTo>
                  <a:pt x="1487352" y="80859"/>
                </a:lnTo>
                <a:lnTo>
                  <a:pt x="1520785" y="47426"/>
                </a:lnTo>
                <a:lnTo>
                  <a:pt x="1560872" y="21941"/>
                </a:lnTo>
                <a:lnTo>
                  <a:pt x="1606317" y="5701"/>
                </a:lnTo>
                <a:lnTo>
                  <a:pt x="1655826" y="0"/>
                </a:lnTo>
                <a:lnTo>
                  <a:pt x="1973326" y="0"/>
                </a:lnTo>
                <a:lnTo>
                  <a:pt x="2773426" y="0"/>
                </a:lnTo>
                <a:lnTo>
                  <a:pt x="4424426" y="0"/>
                </a:lnTo>
                <a:lnTo>
                  <a:pt x="4473934" y="5701"/>
                </a:lnTo>
                <a:lnTo>
                  <a:pt x="4519379" y="21941"/>
                </a:lnTo>
                <a:lnTo>
                  <a:pt x="4559466" y="47426"/>
                </a:lnTo>
                <a:lnTo>
                  <a:pt x="4592899" y="80859"/>
                </a:lnTo>
                <a:lnTo>
                  <a:pt x="4618384" y="120946"/>
                </a:lnTo>
                <a:lnTo>
                  <a:pt x="4634624" y="166391"/>
                </a:lnTo>
                <a:lnTo>
                  <a:pt x="4640326" y="215900"/>
                </a:lnTo>
                <a:lnTo>
                  <a:pt x="4640326" y="755650"/>
                </a:lnTo>
                <a:lnTo>
                  <a:pt x="4640326" y="1079500"/>
                </a:lnTo>
                <a:lnTo>
                  <a:pt x="4634624" y="1129008"/>
                </a:lnTo>
                <a:lnTo>
                  <a:pt x="4618384" y="1174453"/>
                </a:lnTo>
                <a:lnTo>
                  <a:pt x="4592899" y="1214540"/>
                </a:lnTo>
                <a:lnTo>
                  <a:pt x="4559466" y="1247973"/>
                </a:lnTo>
                <a:lnTo>
                  <a:pt x="4519379" y="1273458"/>
                </a:lnTo>
                <a:lnTo>
                  <a:pt x="4473934" y="1289698"/>
                </a:lnTo>
                <a:lnTo>
                  <a:pt x="4424426" y="1295400"/>
                </a:lnTo>
                <a:lnTo>
                  <a:pt x="2773426" y="1295400"/>
                </a:lnTo>
                <a:lnTo>
                  <a:pt x="1973326" y="1295400"/>
                </a:lnTo>
                <a:lnTo>
                  <a:pt x="1655826" y="1295400"/>
                </a:lnTo>
                <a:lnTo>
                  <a:pt x="1606317" y="1289698"/>
                </a:lnTo>
                <a:lnTo>
                  <a:pt x="1560872" y="1273458"/>
                </a:lnTo>
                <a:lnTo>
                  <a:pt x="1520785" y="1247973"/>
                </a:lnTo>
                <a:lnTo>
                  <a:pt x="1487352" y="1214540"/>
                </a:lnTo>
                <a:lnTo>
                  <a:pt x="1461867" y="1174453"/>
                </a:lnTo>
                <a:lnTo>
                  <a:pt x="1445627" y="1129008"/>
                </a:lnTo>
                <a:lnTo>
                  <a:pt x="1439926" y="1079500"/>
                </a:lnTo>
                <a:lnTo>
                  <a:pt x="0" y="1704975"/>
                </a:lnTo>
                <a:lnTo>
                  <a:pt x="1439926" y="755650"/>
                </a:lnTo>
                <a:lnTo>
                  <a:pt x="1439926" y="215900"/>
                </a:lnTo>
                <a:close/>
              </a:path>
            </a:pathLst>
          </a:custGeom>
          <a:ln w="9525">
            <a:solidFill>
              <a:srgbClr val="BDB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6747" y="1771014"/>
            <a:ext cx="26758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Các kênh (channel) 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hữu tuyến hay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vô</a:t>
            </a:r>
            <a:r>
              <a:rPr sz="2000" spc="-85" dirty="0">
                <a:solidFill>
                  <a:srgbClr val="BDBCA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tuyến  để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truyền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dẫn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dữ</a:t>
            </a:r>
            <a:r>
              <a:rPr sz="2000" spc="-90" dirty="0">
                <a:solidFill>
                  <a:srgbClr val="BDBCA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0512" y="3500437"/>
            <a:ext cx="4438650" cy="2447925"/>
            <a:chOff x="4100512" y="4033837"/>
            <a:chExt cx="4438650" cy="2447925"/>
          </a:xfrm>
        </p:grpSpPr>
        <p:sp>
          <p:nvSpPr>
            <p:cNvPr id="6" name="object 6"/>
            <p:cNvSpPr/>
            <p:nvPr/>
          </p:nvSpPr>
          <p:spPr>
            <a:xfrm>
              <a:off x="4357624" y="4038600"/>
              <a:ext cx="4177029" cy="914400"/>
            </a:xfrm>
            <a:custGeom>
              <a:avLst/>
              <a:gdLst/>
              <a:ahLst/>
              <a:cxnLst/>
              <a:rect l="l" t="t" r="r" b="b"/>
              <a:pathLst>
                <a:path w="4177029" h="914400">
                  <a:moveTo>
                    <a:pt x="4176776" y="762000"/>
                  </a:moveTo>
                  <a:lnTo>
                    <a:pt x="1204976" y="762000"/>
                  </a:lnTo>
                  <a:lnTo>
                    <a:pt x="1212742" y="810182"/>
                  </a:lnTo>
                  <a:lnTo>
                    <a:pt x="1234370" y="852019"/>
                  </a:lnTo>
                  <a:lnTo>
                    <a:pt x="1267356" y="885005"/>
                  </a:lnTo>
                  <a:lnTo>
                    <a:pt x="1309193" y="906633"/>
                  </a:lnTo>
                  <a:lnTo>
                    <a:pt x="1357376" y="914400"/>
                  </a:lnTo>
                  <a:lnTo>
                    <a:pt x="4024376" y="914400"/>
                  </a:lnTo>
                  <a:lnTo>
                    <a:pt x="4072558" y="906633"/>
                  </a:lnTo>
                  <a:lnTo>
                    <a:pt x="4114395" y="885005"/>
                  </a:lnTo>
                  <a:lnTo>
                    <a:pt x="4147381" y="852019"/>
                  </a:lnTo>
                  <a:lnTo>
                    <a:pt x="4169009" y="810182"/>
                  </a:lnTo>
                  <a:lnTo>
                    <a:pt x="4176776" y="762000"/>
                  </a:lnTo>
                  <a:close/>
                </a:path>
                <a:path w="4177029" h="914400">
                  <a:moveTo>
                    <a:pt x="4024376" y="0"/>
                  </a:moveTo>
                  <a:lnTo>
                    <a:pt x="1357376" y="0"/>
                  </a:lnTo>
                  <a:lnTo>
                    <a:pt x="1309193" y="7766"/>
                  </a:lnTo>
                  <a:lnTo>
                    <a:pt x="1267356" y="29394"/>
                  </a:lnTo>
                  <a:lnTo>
                    <a:pt x="1234370" y="62380"/>
                  </a:lnTo>
                  <a:lnTo>
                    <a:pt x="1212742" y="104217"/>
                  </a:lnTo>
                  <a:lnTo>
                    <a:pt x="1204976" y="152400"/>
                  </a:lnTo>
                  <a:lnTo>
                    <a:pt x="1204976" y="533400"/>
                  </a:lnTo>
                  <a:lnTo>
                    <a:pt x="0" y="871601"/>
                  </a:lnTo>
                  <a:lnTo>
                    <a:pt x="1204976" y="762000"/>
                  </a:lnTo>
                  <a:lnTo>
                    <a:pt x="4176776" y="762000"/>
                  </a:lnTo>
                  <a:lnTo>
                    <a:pt x="4176776" y="152400"/>
                  </a:lnTo>
                  <a:lnTo>
                    <a:pt x="4169009" y="104217"/>
                  </a:lnTo>
                  <a:lnTo>
                    <a:pt x="4147381" y="62380"/>
                  </a:lnTo>
                  <a:lnTo>
                    <a:pt x="4114395" y="29394"/>
                  </a:lnTo>
                  <a:lnTo>
                    <a:pt x="4072558" y="7766"/>
                  </a:lnTo>
                  <a:lnTo>
                    <a:pt x="402437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5275" y="4038600"/>
              <a:ext cx="4429125" cy="2438400"/>
            </a:xfrm>
            <a:custGeom>
              <a:avLst/>
              <a:gdLst/>
              <a:ahLst/>
              <a:cxnLst/>
              <a:rect l="l" t="t" r="r" b="b"/>
              <a:pathLst>
                <a:path w="4429125" h="2438400">
                  <a:moveTo>
                    <a:pt x="1457325" y="152400"/>
                  </a:moveTo>
                  <a:lnTo>
                    <a:pt x="1465091" y="104217"/>
                  </a:lnTo>
                  <a:lnTo>
                    <a:pt x="1486719" y="62380"/>
                  </a:lnTo>
                  <a:lnTo>
                    <a:pt x="1519705" y="29394"/>
                  </a:lnTo>
                  <a:lnTo>
                    <a:pt x="1561542" y="7766"/>
                  </a:lnTo>
                  <a:lnTo>
                    <a:pt x="1609725" y="0"/>
                  </a:lnTo>
                  <a:lnTo>
                    <a:pt x="1952625" y="0"/>
                  </a:lnTo>
                  <a:lnTo>
                    <a:pt x="2695575" y="0"/>
                  </a:lnTo>
                  <a:lnTo>
                    <a:pt x="4276725" y="0"/>
                  </a:lnTo>
                  <a:lnTo>
                    <a:pt x="4324907" y="7766"/>
                  </a:lnTo>
                  <a:lnTo>
                    <a:pt x="4366744" y="29394"/>
                  </a:lnTo>
                  <a:lnTo>
                    <a:pt x="4399730" y="62380"/>
                  </a:lnTo>
                  <a:lnTo>
                    <a:pt x="4421358" y="104217"/>
                  </a:lnTo>
                  <a:lnTo>
                    <a:pt x="4429125" y="152400"/>
                  </a:lnTo>
                  <a:lnTo>
                    <a:pt x="4429125" y="533400"/>
                  </a:lnTo>
                  <a:lnTo>
                    <a:pt x="4429125" y="762000"/>
                  </a:lnTo>
                  <a:lnTo>
                    <a:pt x="4421358" y="810182"/>
                  </a:lnTo>
                  <a:lnTo>
                    <a:pt x="4399730" y="852019"/>
                  </a:lnTo>
                  <a:lnTo>
                    <a:pt x="4366744" y="885005"/>
                  </a:lnTo>
                  <a:lnTo>
                    <a:pt x="4324907" y="906633"/>
                  </a:lnTo>
                  <a:lnTo>
                    <a:pt x="4276725" y="914400"/>
                  </a:lnTo>
                  <a:lnTo>
                    <a:pt x="2695575" y="914400"/>
                  </a:lnTo>
                  <a:lnTo>
                    <a:pt x="1952625" y="914400"/>
                  </a:lnTo>
                  <a:lnTo>
                    <a:pt x="1609725" y="914400"/>
                  </a:lnTo>
                  <a:lnTo>
                    <a:pt x="1561542" y="906633"/>
                  </a:lnTo>
                  <a:lnTo>
                    <a:pt x="1519705" y="885005"/>
                  </a:lnTo>
                  <a:lnTo>
                    <a:pt x="1486719" y="852019"/>
                  </a:lnTo>
                  <a:lnTo>
                    <a:pt x="1465091" y="810182"/>
                  </a:lnTo>
                  <a:lnTo>
                    <a:pt x="1457325" y="762000"/>
                  </a:lnTo>
                  <a:lnTo>
                    <a:pt x="252349" y="871601"/>
                  </a:lnTo>
                  <a:lnTo>
                    <a:pt x="1457325" y="533400"/>
                  </a:lnTo>
                  <a:lnTo>
                    <a:pt x="1457325" y="152400"/>
                  </a:lnTo>
                  <a:close/>
                </a:path>
                <a:path w="4429125" h="2438400">
                  <a:moveTo>
                    <a:pt x="1685925" y="1549400"/>
                  </a:moveTo>
                  <a:lnTo>
                    <a:pt x="1692277" y="1502142"/>
                  </a:lnTo>
                  <a:lnTo>
                    <a:pt x="1710205" y="1459672"/>
                  </a:lnTo>
                  <a:lnTo>
                    <a:pt x="1738010" y="1423685"/>
                  </a:lnTo>
                  <a:lnTo>
                    <a:pt x="1773997" y="1395880"/>
                  </a:lnTo>
                  <a:lnTo>
                    <a:pt x="1816467" y="1377952"/>
                  </a:lnTo>
                  <a:lnTo>
                    <a:pt x="1863725" y="1371600"/>
                  </a:lnTo>
                  <a:lnTo>
                    <a:pt x="2143125" y="1371600"/>
                  </a:lnTo>
                  <a:lnTo>
                    <a:pt x="2828925" y="1371600"/>
                  </a:lnTo>
                  <a:lnTo>
                    <a:pt x="4251325" y="1371600"/>
                  </a:lnTo>
                  <a:lnTo>
                    <a:pt x="4298582" y="1377952"/>
                  </a:lnTo>
                  <a:lnTo>
                    <a:pt x="4341052" y="1395880"/>
                  </a:lnTo>
                  <a:lnTo>
                    <a:pt x="4377039" y="1423685"/>
                  </a:lnTo>
                  <a:lnTo>
                    <a:pt x="4404844" y="1459672"/>
                  </a:lnTo>
                  <a:lnTo>
                    <a:pt x="4422772" y="1502142"/>
                  </a:lnTo>
                  <a:lnTo>
                    <a:pt x="4429125" y="1549400"/>
                  </a:lnTo>
                  <a:lnTo>
                    <a:pt x="4429125" y="1993900"/>
                  </a:lnTo>
                  <a:lnTo>
                    <a:pt x="4429125" y="2260600"/>
                  </a:lnTo>
                  <a:lnTo>
                    <a:pt x="4422772" y="2307866"/>
                  </a:lnTo>
                  <a:lnTo>
                    <a:pt x="4404844" y="2350339"/>
                  </a:lnTo>
                  <a:lnTo>
                    <a:pt x="4377039" y="2386323"/>
                  </a:lnTo>
                  <a:lnTo>
                    <a:pt x="4341052" y="2414125"/>
                  </a:lnTo>
                  <a:lnTo>
                    <a:pt x="4298582" y="2432048"/>
                  </a:lnTo>
                  <a:lnTo>
                    <a:pt x="4251325" y="2438400"/>
                  </a:lnTo>
                  <a:lnTo>
                    <a:pt x="2828925" y="2438400"/>
                  </a:lnTo>
                  <a:lnTo>
                    <a:pt x="2143125" y="2438400"/>
                  </a:lnTo>
                  <a:lnTo>
                    <a:pt x="1863725" y="2438400"/>
                  </a:lnTo>
                  <a:lnTo>
                    <a:pt x="1816467" y="2432048"/>
                  </a:lnTo>
                  <a:lnTo>
                    <a:pt x="1773997" y="2414125"/>
                  </a:lnTo>
                  <a:lnTo>
                    <a:pt x="1738010" y="2386323"/>
                  </a:lnTo>
                  <a:lnTo>
                    <a:pt x="1710205" y="2350339"/>
                  </a:lnTo>
                  <a:lnTo>
                    <a:pt x="1692277" y="2307866"/>
                  </a:lnTo>
                  <a:lnTo>
                    <a:pt x="1685925" y="2260600"/>
                  </a:lnTo>
                  <a:lnTo>
                    <a:pt x="0" y="1919274"/>
                  </a:lnTo>
                  <a:lnTo>
                    <a:pt x="1685925" y="1993900"/>
                  </a:lnTo>
                  <a:lnTo>
                    <a:pt x="1685925" y="1549400"/>
                  </a:lnTo>
                  <a:close/>
                </a:path>
              </a:pathLst>
            </a:custGeom>
            <a:ln w="9525">
              <a:solidFill>
                <a:srgbClr val="BDB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6805" y="3638169"/>
            <a:ext cx="260477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2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Tô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pô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(topology)</a:t>
            </a:r>
            <a:r>
              <a:rPr sz="2000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 mạng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248920" marR="5080">
              <a:lnSpc>
                <a:spcPct val="100000"/>
              </a:lnSpc>
            </a:pP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Giao thức (protocol) 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quy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ước  (chuẩn) truyền</a:t>
            </a:r>
            <a:r>
              <a:rPr sz="2000" spc="-140" dirty="0">
                <a:solidFill>
                  <a:srgbClr val="BDBC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thông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1037" y="2814637"/>
            <a:ext cx="3667125" cy="3514725"/>
            <a:chOff x="681037" y="3348037"/>
            <a:chExt cx="3667125" cy="3514725"/>
          </a:xfrm>
        </p:grpSpPr>
        <p:sp>
          <p:nvSpPr>
            <p:cNvPr id="10" name="object 10"/>
            <p:cNvSpPr/>
            <p:nvPr/>
          </p:nvSpPr>
          <p:spPr>
            <a:xfrm>
              <a:off x="990600" y="3733800"/>
              <a:ext cx="2819400" cy="2752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3352800"/>
              <a:ext cx="3657600" cy="3505200"/>
            </a:xfrm>
            <a:custGeom>
              <a:avLst/>
              <a:gdLst/>
              <a:ahLst/>
              <a:cxnLst/>
              <a:rect l="l" t="t" r="r" b="b"/>
              <a:pathLst>
                <a:path w="3657600" h="3505200">
                  <a:moveTo>
                    <a:pt x="0" y="1752600"/>
                  </a:moveTo>
                  <a:lnTo>
                    <a:pt x="657" y="1705144"/>
                  </a:lnTo>
                  <a:lnTo>
                    <a:pt x="2618" y="1658000"/>
                  </a:lnTo>
                  <a:lnTo>
                    <a:pt x="5866" y="1611183"/>
                  </a:lnTo>
                  <a:lnTo>
                    <a:pt x="10384" y="1564710"/>
                  </a:lnTo>
                  <a:lnTo>
                    <a:pt x="16157" y="1518596"/>
                  </a:lnTo>
                  <a:lnTo>
                    <a:pt x="23167" y="1472857"/>
                  </a:lnTo>
                  <a:lnTo>
                    <a:pt x="31397" y="1427509"/>
                  </a:lnTo>
                  <a:lnTo>
                    <a:pt x="40832" y="1382568"/>
                  </a:lnTo>
                  <a:lnTo>
                    <a:pt x="51454" y="1338050"/>
                  </a:lnTo>
                  <a:lnTo>
                    <a:pt x="63247" y="1293971"/>
                  </a:lnTo>
                  <a:lnTo>
                    <a:pt x="76194" y="1250346"/>
                  </a:lnTo>
                  <a:lnTo>
                    <a:pt x="90280" y="1207192"/>
                  </a:lnTo>
                  <a:lnTo>
                    <a:pt x="105486" y="1164525"/>
                  </a:lnTo>
                  <a:lnTo>
                    <a:pt x="121797" y="1122359"/>
                  </a:lnTo>
                  <a:lnTo>
                    <a:pt x="139196" y="1080712"/>
                  </a:lnTo>
                  <a:lnTo>
                    <a:pt x="157667" y="1039599"/>
                  </a:lnTo>
                  <a:lnTo>
                    <a:pt x="177192" y="999036"/>
                  </a:lnTo>
                  <a:lnTo>
                    <a:pt x="197755" y="959039"/>
                  </a:lnTo>
                  <a:lnTo>
                    <a:pt x="219341" y="919624"/>
                  </a:lnTo>
                  <a:lnTo>
                    <a:pt x="241931" y="880806"/>
                  </a:lnTo>
                  <a:lnTo>
                    <a:pt x="265510" y="842602"/>
                  </a:lnTo>
                  <a:lnTo>
                    <a:pt x="290060" y="805027"/>
                  </a:lnTo>
                  <a:lnTo>
                    <a:pt x="315566" y="768098"/>
                  </a:lnTo>
                  <a:lnTo>
                    <a:pt x="342011" y="731829"/>
                  </a:lnTo>
                  <a:lnTo>
                    <a:pt x="369378" y="696238"/>
                  </a:lnTo>
                  <a:lnTo>
                    <a:pt x="397650" y="661340"/>
                  </a:lnTo>
                  <a:lnTo>
                    <a:pt x="426812" y="627151"/>
                  </a:lnTo>
                  <a:lnTo>
                    <a:pt x="456846" y="593687"/>
                  </a:lnTo>
                  <a:lnTo>
                    <a:pt x="487735" y="560964"/>
                  </a:lnTo>
                  <a:lnTo>
                    <a:pt x="519464" y="528997"/>
                  </a:lnTo>
                  <a:lnTo>
                    <a:pt x="552015" y="497802"/>
                  </a:lnTo>
                  <a:lnTo>
                    <a:pt x="585373" y="467396"/>
                  </a:lnTo>
                  <a:lnTo>
                    <a:pt x="619520" y="437794"/>
                  </a:lnTo>
                  <a:lnTo>
                    <a:pt x="654439" y="409012"/>
                  </a:lnTo>
                  <a:lnTo>
                    <a:pt x="690115" y="381067"/>
                  </a:lnTo>
                  <a:lnTo>
                    <a:pt x="726531" y="353973"/>
                  </a:lnTo>
                  <a:lnTo>
                    <a:pt x="763670" y="327747"/>
                  </a:lnTo>
                  <a:lnTo>
                    <a:pt x="801515" y="302405"/>
                  </a:lnTo>
                  <a:lnTo>
                    <a:pt x="840050" y="277963"/>
                  </a:lnTo>
                  <a:lnTo>
                    <a:pt x="879259" y="254436"/>
                  </a:lnTo>
                  <a:lnTo>
                    <a:pt x="919124" y="231840"/>
                  </a:lnTo>
                  <a:lnTo>
                    <a:pt x="959629" y="210192"/>
                  </a:lnTo>
                  <a:lnTo>
                    <a:pt x="1000758" y="189507"/>
                  </a:lnTo>
                  <a:lnTo>
                    <a:pt x="1042494" y="169801"/>
                  </a:lnTo>
                  <a:lnTo>
                    <a:pt x="1084820" y="151090"/>
                  </a:lnTo>
                  <a:lnTo>
                    <a:pt x="1127721" y="133390"/>
                  </a:lnTo>
                  <a:lnTo>
                    <a:pt x="1171178" y="116716"/>
                  </a:lnTo>
                  <a:lnTo>
                    <a:pt x="1215176" y="101086"/>
                  </a:lnTo>
                  <a:lnTo>
                    <a:pt x="1259698" y="86513"/>
                  </a:lnTo>
                  <a:lnTo>
                    <a:pt x="1304727" y="73016"/>
                  </a:lnTo>
                  <a:lnTo>
                    <a:pt x="1350248" y="60608"/>
                  </a:lnTo>
                  <a:lnTo>
                    <a:pt x="1396242" y="49307"/>
                  </a:lnTo>
                  <a:lnTo>
                    <a:pt x="1442695" y="39128"/>
                  </a:lnTo>
                  <a:lnTo>
                    <a:pt x="1489588" y="30087"/>
                  </a:lnTo>
                  <a:lnTo>
                    <a:pt x="1536906" y="22200"/>
                  </a:lnTo>
                  <a:lnTo>
                    <a:pt x="1584632" y="15483"/>
                  </a:lnTo>
                  <a:lnTo>
                    <a:pt x="1632749" y="9951"/>
                  </a:lnTo>
                  <a:lnTo>
                    <a:pt x="1681241" y="5621"/>
                  </a:lnTo>
                  <a:lnTo>
                    <a:pt x="1730091" y="2509"/>
                  </a:lnTo>
                  <a:lnTo>
                    <a:pt x="1779283" y="629"/>
                  </a:lnTo>
                  <a:lnTo>
                    <a:pt x="1828800" y="0"/>
                  </a:lnTo>
                  <a:lnTo>
                    <a:pt x="1878316" y="629"/>
                  </a:lnTo>
                  <a:lnTo>
                    <a:pt x="1927508" y="2509"/>
                  </a:lnTo>
                  <a:lnTo>
                    <a:pt x="1976358" y="5621"/>
                  </a:lnTo>
                  <a:lnTo>
                    <a:pt x="2024850" y="9951"/>
                  </a:lnTo>
                  <a:lnTo>
                    <a:pt x="2072967" y="15483"/>
                  </a:lnTo>
                  <a:lnTo>
                    <a:pt x="2120693" y="22200"/>
                  </a:lnTo>
                  <a:lnTo>
                    <a:pt x="2168011" y="30087"/>
                  </a:lnTo>
                  <a:lnTo>
                    <a:pt x="2214904" y="39128"/>
                  </a:lnTo>
                  <a:lnTo>
                    <a:pt x="2261357" y="49307"/>
                  </a:lnTo>
                  <a:lnTo>
                    <a:pt x="2307351" y="60608"/>
                  </a:lnTo>
                  <a:lnTo>
                    <a:pt x="2352872" y="73016"/>
                  </a:lnTo>
                  <a:lnTo>
                    <a:pt x="2397901" y="86513"/>
                  </a:lnTo>
                  <a:lnTo>
                    <a:pt x="2442423" y="101086"/>
                  </a:lnTo>
                  <a:lnTo>
                    <a:pt x="2486421" y="116716"/>
                  </a:lnTo>
                  <a:lnTo>
                    <a:pt x="2529878" y="133390"/>
                  </a:lnTo>
                  <a:lnTo>
                    <a:pt x="2572779" y="151090"/>
                  </a:lnTo>
                  <a:lnTo>
                    <a:pt x="2615105" y="169801"/>
                  </a:lnTo>
                  <a:lnTo>
                    <a:pt x="2656841" y="189507"/>
                  </a:lnTo>
                  <a:lnTo>
                    <a:pt x="2697970" y="210192"/>
                  </a:lnTo>
                  <a:lnTo>
                    <a:pt x="2738475" y="231840"/>
                  </a:lnTo>
                  <a:lnTo>
                    <a:pt x="2778340" y="254436"/>
                  </a:lnTo>
                  <a:lnTo>
                    <a:pt x="2817549" y="277963"/>
                  </a:lnTo>
                  <a:lnTo>
                    <a:pt x="2856084" y="302405"/>
                  </a:lnTo>
                  <a:lnTo>
                    <a:pt x="2893929" y="327747"/>
                  </a:lnTo>
                  <a:lnTo>
                    <a:pt x="2931068" y="353973"/>
                  </a:lnTo>
                  <a:lnTo>
                    <a:pt x="2967484" y="381067"/>
                  </a:lnTo>
                  <a:lnTo>
                    <a:pt x="3003160" y="409012"/>
                  </a:lnTo>
                  <a:lnTo>
                    <a:pt x="3038079" y="437794"/>
                  </a:lnTo>
                  <a:lnTo>
                    <a:pt x="3072226" y="467396"/>
                  </a:lnTo>
                  <a:lnTo>
                    <a:pt x="3105584" y="497802"/>
                  </a:lnTo>
                  <a:lnTo>
                    <a:pt x="3138135" y="528997"/>
                  </a:lnTo>
                  <a:lnTo>
                    <a:pt x="3169864" y="560964"/>
                  </a:lnTo>
                  <a:lnTo>
                    <a:pt x="3200753" y="593687"/>
                  </a:lnTo>
                  <a:lnTo>
                    <a:pt x="3230787" y="627151"/>
                  </a:lnTo>
                  <a:lnTo>
                    <a:pt x="3259949" y="661340"/>
                  </a:lnTo>
                  <a:lnTo>
                    <a:pt x="3288221" y="696238"/>
                  </a:lnTo>
                  <a:lnTo>
                    <a:pt x="3315588" y="731829"/>
                  </a:lnTo>
                  <a:lnTo>
                    <a:pt x="3342033" y="768098"/>
                  </a:lnTo>
                  <a:lnTo>
                    <a:pt x="3367539" y="805027"/>
                  </a:lnTo>
                  <a:lnTo>
                    <a:pt x="3392089" y="842602"/>
                  </a:lnTo>
                  <a:lnTo>
                    <a:pt x="3415668" y="880806"/>
                  </a:lnTo>
                  <a:lnTo>
                    <a:pt x="3438258" y="919624"/>
                  </a:lnTo>
                  <a:lnTo>
                    <a:pt x="3459844" y="959039"/>
                  </a:lnTo>
                  <a:lnTo>
                    <a:pt x="3480407" y="999036"/>
                  </a:lnTo>
                  <a:lnTo>
                    <a:pt x="3499932" y="1039599"/>
                  </a:lnTo>
                  <a:lnTo>
                    <a:pt x="3518403" y="1080712"/>
                  </a:lnTo>
                  <a:lnTo>
                    <a:pt x="3535802" y="1122359"/>
                  </a:lnTo>
                  <a:lnTo>
                    <a:pt x="3552113" y="1164525"/>
                  </a:lnTo>
                  <a:lnTo>
                    <a:pt x="3567319" y="1207192"/>
                  </a:lnTo>
                  <a:lnTo>
                    <a:pt x="3581405" y="1250346"/>
                  </a:lnTo>
                  <a:lnTo>
                    <a:pt x="3594352" y="1293971"/>
                  </a:lnTo>
                  <a:lnTo>
                    <a:pt x="3606145" y="1338050"/>
                  </a:lnTo>
                  <a:lnTo>
                    <a:pt x="3616767" y="1382568"/>
                  </a:lnTo>
                  <a:lnTo>
                    <a:pt x="3626202" y="1427509"/>
                  </a:lnTo>
                  <a:lnTo>
                    <a:pt x="3634432" y="1472857"/>
                  </a:lnTo>
                  <a:lnTo>
                    <a:pt x="3641442" y="1518596"/>
                  </a:lnTo>
                  <a:lnTo>
                    <a:pt x="3647215" y="1564710"/>
                  </a:lnTo>
                  <a:lnTo>
                    <a:pt x="3651733" y="1611183"/>
                  </a:lnTo>
                  <a:lnTo>
                    <a:pt x="3654981" y="1658000"/>
                  </a:lnTo>
                  <a:lnTo>
                    <a:pt x="3656942" y="1705144"/>
                  </a:lnTo>
                  <a:lnTo>
                    <a:pt x="3657600" y="1752600"/>
                  </a:lnTo>
                  <a:lnTo>
                    <a:pt x="3656942" y="1800052"/>
                  </a:lnTo>
                  <a:lnTo>
                    <a:pt x="3654981" y="1847194"/>
                  </a:lnTo>
                  <a:lnTo>
                    <a:pt x="3651733" y="1894008"/>
                  </a:lnTo>
                  <a:lnTo>
                    <a:pt x="3647215" y="1940478"/>
                  </a:lnTo>
                  <a:lnTo>
                    <a:pt x="3641442" y="1986590"/>
                  </a:lnTo>
                  <a:lnTo>
                    <a:pt x="3634432" y="2032327"/>
                  </a:lnTo>
                  <a:lnTo>
                    <a:pt x="3626202" y="2077673"/>
                  </a:lnTo>
                  <a:lnTo>
                    <a:pt x="3616767" y="2122612"/>
                  </a:lnTo>
                  <a:lnTo>
                    <a:pt x="3606145" y="2167128"/>
                  </a:lnTo>
                  <a:lnTo>
                    <a:pt x="3594352" y="2211206"/>
                  </a:lnTo>
                  <a:lnTo>
                    <a:pt x="3581405" y="2254829"/>
                  </a:lnTo>
                  <a:lnTo>
                    <a:pt x="3567319" y="2297982"/>
                  </a:lnTo>
                  <a:lnTo>
                    <a:pt x="3552113" y="2340649"/>
                  </a:lnTo>
                  <a:lnTo>
                    <a:pt x="3535802" y="2382814"/>
                  </a:lnTo>
                  <a:lnTo>
                    <a:pt x="3518403" y="2424460"/>
                  </a:lnTo>
                  <a:lnTo>
                    <a:pt x="3499932" y="2465573"/>
                  </a:lnTo>
                  <a:lnTo>
                    <a:pt x="3480407" y="2506135"/>
                  </a:lnTo>
                  <a:lnTo>
                    <a:pt x="3459844" y="2546132"/>
                  </a:lnTo>
                  <a:lnTo>
                    <a:pt x="3438258" y="2585547"/>
                  </a:lnTo>
                  <a:lnTo>
                    <a:pt x="3415668" y="2624365"/>
                  </a:lnTo>
                  <a:lnTo>
                    <a:pt x="3392089" y="2662569"/>
                  </a:lnTo>
                  <a:lnTo>
                    <a:pt x="3367539" y="2700144"/>
                  </a:lnTo>
                  <a:lnTo>
                    <a:pt x="3342033" y="2737074"/>
                  </a:lnTo>
                  <a:lnTo>
                    <a:pt x="3315588" y="2773342"/>
                  </a:lnTo>
                  <a:lnTo>
                    <a:pt x="3288221" y="2808933"/>
                  </a:lnTo>
                  <a:lnTo>
                    <a:pt x="3259949" y="2843832"/>
                  </a:lnTo>
                  <a:lnTo>
                    <a:pt x="3230787" y="2878021"/>
                  </a:lnTo>
                  <a:lnTo>
                    <a:pt x="3200753" y="2911486"/>
                  </a:lnTo>
                  <a:lnTo>
                    <a:pt x="3169864" y="2944211"/>
                  </a:lnTo>
                  <a:lnTo>
                    <a:pt x="3138135" y="2976178"/>
                  </a:lnTo>
                  <a:lnTo>
                    <a:pt x="3105584" y="3007373"/>
                  </a:lnTo>
                  <a:lnTo>
                    <a:pt x="3072226" y="3037780"/>
                  </a:lnTo>
                  <a:lnTo>
                    <a:pt x="3038079" y="3067383"/>
                  </a:lnTo>
                  <a:lnTo>
                    <a:pt x="3003160" y="3096166"/>
                  </a:lnTo>
                  <a:lnTo>
                    <a:pt x="2967484" y="3124112"/>
                  </a:lnTo>
                  <a:lnTo>
                    <a:pt x="2931068" y="3151207"/>
                  </a:lnTo>
                  <a:lnTo>
                    <a:pt x="2893929" y="3177434"/>
                  </a:lnTo>
                  <a:lnTo>
                    <a:pt x="2856084" y="3202777"/>
                  </a:lnTo>
                  <a:lnTo>
                    <a:pt x="2817549" y="3227220"/>
                  </a:lnTo>
                  <a:lnTo>
                    <a:pt x="2778340" y="3250748"/>
                  </a:lnTo>
                  <a:lnTo>
                    <a:pt x="2738475" y="3273345"/>
                  </a:lnTo>
                  <a:lnTo>
                    <a:pt x="2697970" y="3294994"/>
                  </a:lnTo>
                  <a:lnTo>
                    <a:pt x="2656841" y="3315680"/>
                  </a:lnTo>
                  <a:lnTo>
                    <a:pt x="2615105" y="3335387"/>
                  </a:lnTo>
                  <a:lnTo>
                    <a:pt x="2572779" y="3354099"/>
                  </a:lnTo>
                  <a:lnTo>
                    <a:pt x="2529878" y="3371801"/>
                  </a:lnTo>
                  <a:lnTo>
                    <a:pt x="2486421" y="3388475"/>
                  </a:lnTo>
                  <a:lnTo>
                    <a:pt x="2442423" y="3404106"/>
                  </a:lnTo>
                  <a:lnTo>
                    <a:pt x="2397901" y="3418680"/>
                  </a:lnTo>
                  <a:lnTo>
                    <a:pt x="2352872" y="3432178"/>
                  </a:lnTo>
                  <a:lnTo>
                    <a:pt x="2307351" y="3444586"/>
                  </a:lnTo>
                  <a:lnTo>
                    <a:pt x="2261357" y="3455888"/>
                  </a:lnTo>
                  <a:lnTo>
                    <a:pt x="2214904" y="3466068"/>
                  </a:lnTo>
                  <a:lnTo>
                    <a:pt x="2168011" y="3475109"/>
                  </a:lnTo>
                  <a:lnTo>
                    <a:pt x="2120693" y="3482997"/>
                  </a:lnTo>
                  <a:lnTo>
                    <a:pt x="2072967" y="3489715"/>
                  </a:lnTo>
                  <a:lnTo>
                    <a:pt x="2024850" y="3495247"/>
                  </a:lnTo>
                  <a:lnTo>
                    <a:pt x="1976358" y="3499577"/>
                  </a:lnTo>
                  <a:lnTo>
                    <a:pt x="1927508" y="3502690"/>
                  </a:lnTo>
                  <a:lnTo>
                    <a:pt x="1878316" y="3504569"/>
                  </a:lnTo>
                  <a:lnTo>
                    <a:pt x="1828800" y="3505199"/>
                  </a:lnTo>
                  <a:lnTo>
                    <a:pt x="1779283" y="3504569"/>
                  </a:lnTo>
                  <a:lnTo>
                    <a:pt x="1730091" y="3502690"/>
                  </a:lnTo>
                  <a:lnTo>
                    <a:pt x="1681241" y="3499577"/>
                  </a:lnTo>
                  <a:lnTo>
                    <a:pt x="1632749" y="3495247"/>
                  </a:lnTo>
                  <a:lnTo>
                    <a:pt x="1584632" y="3489715"/>
                  </a:lnTo>
                  <a:lnTo>
                    <a:pt x="1536906" y="3482997"/>
                  </a:lnTo>
                  <a:lnTo>
                    <a:pt x="1489588" y="3475109"/>
                  </a:lnTo>
                  <a:lnTo>
                    <a:pt x="1442695" y="3466068"/>
                  </a:lnTo>
                  <a:lnTo>
                    <a:pt x="1396242" y="3455888"/>
                  </a:lnTo>
                  <a:lnTo>
                    <a:pt x="1350248" y="3444586"/>
                  </a:lnTo>
                  <a:lnTo>
                    <a:pt x="1304727" y="3432178"/>
                  </a:lnTo>
                  <a:lnTo>
                    <a:pt x="1259698" y="3418680"/>
                  </a:lnTo>
                  <a:lnTo>
                    <a:pt x="1215176" y="3404106"/>
                  </a:lnTo>
                  <a:lnTo>
                    <a:pt x="1171178" y="3388475"/>
                  </a:lnTo>
                  <a:lnTo>
                    <a:pt x="1127721" y="3371801"/>
                  </a:lnTo>
                  <a:lnTo>
                    <a:pt x="1084820" y="3354099"/>
                  </a:lnTo>
                  <a:lnTo>
                    <a:pt x="1042494" y="3335387"/>
                  </a:lnTo>
                  <a:lnTo>
                    <a:pt x="1000758" y="3315680"/>
                  </a:lnTo>
                  <a:lnTo>
                    <a:pt x="959629" y="3294994"/>
                  </a:lnTo>
                  <a:lnTo>
                    <a:pt x="919124" y="3273345"/>
                  </a:lnTo>
                  <a:lnTo>
                    <a:pt x="879259" y="3250748"/>
                  </a:lnTo>
                  <a:lnTo>
                    <a:pt x="840050" y="3227220"/>
                  </a:lnTo>
                  <a:lnTo>
                    <a:pt x="801515" y="3202777"/>
                  </a:lnTo>
                  <a:lnTo>
                    <a:pt x="763670" y="3177434"/>
                  </a:lnTo>
                  <a:lnTo>
                    <a:pt x="726531" y="3151207"/>
                  </a:lnTo>
                  <a:lnTo>
                    <a:pt x="690115" y="3124112"/>
                  </a:lnTo>
                  <a:lnTo>
                    <a:pt x="654439" y="3096166"/>
                  </a:lnTo>
                  <a:lnTo>
                    <a:pt x="619520" y="3067383"/>
                  </a:lnTo>
                  <a:lnTo>
                    <a:pt x="585373" y="3037780"/>
                  </a:lnTo>
                  <a:lnTo>
                    <a:pt x="552015" y="3007373"/>
                  </a:lnTo>
                  <a:lnTo>
                    <a:pt x="519464" y="2976178"/>
                  </a:lnTo>
                  <a:lnTo>
                    <a:pt x="487735" y="2944211"/>
                  </a:lnTo>
                  <a:lnTo>
                    <a:pt x="456846" y="2911486"/>
                  </a:lnTo>
                  <a:lnTo>
                    <a:pt x="426812" y="2878021"/>
                  </a:lnTo>
                  <a:lnTo>
                    <a:pt x="397650" y="2843832"/>
                  </a:lnTo>
                  <a:lnTo>
                    <a:pt x="369378" y="2808933"/>
                  </a:lnTo>
                  <a:lnTo>
                    <a:pt x="342011" y="2773342"/>
                  </a:lnTo>
                  <a:lnTo>
                    <a:pt x="315566" y="2737074"/>
                  </a:lnTo>
                  <a:lnTo>
                    <a:pt x="290060" y="2700144"/>
                  </a:lnTo>
                  <a:lnTo>
                    <a:pt x="265510" y="2662569"/>
                  </a:lnTo>
                  <a:lnTo>
                    <a:pt x="241931" y="2624365"/>
                  </a:lnTo>
                  <a:lnTo>
                    <a:pt x="219341" y="2585547"/>
                  </a:lnTo>
                  <a:lnTo>
                    <a:pt x="197755" y="2546132"/>
                  </a:lnTo>
                  <a:lnTo>
                    <a:pt x="177192" y="2506135"/>
                  </a:lnTo>
                  <a:lnTo>
                    <a:pt x="157667" y="2465573"/>
                  </a:lnTo>
                  <a:lnTo>
                    <a:pt x="139196" y="2424460"/>
                  </a:lnTo>
                  <a:lnTo>
                    <a:pt x="121797" y="2382814"/>
                  </a:lnTo>
                  <a:lnTo>
                    <a:pt x="105486" y="2340649"/>
                  </a:lnTo>
                  <a:lnTo>
                    <a:pt x="90280" y="2297982"/>
                  </a:lnTo>
                  <a:lnTo>
                    <a:pt x="76194" y="2254829"/>
                  </a:lnTo>
                  <a:lnTo>
                    <a:pt x="63247" y="2211206"/>
                  </a:lnTo>
                  <a:lnTo>
                    <a:pt x="51454" y="2167128"/>
                  </a:lnTo>
                  <a:lnTo>
                    <a:pt x="40832" y="2122612"/>
                  </a:lnTo>
                  <a:lnTo>
                    <a:pt x="31397" y="2077673"/>
                  </a:lnTo>
                  <a:lnTo>
                    <a:pt x="23167" y="2032327"/>
                  </a:lnTo>
                  <a:lnTo>
                    <a:pt x="16157" y="1986590"/>
                  </a:lnTo>
                  <a:lnTo>
                    <a:pt x="10384" y="1940478"/>
                  </a:lnTo>
                  <a:lnTo>
                    <a:pt x="5866" y="1894008"/>
                  </a:lnTo>
                  <a:lnTo>
                    <a:pt x="2618" y="1847194"/>
                  </a:lnTo>
                  <a:lnTo>
                    <a:pt x="657" y="1800052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A1D571-685C-B948-9110-EDE781773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vi-VN" altLang="vi-VN" dirty="0"/>
              <a:t>NMTH-Chương 6</a:t>
            </a:r>
            <a:endParaRPr lang="en-US" altLang="vi-V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D08E64-4D70-5748-A600-877FF4E51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10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424928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664921"/>
            <a:ext cx="5467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666"/>
                </a:solidFill>
              </a:rPr>
              <a:t>TÔPÔ: KIẾN TRÚC ĐẤU</a:t>
            </a:r>
            <a:r>
              <a:rPr sz="3200" spc="-125" dirty="0">
                <a:solidFill>
                  <a:srgbClr val="006666"/>
                </a:solidFill>
              </a:rPr>
              <a:t> </a:t>
            </a:r>
            <a:r>
              <a:rPr sz="3200" spc="-5" dirty="0">
                <a:solidFill>
                  <a:srgbClr val="006666"/>
                </a:solidFill>
              </a:rPr>
              <a:t>NỐI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062037" y="2281237"/>
            <a:ext cx="3514725" cy="314325"/>
            <a:chOff x="1062037" y="2281237"/>
            <a:chExt cx="3514725" cy="314325"/>
          </a:xfrm>
        </p:grpSpPr>
        <p:sp>
          <p:nvSpPr>
            <p:cNvPr id="4" name="object 4"/>
            <p:cNvSpPr/>
            <p:nvPr/>
          </p:nvSpPr>
          <p:spPr>
            <a:xfrm>
              <a:off x="1295400" y="2438400"/>
              <a:ext cx="3048000" cy="0"/>
            </a:xfrm>
            <a:custGeom>
              <a:avLst/>
              <a:gdLst/>
              <a:ahLst/>
              <a:cxnLst/>
              <a:rect l="l" t="t" r="r" b="b"/>
              <a:pathLst>
                <a:path w="3048000">
                  <a:moveTo>
                    <a:pt x="0" y="0"/>
                  </a:moveTo>
                  <a:lnTo>
                    <a:pt x="914400" y="0"/>
                  </a:lnTo>
                </a:path>
                <a:path w="3048000">
                  <a:moveTo>
                    <a:pt x="1143000" y="0"/>
                  </a:moveTo>
                  <a:lnTo>
                    <a:pt x="2057400" y="0"/>
                  </a:lnTo>
                </a:path>
                <a:path w="3048000">
                  <a:moveTo>
                    <a:pt x="2286000" y="0"/>
                  </a:moveTo>
                  <a:lnTo>
                    <a:pt x="3048000" y="0"/>
                  </a:lnTo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4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8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8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037" y="23574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634037" y="4033837"/>
            <a:ext cx="2143125" cy="1990725"/>
            <a:chOff x="5634037" y="4033837"/>
            <a:chExt cx="2143125" cy="1990725"/>
          </a:xfrm>
        </p:grpSpPr>
        <p:sp>
          <p:nvSpPr>
            <p:cNvPr id="15" name="object 15"/>
            <p:cNvSpPr/>
            <p:nvPr/>
          </p:nvSpPr>
          <p:spPr>
            <a:xfrm>
              <a:off x="5715000" y="4343400"/>
              <a:ext cx="1981200" cy="1371600"/>
            </a:xfrm>
            <a:custGeom>
              <a:avLst/>
              <a:gdLst/>
              <a:ahLst/>
              <a:cxnLst/>
              <a:rect l="l" t="t" r="r" b="b"/>
              <a:pathLst>
                <a:path w="1981200" h="1371600">
                  <a:moveTo>
                    <a:pt x="0" y="76200"/>
                  </a:moveTo>
                  <a:lnTo>
                    <a:pt x="1981200" y="1143000"/>
                  </a:lnTo>
                </a:path>
                <a:path w="1981200" h="1371600">
                  <a:moveTo>
                    <a:pt x="0" y="1371600"/>
                  </a:moveTo>
                  <a:lnTo>
                    <a:pt x="1905000" y="0"/>
                  </a:lnTo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00" y="4267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00" y="4267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9400" y="4114800"/>
              <a:ext cx="228600" cy="1676400"/>
            </a:xfrm>
            <a:custGeom>
              <a:avLst/>
              <a:gdLst/>
              <a:ahLst/>
              <a:cxnLst/>
              <a:rect l="l" t="t" r="r" b="b"/>
              <a:pathLst>
                <a:path w="228600" h="1676400">
                  <a:moveTo>
                    <a:pt x="0" y="0"/>
                  </a:moveTo>
                  <a:lnTo>
                    <a:pt x="228600" y="1676400"/>
                  </a:lnTo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200" y="4038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3200" y="4038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3800" y="5334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3800" y="5334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38800" y="5562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8800" y="5562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91400" y="4267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4267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81800" y="5715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1800" y="5715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519237" y="3805237"/>
            <a:ext cx="2219325" cy="2143125"/>
            <a:chOff x="1519237" y="3805237"/>
            <a:chExt cx="2219325" cy="2143125"/>
          </a:xfrm>
        </p:grpSpPr>
        <p:sp>
          <p:nvSpPr>
            <p:cNvPr id="30" name="object 30"/>
            <p:cNvSpPr/>
            <p:nvPr/>
          </p:nvSpPr>
          <p:spPr>
            <a:xfrm>
              <a:off x="1524000" y="3962400"/>
              <a:ext cx="2133600" cy="1905000"/>
            </a:xfrm>
            <a:custGeom>
              <a:avLst/>
              <a:gdLst/>
              <a:ahLst/>
              <a:cxnLst/>
              <a:rect l="l" t="t" r="r" b="b"/>
              <a:pathLst>
                <a:path w="2133600" h="1905000">
                  <a:moveTo>
                    <a:pt x="0" y="952500"/>
                  </a:moveTo>
                  <a:lnTo>
                    <a:pt x="1161" y="907662"/>
                  </a:lnTo>
                  <a:lnTo>
                    <a:pt x="4610" y="863359"/>
                  </a:lnTo>
                  <a:lnTo>
                    <a:pt x="10297" y="819634"/>
                  </a:lnTo>
                  <a:lnTo>
                    <a:pt x="18169" y="776534"/>
                  </a:lnTo>
                  <a:lnTo>
                    <a:pt x="28176" y="734105"/>
                  </a:lnTo>
                  <a:lnTo>
                    <a:pt x="40266" y="692393"/>
                  </a:lnTo>
                  <a:lnTo>
                    <a:pt x="54388" y="651442"/>
                  </a:lnTo>
                  <a:lnTo>
                    <a:pt x="70491" y="611300"/>
                  </a:lnTo>
                  <a:lnTo>
                    <a:pt x="88524" y="572011"/>
                  </a:lnTo>
                  <a:lnTo>
                    <a:pt x="108435" y="533622"/>
                  </a:lnTo>
                  <a:lnTo>
                    <a:pt x="130173" y="496177"/>
                  </a:lnTo>
                  <a:lnTo>
                    <a:pt x="153687" y="459724"/>
                  </a:lnTo>
                  <a:lnTo>
                    <a:pt x="178925" y="424307"/>
                  </a:lnTo>
                  <a:lnTo>
                    <a:pt x="205837" y="389973"/>
                  </a:lnTo>
                  <a:lnTo>
                    <a:pt x="234371" y="356767"/>
                  </a:lnTo>
                  <a:lnTo>
                    <a:pt x="264476" y="324734"/>
                  </a:lnTo>
                  <a:lnTo>
                    <a:pt x="296101" y="293921"/>
                  </a:lnTo>
                  <a:lnTo>
                    <a:pt x="329194" y="264374"/>
                  </a:lnTo>
                  <a:lnTo>
                    <a:pt x="363704" y="236138"/>
                  </a:lnTo>
                  <a:lnTo>
                    <a:pt x="399581" y="209258"/>
                  </a:lnTo>
                  <a:lnTo>
                    <a:pt x="436772" y="183782"/>
                  </a:lnTo>
                  <a:lnTo>
                    <a:pt x="475226" y="159753"/>
                  </a:lnTo>
                  <a:lnTo>
                    <a:pt x="514893" y="137219"/>
                  </a:lnTo>
                  <a:lnTo>
                    <a:pt x="555721" y="116225"/>
                  </a:lnTo>
                  <a:lnTo>
                    <a:pt x="597659" y="96816"/>
                  </a:lnTo>
                  <a:lnTo>
                    <a:pt x="640655" y="79038"/>
                  </a:lnTo>
                  <a:lnTo>
                    <a:pt x="684658" y="62938"/>
                  </a:lnTo>
                  <a:lnTo>
                    <a:pt x="729618" y="48560"/>
                  </a:lnTo>
                  <a:lnTo>
                    <a:pt x="775482" y="35951"/>
                  </a:lnTo>
                  <a:lnTo>
                    <a:pt x="822200" y="25157"/>
                  </a:lnTo>
                  <a:lnTo>
                    <a:pt x="869720" y="16222"/>
                  </a:lnTo>
                  <a:lnTo>
                    <a:pt x="917991" y="9193"/>
                  </a:lnTo>
                  <a:lnTo>
                    <a:pt x="966962" y="4116"/>
                  </a:lnTo>
                  <a:lnTo>
                    <a:pt x="1016582" y="1036"/>
                  </a:lnTo>
                  <a:lnTo>
                    <a:pt x="1066800" y="0"/>
                  </a:lnTo>
                  <a:lnTo>
                    <a:pt x="1117017" y="1036"/>
                  </a:lnTo>
                  <a:lnTo>
                    <a:pt x="1166637" y="4116"/>
                  </a:lnTo>
                  <a:lnTo>
                    <a:pt x="1215608" y="9193"/>
                  </a:lnTo>
                  <a:lnTo>
                    <a:pt x="1263879" y="16222"/>
                  </a:lnTo>
                  <a:lnTo>
                    <a:pt x="1311399" y="25157"/>
                  </a:lnTo>
                  <a:lnTo>
                    <a:pt x="1358117" y="35951"/>
                  </a:lnTo>
                  <a:lnTo>
                    <a:pt x="1403981" y="48560"/>
                  </a:lnTo>
                  <a:lnTo>
                    <a:pt x="1448941" y="62938"/>
                  </a:lnTo>
                  <a:lnTo>
                    <a:pt x="1492944" y="79038"/>
                  </a:lnTo>
                  <a:lnTo>
                    <a:pt x="1535940" y="96816"/>
                  </a:lnTo>
                  <a:lnTo>
                    <a:pt x="1577878" y="116225"/>
                  </a:lnTo>
                  <a:lnTo>
                    <a:pt x="1618706" y="137219"/>
                  </a:lnTo>
                  <a:lnTo>
                    <a:pt x="1658373" y="159753"/>
                  </a:lnTo>
                  <a:lnTo>
                    <a:pt x="1696827" y="183782"/>
                  </a:lnTo>
                  <a:lnTo>
                    <a:pt x="1734018" y="209258"/>
                  </a:lnTo>
                  <a:lnTo>
                    <a:pt x="1769895" y="236138"/>
                  </a:lnTo>
                  <a:lnTo>
                    <a:pt x="1804405" y="264374"/>
                  </a:lnTo>
                  <a:lnTo>
                    <a:pt x="1837498" y="293921"/>
                  </a:lnTo>
                  <a:lnTo>
                    <a:pt x="1869123" y="324734"/>
                  </a:lnTo>
                  <a:lnTo>
                    <a:pt x="1899228" y="356767"/>
                  </a:lnTo>
                  <a:lnTo>
                    <a:pt x="1927762" y="389973"/>
                  </a:lnTo>
                  <a:lnTo>
                    <a:pt x="1954674" y="424307"/>
                  </a:lnTo>
                  <a:lnTo>
                    <a:pt x="1979912" y="459724"/>
                  </a:lnTo>
                  <a:lnTo>
                    <a:pt x="2003426" y="496177"/>
                  </a:lnTo>
                  <a:lnTo>
                    <a:pt x="2025164" y="533622"/>
                  </a:lnTo>
                  <a:lnTo>
                    <a:pt x="2045075" y="572011"/>
                  </a:lnTo>
                  <a:lnTo>
                    <a:pt x="2063108" y="611300"/>
                  </a:lnTo>
                  <a:lnTo>
                    <a:pt x="2079211" y="651442"/>
                  </a:lnTo>
                  <a:lnTo>
                    <a:pt x="2093333" y="692393"/>
                  </a:lnTo>
                  <a:lnTo>
                    <a:pt x="2105423" y="734105"/>
                  </a:lnTo>
                  <a:lnTo>
                    <a:pt x="2115430" y="776534"/>
                  </a:lnTo>
                  <a:lnTo>
                    <a:pt x="2123302" y="819634"/>
                  </a:lnTo>
                  <a:lnTo>
                    <a:pt x="2128989" y="863359"/>
                  </a:lnTo>
                  <a:lnTo>
                    <a:pt x="2132438" y="907662"/>
                  </a:lnTo>
                  <a:lnTo>
                    <a:pt x="2133600" y="952500"/>
                  </a:lnTo>
                  <a:lnTo>
                    <a:pt x="2132438" y="997337"/>
                  </a:lnTo>
                  <a:lnTo>
                    <a:pt x="2128989" y="1041640"/>
                  </a:lnTo>
                  <a:lnTo>
                    <a:pt x="2123302" y="1085365"/>
                  </a:lnTo>
                  <a:lnTo>
                    <a:pt x="2115430" y="1128465"/>
                  </a:lnTo>
                  <a:lnTo>
                    <a:pt x="2105423" y="1170894"/>
                  </a:lnTo>
                  <a:lnTo>
                    <a:pt x="2093333" y="1212606"/>
                  </a:lnTo>
                  <a:lnTo>
                    <a:pt x="2079211" y="1253557"/>
                  </a:lnTo>
                  <a:lnTo>
                    <a:pt x="2063108" y="1293699"/>
                  </a:lnTo>
                  <a:lnTo>
                    <a:pt x="2045075" y="1332988"/>
                  </a:lnTo>
                  <a:lnTo>
                    <a:pt x="2025164" y="1371377"/>
                  </a:lnTo>
                  <a:lnTo>
                    <a:pt x="2003426" y="1408822"/>
                  </a:lnTo>
                  <a:lnTo>
                    <a:pt x="1979912" y="1445275"/>
                  </a:lnTo>
                  <a:lnTo>
                    <a:pt x="1954674" y="1480692"/>
                  </a:lnTo>
                  <a:lnTo>
                    <a:pt x="1927762" y="1515026"/>
                  </a:lnTo>
                  <a:lnTo>
                    <a:pt x="1899228" y="1548232"/>
                  </a:lnTo>
                  <a:lnTo>
                    <a:pt x="1869123" y="1580265"/>
                  </a:lnTo>
                  <a:lnTo>
                    <a:pt x="1837498" y="1611078"/>
                  </a:lnTo>
                  <a:lnTo>
                    <a:pt x="1804405" y="1640625"/>
                  </a:lnTo>
                  <a:lnTo>
                    <a:pt x="1769895" y="1668861"/>
                  </a:lnTo>
                  <a:lnTo>
                    <a:pt x="1734018" y="1695741"/>
                  </a:lnTo>
                  <a:lnTo>
                    <a:pt x="1696827" y="1721217"/>
                  </a:lnTo>
                  <a:lnTo>
                    <a:pt x="1658373" y="1745246"/>
                  </a:lnTo>
                  <a:lnTo>
                    <a:pt x="1618706" y="1767780"/>
                  </a:lnTo>
                  <a:lnTo>
                    <a:pt x="1577878" y="1788774"/>
                  </a:lnTo>
                  <a:lnTo>
                    <a:pt x="1535940" y="1808183"/>
                  </a:lnTo>
                  <a:lnTo>
                    <a:pt x="1492944" y="1825961"/>
                  </a:lnTo>
                  <a:lnTo>
                    <a:pt x="1448941" y="1842061"/>
                  </a:lnTo>
                  <a:lnTo>
                    <a:pt x="1403981" y="1856439"/>
                  </a:lnTo>
                  <a:lnTo>
                    <a:pt x="1358117" y="1869048"/>
                  </a:lnTo>
                  <a:lnTo>
                    <a:pt x="1311399" y="1879842"/>
                  </a:lnTo>
                  <a:lnTo>
                    <a:pt x="1263879" y="1888777"/>
                  </a:lnTo>
                  <a:lnTo>
                    <a:pt x="1215608" y="1895806"/>
                  </a:lnTo>
                  <a:lnTo>
                    <a:pt x="1166637" y="1900883"/>
                  </a:lnTo>
                  <a:lnTo>
                    <a:pt x="1117017" y="1903963"/>
                  </a:lnTo>
                  <a:lnTo>
                    <a:pt x="1066800" y="1905000"/>
                  </a:lnTo>
                  <a:lnTo>
                    <a:pt x="1016582" y="1903963"/>
                  </a:lnTo>
                  <a:lnTo>
                    <a:pt x="966962" y="1900883"/>
                  </a:lnTo>
                  <a:lnTo>
                    <a:pt x="917991" y="1895806"/>
                  </a:lnTo>
                  <a:lnTo>
                    <a:pt x="869720" y="1888777"/>
                  </a:lnTo>
                  <a:lnTo>
                    <a:pt x="822200" y="1879842"/>
                  </a:lnTo>
                  <a:lnTo>
                    <a:pt x="775482" y="1869048"/>
                  </a:lnTo>
                  <a:lnTo>
                    <a:pt x="729618" y="1856439"/>
                  </a:lnTo>
                  <a:lnTo>
                    <a:pt x="684658" y="1842061"/>
                  </a:lnTo>
                  <a:lnTo>
                    <a:pt x="640655" y="1825961"/>
                  </a:lnTo>
                  <a:lnTo>
                    <a:pt x="597659" y="1808183"/>
                  </a:lnTo>
                  <a:lnTo>
                    <a:pt x="555721" y="1788774"/>
                  </a:lnTo>
                  <a:lnTo>
                    <a:pt x="514893" y="1767780"/>
                  </a:lnTo>
                  <a:lnTo>
                    <a:pt x="475226" y="1745246"/>
                  </a:lnTo>
                  <a:lnTo>
                    <a:pt x="436772" y="1721217"/>
                  </a:lnTo>
                  <a:lnTo>
                    <a:pt x="399581" y="1695741"/>
                  </a:lnTo>
                  <a:lnTo>
                    <a:pt x="363704" y="1668861"/>
                  </a:lnTo>
                  <a:lnTo>
                    <a:pt x="329194" y="1640625"/>
                  </a:lnTo>
                  <a:lnTo>
                    <a:pt x="296101" y="1611078"/>
                  </a:lnTo>
                  <a:lnTo>
                    <a:pt x="264476" y="1580265"/>
                  </a:lnTo>
                  <a:lnTo>
                    <a:pt x="234371" y="1548232"/>
                  </a:lnTo>
                  <a:lnTo>
                    <a:pt x="205837" y="1515026"/>
                  </a:lnTo>
                  <a:lnTo>
                    <a:pt x="178925" y="1480692"/>
                  </a:lnTo>
                  <a:lnTo>
                    <a:pt x="153687" y="1445275"/>
                  </a:lnTo>
                  <a:lnTo>
                    <a:pt x="130173" y="1408822"/>
                  </a:lnTo>
                  <a:lnTo>
                    <a:pt x="108435" y="1371377"/>
                  </a:lnTo>
                  <a:lnTo>
                    <a:pt x="88524" y="1332988"/>
                  </a:lnTo>
                  <a:lnTo>
                    <a:pt x="70491" y="1293699"/>
                  </a:lnTo>
                  <a:lnTo>
                    <a:pt x="54388" y="1253557"/>
                  </a:lnTo>
                  <a:lnTo>
                    <a:pt x="40266" y="1212606"/>
                  </a:lnTo>
                  <a:lnTo>
                    <a:pt x="28176" y="1170894"/>
                  </a:lnTo>
                  <a:lnTo>
                    <a:pt x="18169" y="1128465"/>
                  </a:lnTo>
                  <a:lnTo>
                    <a:pt x="10297" y="1085365"/>
                  </a:lnTo>
                  <a:lnTo>
                    <a:pt x="4610" y="1041640"/>
                  </a:lnTo>
                  <a:lnTo>
                    <a:pt x="1161" y="997337"/>
                  </a:lnTo>
                  <a:lnTo>
                    <a:pt x="0" y="952500"/>
                  </a:lnTo>
                  <a:close/>
                </a:path>
              </a:pathLst>
            </a:custGeom>
            <a:ln w="952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00200" y="4191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0200" y="4191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3810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4600" y="3810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05200" y="5105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5200" y="5105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0200" y="5334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200" y="5334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52800" y="4191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52800" y="4191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7000" y="56388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7000" y="56388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9837" y="3881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48037" y="4262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76637" y="5176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62237" y="5710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95437" y="5329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74394" y="2769234"/>
            <a:ext cx="1872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</a:t>
            </a:r>
            <a:r>
              <a:rPr sz="24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(Bus)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13628" y="6198819"/>
            <a:ext cx="290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Tô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pô hình sao</a:t>
            </a:r>
            <a:r>
              <a:rPr sz="24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(Star)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00800" y="4800600"/>
            <a:ext cx="762000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003366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HUB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67400" y="1828673"/>
            <a:ext cx="2667000" cy="199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374394" y="6198819"/>
            <a:ext cx="165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Vòng</a:t>
            </a:r>
            <a:r>
              <a:rPr sz="2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(Ring)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710237" y="4262437"/>
            <a:ext cx="1838325" cy="1457325"/>
            <a:chOff x="5710237" y="4262437"/>
            <a:chExt cx="1838325" cy="1457325"/>
          </a:xfrm>
        </p:grpSpPr>
        <p:sp>
          <p:nvSpPr>
            <p:cNvPr id="54" name="object 54"/>
            <p:cNvSpPr/>
            <p:nvPr/>
          </p:nvSpPr>
          <p:spPr>
            <a:xfrm>
              <a:off x="5862637" y="5481637"/>
              <a:ext cx="161925" cy="1619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10437" y="4414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24637" y="4262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77037" y="5557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86637" y="5329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10237" y="4414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943EFA9B-2ED5-CF4D-8836-FE9975D27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FAA0BFA2-4B5E-5B43-8755-F24C0496B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11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19945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684021"/>
            <a:ext cx="5467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666"/>
                </a:solidFill>
              </a:rPr>
              <a:t>TÔPÔ: </a:t>
            </a:r>
            <a:r>
              <a:rPr sz="3200" spc="-5" dirty="0">
                <a:solidFill>
                  <a:srgbClr val="006666"/>
                </a:solidFill>
              </a:rPr>
              <a:t>KIẾN </a:t>
            </a:r>
            <a:r>
              <a:rPr sz="3200" dirty="0">
                <a:solidFill>
                  <a:srgbClr val="006666"/>
                </a:solidFill>
              </a:rPr>
              <a:t>TRÚC </a:t>
            </a:r>
            <a:r>
              <a:rPr sz="3200" spc="-5" dirty="0">
                <a:solidFill>
                  <a:srgbClr val="006666"/>
                </a:solidFill>
              </a:rPr>
              <a:t>ĐẤU</a:t>
            </a:r>
            <a:r>
              <a:rPr sz="3200" spc="-90" dirty="0">
                <a:solidFill>
                  <a:srgbClr val="006666"/>
                </a:solidFill>
              </a:rPr>
              <a:t> </a:t>
            </a:r>
            <a:r>
              <a:rPr sz="3200" spc="-5" dirty="0">
                <a:solidFill>
                  <a:srgbClr val="006666"/>
                </a:solidFill>
              </a:rPr>
              <a:t>NỐI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71600" y="2133600"/>
            <a:ext cx="6779533" cy="439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9310-7F7C-A542-B42C-42AAEDB2D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9BD34-7C15-3044-AD48-50620423E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12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63833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533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KÊNH </a:t>
            </a:r>
            <a:r>
              <a:rPr sz="3600" dirty="0">
                <a:solidFill>
                  <a:srgbClr val="006666"/>
                </a:solidFill>
              </a:rPr>
              <a:t>TRUYỀN </a:t>
            </a:r>
            <a:r>
              <a:rPr sz="3600" spc="-5" dirty="0">
                <a:solidFill>
                  <a:srgbClr val="006666"/>
                </a:solidFill>
              </a:rPr>
              <a:t>DỮ</a:t>
            </a:r>
            <a:r>
              <a:rPr sz="3600" spc="-100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LIỆU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94073" y="2133600"/>
            <a:ext cx="4640580" cy="1704975"/>
          </a:xfrm>
          <a:custGeom>
            <a:avLst/>
            <a:gdLst/>
            <a:ahLst/>
            <a:cxnLst/>
            <a:rect l="l" t="t" r="r" b="b"/>
            <a:pathLst>
              <a:path w="4640580" h="1704975">
                <a:moveTo>
                  <a:pt x="1439926" y="215900"/>
                </a:moveTo>
                <a:lnTo>
                  <a:pt x="1445627" y="166391"/>
                </a:lnTo>
                <a:lnTo>
                  <a:pt x="1461867" y="120946"/>
                </a:lnTo>
                <a:lnTo>
                  <a:pt x="1487352" y="80859"/>
                </a:lnTo>
                <a:lnTo>
                  <a:pt x="1520785" y="47426"/>
                </a:lnTo>
                <a:lnTo>
                  <a:pt x="1560872" y="21941"/>
                </a:lnTo>
                <a:lnTo>
                  <a:pt x="1606317" y="5701"/>
                </a:lnTo>
                <a:lnTo>
                  <a:pt x="1655826" y="0"/>
                </a:lnTo>
                <a:lnTo>
                  <a:pt x="1973326" y="0"/>
                </a:lnTo>
                <a:lnTo>
                  <a:pt x="2773426" y="0"/>
                </a:lnTo>
                <a:lnTo>
                  <a:pt x="4424426" y="0"/>
                </a:lnTo>
                <a:lnTo>
                  <a:pt x="4473934" y="5701"/>
                </a:lnTo>
                <a:lnTo>
                  <a:pt x="4519379" y="21941"/>
                </a:lnTo>
                <a:lnTo>
                  <a:pt x="4559466" y="47426"/>
                </a:lnTo>
                <a:lnTo>
                  <a:pt x="4592899" y="80859"/>
                </a:lnTo>
                <a:lnTo>
                  <a:pt x="4618384" y="120946"/>
                </a:lnTo>
                <a:lnTo>
                  <a:pt x="4634624" y="166391"/>
                </a:lnTo>
                <a:lnTo>
                  <a:pt x="4640326" y="215900"/>
                </a:lnTo>
                <a:lnTo>
                  <a:pt x="4640326" y="755650"/>
                </a:lnTo>
                <a:lnTo>
                  <a:pt x="4640326" y="1079500"/>
                </a:lnTo>
                <a:lnTo>
                  <a:pt x="4634624" y="1129008"/>
                </a:lnTo>
                <a:lnTo>
                  <a:pt x="4618384" y="1174453"/>
                </a:lnTo>
                <a:lnTo>
                  <a:pt x="4592899" y="1214540"/>
                </a:lnTo>
                <a:lnTo>
                  <a:pt x="4559466" y="1247973"/>
                </a:lnTo>
                <a:lnTo>
                  <a:pt x="4519379" y="1273458"/>
                </a:lnTo>
                <a:lnTo>
                  <a:pt x="4473934" y="1289698"/>
                </a:lnTo>
                <a:lnTo>
                  <a:pt x="4424426" y="1295400"/>
                </a:lnTo>
                <a:lnTo>
                  <a:pt x="2773426" y="1295400"/>
                </a:lnTo>
                <a:lnTo>
                  <a:pt x="1973326" y="1295400"/>
                </a:lnTo>
                <a:lnTo>
                  <a:pt x="1655826" y="1295400"/>
                </a:lnTo>
                <a:lnTo>
                  <a:pt x="1606317" y="1289698"/>
                </a:lnTo>
                <a:lnTo>
                  <a:pt x="1560872" y="1273458"/>
                </a:lnTo>
                <a:lnTo>
                  <a:pt x="1520785" y="1247973"/>
                </a:lnTo>
                <a:lnTo>
                  <a:pt x="1487352" y="1214540"/>
                </a:lnTo>
                <a:lnTo>
                  <a:pt x="1461867" y="1174453"/>
                </a:lnTo>
                <a:lnTo>
                  <a:pt x="1445627" y="1129008"/>
                </a:lnTo>
                <a:lnTo>
                  <a:pt x="1439926" y="1079500"/>
                </a:lnTo>
                <a:lnTo>
                  <a:pt x="0" y="1704975"/>
                </a:lnTo>
                <a:lnTo>
                  <a:pt x="1439926" y="755650"/>
                </a:lnTo>
                <a:lnTo>
                  <a:pt x="1439926" y="215900"/>
                </a:lnTo>
                <a:close/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6747" y="2304414"/>
            <a:ext cx="26758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DDDDD"/>
                </a:solidFill>
                <a:latin typeface="Arial"/>
                <a:cs typeface="Arial"/>
              </a:rPr>
              <a:t>Các kênh (channel)  </a:t>
            </a:r>
            <a:r>
              <a:rPr sz="2000" spc="-5" dirty="0">
                <a:solidFill>
                  <a:srgbClr val="DDDDDD"/>
                </a:solidFill>
                <a:latin typeface="Arial"/>
                <a:cs typeface="Arial"/>
              </a:rPr>
              <a:t>hữu tuyến hay </a:t>
            </a:r>
            <a:r>
              <a:rPr sz="2000" dirty="0">
                <a:solidFill>
                  <a:srgbClr val="DDDDDD"/>
                </a:solidFill>
                <a:latin typeface="Arial"/>
                <a:cs typeface="Arial"/>
              </a:rPr>
              <a:t>vô</a:t>
            </a:r>
            <a:r>
              <a:rPr sz="2000" spc="-8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DDDDD"/>
                </a:solidFill>
                <a:latin typeface="Arial"/>
                <a:cs typeface="Arial"/>
              </a:rPr>
              <a:t>tuyến  để </a:t>
            </a:r>
            <a:r>
              <a:rPr sz="2000" dirty="0">
                <a:solidFill>
                  <a:srgbClr val="DDDDDD"/>
                </a:solidFill>
                <a:latin typeface="Arial"/>
                <a:cs typeface="Arial"/>
              </a:rPr>
              <a:t>truyền </a:t>
            </a:r>
            <a:r>
              <a:rPr sz="2000" spc="-5" dirty="0">
                <a:solidFill>
                  <a:srgbClr val="DDDDDD"/>
                </a:solidFill>
                <a:latin typeface="Arial"/>
                <a:cs typeface="Arial"/>
              </a:rPr>
              <a:t>dẫn </a:t>
            </a:r>
            <a:r>
              <a:rPr sz="2000" dirty="0">
                <a:solidFill>
                  <a:srgbClr val="DDDDDD"/>
                </a:solidFill>
                <a:latin typeface="Arial"/>
                <a:cs typeface="Arial"/>
              </a:rPr>
              <a:t>dữ</a:t>
            </a:r>
            <a:r>
              <a:rPr sz="2000" spc="-9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DDDDDD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0512" y="4033837"/>
            <a:ext cx="4438650" cy="2447925"/>
            <a:chOff x="4100512" y="4033837"/>
            <a:chExt cx="4438650" cy="2447925"/>
          </a:xfrm>
        </p:grpSpPr>
        <p:sp>
          <p:nvSpPr>
            <p:cNvPr id="6" name="object 6"/>
            <p:cNvSpPr/>
            <p:nvPr/>
          </p:nvSpPr>
          <p:spPr>
            <a:xfrm>
              <a:off x="4357624" y="4038600"/>
              <a:ext cx="4177029" cy="914400"/>
            </a:xfrm>
            <a:custGeom>
              <a:avLst/>
              <a:gdLst/>
              <a:ahLst/>
              <a:cxnLst/>
              <a:rect l="l" t="t" r="r" b="b"/>
              <a:pathLst>
                <a:path w="4177029" h="914400">
                  <a:moveTo>
                    <a:pt x="1204976" y="152400"/>
                  </a:moveTo>
                  <a:lnTo>
                    <a:pt x="1212742" y="104217"/>
                  </a:lnTo>
                  <a:lnTo>
                    <a:pt x="1234370" y="62380"/>
                  </a:lnTo>
                  <a:lnTo>
                    <a:pt x="1267356" y="29394"/>
                  </a:lnTo>
                  <a:lnTo>
                    <a:pt x="1309193" y="7766"/>
                  </a:lnTo>
                  <a:lnTo>
                    <a:pt x="1357376" y="0"/>
                  </a:lnTo>
                  <a:lnTo>
                    <a:pt x="1700276" y="0"/>
                  </a:lnTo>
                  <a:lnTo>
                    <a:pt x="2443226" y="0"/>
                  </a:lnTo>
                  <a:lnTo>
                    <a:pt x="4024376" y="0"/>
                  </a:lnTo>
                  <a:lnTo>
                    <a:pt x="4072558" y="7766"/>
                  </a:lnTo>
                  <a:lnTo>
                    <a:pt x="4114395" y="29394"/>
                  </a:lnTo>
                  <a:lnTo>
                    <a:pt x="4147381" y="62380"/>
                  </a:lnTo>
                  <a:lnTo>
                    <a:pt x="4169009" y="104217"/>
                  </a:lnTo>
                  <a:lnTo>
                    <a:pt x="4176776" y="152400"/>
                  </a:lnTo>
                  <a:lnTo>
                    <a:pt x="4176776" y="533400"/>
                  </a:lnTo>
                  <a:lnTo>
                    <a:pt x="4176776" y="762000"/>
                  </a:lnTo>
                  <a:lnTo>
                    <a:pt x="4169009" y="810182"/>
                  </a:lnTo>
                  <a:lnTo>
                    <a:pt x="4147381" y="852019"/>
                  </a:lnTo>
                  <a:lnTo>
                    <a:pt x="4114395" y="885005"/>
                  </a:lnTo>
                  <a:lnTo>
                    <a:pt x="4072558" y="906633"/>
                  </a:lnTo>
                  <a:lnTo>
                    <a:pt x="4024376" y="914400"/>
                  </a:lnTo>
                  <a:lnTo>
                    <a:pt x="2443226" y="914400"/>
                  </a:lnTo>
                  <a:lnTo>
                    <a:pt x="1700276" y="914400"/>
                  </a:lnTo>
                  <a:lnTo>
                    <a:pt x="1357376" y="914400"/>
                  </a:lnTo>
                  <a:lnTo>
                    <a:pt x="1309193" y="906633"/>
                  </a:lnTo>
                  <a:lnTo>
                    <a:pt x="1267356" y="885005"/>
                  </a:lnTo>
                  <a:lnTo>
                    <a:pt x="1234370" y="852019"/>
                  </a:lnTo>
                  <a:lnTo>
                    <a:pt x="1212742" y="810182"/>
                  </a:lnTo>
                  <a:lnTo>
                    <a:pt x="1204976" y="762000"/>
                  </a:lnTo>
                  <a:lnTo>
                    <a:pt x="0" y="871601"/>
                  </a:lnTo>
                  <a:lnTo>
                    <a:pt x="1204976" y="533400"/>
                  </a:lnTo>
                  <a:lnTo>
                    <a:pt x="1204976" y="152400"/>
                  </a:lnTo>
                  <a:close/>
                </a:path>
              </a:pathLst>
            </a:custGeom>
            <a:ln w="9525">
              <a:solidFill>
                <a:srgbClr val="BDB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5275" y="5410200"/>
              <a:ext cx="4429125" cy="1066800"/>
            </a:xfrm>
            <a:custGeom>
              <a:avLst/>
              <a:gdLst/>
              <a:ahLst/>
              <a:cxnLst/>
              <a:rect l="l" t="t" r="r" b="b"/>
              <a:pathLst>
                <a:path w="4429125" h="1066800">
                  <a:moveTo>
                    <a:pt x="0" y="547674"/>
                  </a:moveTo>
                  <a:lnTo>
                    <a:pt x="1685925" y="889000"/>
                  </a:lnTo>
                  <a:lnTo>
                    <a:pt x="1692277" y="936266"/>
                  </a:lnTo>
                  <a:lnTo>
                    <a:pt x="1710205" y="978739"/>
                  </a:lnTo>
                  <a:lnTo>
                    <a:pt x="1738010" y="1014723"/>
                  </a:lnTo>
                  <a:lnTo>
                    <a:pt x="1773997" y="1042525"/>
                  </a:lnTo>
                  <a:lnTo>
                    <a:pt x="1816467" y="1060448"/>
                  </a:lnTo>
                  <a:lnTo>
                    <a:pt x="1863725" y="1066800"/>
                  </a:lnTo>
                  <a:lnTo>
                    <a:pt x="4251325" y="1066800"/>
                  </a:lnTo>
                  <a:lnTo>
                    <a:pt x="4298582" y="1060448"/>
                  </a:lnTo>
                  <a:lnTo>
                    <a:pt x="4341052" y="1042525"/>
                  </a:lnTo>
                  <a:lnTo>
                    <a:pt x="4377039" y="1014723"/>
                  </a:lnTo>
                  <a:lnTo>
                    <a:pt x="4404844" y="978739"/>
                  </a:lnTo>
                  <a:lnTo>
                    <a:pt x="4422772" y="936266"/>
                  </a:lnTo>
                  <a:lnTo>
                    <a:pt x="4429125" y="889000"/>
                  </a:lnTo>
                  <a:lnTo>
                    <a:pt x="4429125" y="622300"/>
                  </a:lnTo>
                  <a:lnTo>
                    <a:pt x="1685925" y="622300"/>
                  </a:lnTo>
                  <a:lnTo>
                    <a:pt x="0" y="547674"/>
                  </a:lnTo>
                  <a:close/>
                </a:path>
                <a:path w="4429125" h="1066800">
                  <a:moveTo>
                    <a:pt x="4251325" y="0"/>
                  </a:moveTo>
                  <a:lnTo>
                    <a:pt x="1863725" y="0"/>
                  </a:lnTo>
                  <a:lnTo>
                    <a:pt x="1816467" y="6352"/>
                  </a:lnTo>
                  <a:lnTo>
                    <a:pt x="1773997" y="24280"/>
                  </a:lnTo>
                  <a:lnTo>
                    <a:pt x="1738010" y="52085"/>
                  </a:lnTo>
                  <a:lnTo>
                    <a:pt x="1710205" y="88072"/>
                  </a:lnTo>
                  <a:lnTo>
                    <a:pt x="1692277" y="130542"/>
                  </a:lnTo>
                  <a:lnTo>
                    <a:pt x="1685925" y="177800"/>
                  </a:lnTo>
                  <a:lnTo>
                    <a:pt x="1685925" y="622300"/>
                  </a:lnTo>
                  <a:lnTo>
                    <a:pt x="4429125" y="622300"/>
                  </a:lnTo>
                  <a:lnTo>
                    <a:pt x="4429125" y="177800"/>
                  </a:lnTo>
                  <a:lnTo>
                    <a:pt x="4422772" y="130542"/>
                  </a:lnTo>
                  <a:lnTo>
                    <a:pt x="4404844" y="88072"/>
                  </a:lnTo>
                  <a:lnTo>
                    <a:pt x="4377039" y="52085"/>
                  </a:lnTo>
                  <a:lnTo>
                    <a:pt x="4341052" y="24280"/>
                  </a:lnTo>
                  <a:lnTo>
                    <a:pt x="4298582" y="6352"/>
                  </a:lnTo>
                  <a:lnTo>
                    <a:pt x="42513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5275" y="5410200"/>
              <a:ext cx="4429125" cy="1066800"/>
            </a:xfrm>
            <a:custGeom>
              <a:avLst/>
              <a:gdLst/>
              <a:ahLst/>
              <a:cxnLst/>
              <a:rect l="l" t="t" r="r" b="b"/>
              <a:pathLst>
                <a:path w="4429125" h="1066800">
                  <a:moveTo>
                    <a:pt x="1685925" y="177800"/>
                  </a:moveTo>
                  <a:lnTo>
                    <a:pt x="1692277" y="130542"/>
                  </a:lnTo>
                  <a:lnTo>
                    <a:pt x="1710205" y="88072"/>
                  </a:lnTo>
                  <a:lnTo>
                    <a:pt x="1738010" y="52085"/>
                  </a:lnTo>
                  <a:lnTo>
                    <a:pt x="1773997" y="24280"/>
                  </a:lnTo>
                  <a:lnTo>
                    <a:pt x="1816467" y="6352"/>
                  </a:lnTo>
                  <a:lnTo>
                    <a:pt x="1863725" y="0"/>
                  </a:lnTo>
                  <a:lnTo>
                    <a:pt x="2143125" y="0"/>
                  </a:lnTo>
                  <a:lnTo>
                    <a:pt x="2828925" y="0"/>
                  </a:lnTo>
                  <a:lnTo>
                    <a:pt x="4251325" y="0"/>
                  </a:lnTo>
                  <a:lnTo>
                    <a:pt x="4298582" y="6352"/>
                  </a:lnTo>
                  <a:lnTo>
                    <a:pt x="4341052" y="24280"/>
                  </a:lnTo>
                  <a:lnTo>
                    <a:pt x="4377039" y="52085"/>
                  </a:lnTo>
                  <a:lnTo>
                    <a:pt x="4404844" y="88072"/>
                  </a:lnTo>
                  <a:lnTo>
                    <a:pt x="4422772" y="130542"/>
                  </a:lnTo>
                  <a:lnTo>
                    <a:pt x="4429125" y="177800"/>
                  </a:lnTo>
                  <a:lnTo>
                    <a:pt x="4429125" y="622300"/>
                  </a:lnTo>
                  <a:lnTo>
                    <a:pt x="4429125" y="889000"/>
                  </a:lnTo>
                  <a:lnTo>
                    <a:pt x="4422772" y="936266"/>
                  </a:lnTo>
                  <a:lnTo>
                    <a:pt x="4404844" y="978739"/>
                  </a:lnTo>
                  <a:lnTo>
                    <a:pt x="4377039" y="1014723"/>
                  </a:lnTo>
                  <a:lnTo>
                    <a:pt x="4341052" y="1042525"/>
                  </a:lnTo>
                  <a:lnTo>
                    <a:pt x="4298582" y="1060448"/>
                  </a:lnTo>
                  <a:lnTo>
                    <a:pt x="4251325" y="1066800"/>
                  </a:lnTo>
                  <a:lnTo>
                    <a:pt x="2828925" y="1066800"/>
                  </a:lnTo>
                  <a:lnTo>
                    <a:pt x="2143125" y="1066800"/>
                  </a:lnTo>
                  <a:lnTo>
                    <a:pt x="1863725" y="1066800"/>
                  </a:lnTo>
                  <a:lnTo>
                    <a:pt x="1816467" y="1060448"/>
                  </a:lnTo>
                  <a:lnTo>
                    <a:pt x="1773997" y="1042525"/>
                  </a:lnTo>
                  <a:lnTo>
                    <a:pt x="1738010" y="1014723"/>
                  </a:lnTo>
                  <a:lnTo>
                    <a:pt x="1710205" y="978739"/>
                  </a:lnTo>
                  <a:lnTo>
                    <a:pt x="1692277" y="936266"/>
                  </a:lnTo>
                  <a:lnTo>
                    <a:pt x="1685925" y="889000"/>
                  </a:lnTo>
                  <a:lnTo>
                    <a:pt x="0" y="547674"/>
                  </a:lnTo>
                  <a:lnTo>
                    <a:pt x="1685925" y="622300"/>
                  </a:lnTo>
                  <a:lnTo>
                    <a:pt x="1685925" y="177800"/>
                  </a:lnTo>
                  <a:close/>
                </a:path>
              </a:pathLst>
            </a:custGeom>
            <a:ln w="9525">
              <a:solidFill>
                <a:srgbClr val="99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86805" y="4171569"/>
            <a:ext cx="260477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2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Tô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pô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(topology)</a:t>
            </a:r>
            <a:r>
              <a:rPr sz="2000" spc="-114" dirty="0">
                <a:solidFill>
                  <a:srgbClr val="BDBC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của  mạng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248920" marR="508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Giao thức (protocol)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ước  (chuẩn) truyền</a:t>
            </a:r>
            <a:r>
              <a:rPr sz="20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thông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1037" y="3348037"/>
            <a:ext cx="3667125" cy="3514725"/>
            <a:chOff x="681037" y="3348037"/>
            <a:chExt cx="3667125" cy="3514725"/>
          </a:xfrm>
        </p:grpSpPr>
        <p:sp>
          <p:nvSpPr>
            <p:cNvPr id="11" name="object 11"/>
            <p:cNvSpPr/>
            <p:nvPr/>
          </p:nvSpPr>
          <p:spPr>
            <a:xfrm>
              <a:off x="990600" y="3733800"/>
              <a:ext cx="2819400" cy="2752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00" y="3352800"/>
              <a:ext cx="3657600" cy="3505200"/>
            </a:xfrm>
            <a:custGeom>
              <a:avLst/>
              <a:gdLst/>
              <a:ahLst/>
              <a:cxnLst/>
              <a:rect l="l" t="t" r="r" b="b"/>
              <a:pathLst>
                <a:path w="3657600" h="3505200">
                  <a:moveTo>
                    <a:pt x="0" y="1752600"/>
                  </a:moveTo>
                  <a:lnTo>
                    <a:pt x="657" y="1705144"/>
                  </a:lnTo>
                  <a:lnTo>
                    <a:pt x="2618" y="1658000"/>
                  </a:lnTo>
                  <a:lnTo>
                    <a:pt x="5866" y="1611183"/>
                  </a:lnTo>
                  <a:lnTo>
                    <a:pt x="10384" y="1564710"/>
                  </a:lnTo>
                  <a:lnTo>
                    <a:pt x="16157" y="1518596"/>
                  </a:lnTo>
                  <a:lnTo>
                    <a:pt x="23167" y="1472857"/>
                  </a:lnTo>
                  <a:lnTo>
                    <a:pt x="31397" y="1427509"/>
                  </a:lnTo>
                  <a:lnTo>
                    <a:pt x="40832" y="1382568"/>
                  </a:lnTo>
                  <a:lnTo>
                    <a:pt x="51454" y="1338050"/>
                  </a:lnTo>
                  <a:lnTo>
                    <a:pt x="63247" y="1293971"/>
                  </a:lnTo>
                  <a:lnTo>
                    <a:pt x="76194" y="1250346"/>
                  </a:lnTo>
                  <a:lnTo>
                    <a:pt x="90280" y="1207192"/>
                  </a:lnTo>
                  <a:lnTo>
                    <a:pt x="105486" y="1164525"/>
                  </a:lnTo>
                  <a:lnTo>
                    <a:pt x="121797" y="1122359"/>
                  </a:lnTo>
                  <a:lnTo>
                    <a:pt x="139196" y="1080712"/>
                  </a:lnTo>
                  <a:lnTo>
                    <a:pt x="157667" y="1039599"/>
                  </a:lnTo>
                  <a:lnTo>
                    <a:pt x="177192" y="999036"/>
                  </a:lnTo>
                  <a:lnTo>
                    <a:pt x="197755" y="959039"/>
                  </a:lnTo>
                  <a:lnTo>
                    <a:pt x="219341" y="919624"/>
                  </a:lnTo>
                  <a:lnTo>
                    <a:pt x="241931" y="880806"/>
                  </a:lnTo>
                  <a:lnTo>
                    <a:pt x="265510" y="842602"/>
                  </a:lnTo>
                  <a:lnTo>
                    <a:pt x="290060" y="805027"/>
                  </a:lnTo>
                  <a:lnTo>
                    <a:pt x="315566" y="768098"/>
                  </a:lnTo>
                  <a:lnTo>
                    <a:pt x="342011" y="731829"/>
                  </a:lnTo>
                  <a:lnTo>
                    <a:pt x="369378" y="696238"/>
                  </a:lnTo>
                  <a:lnTo>
                    <a:pt x="397650" y="661340"/>
                  </a:lnTo>
                  <a:lnTo>
                    <a:pt x="426812" y="627151"/>
                  </a:lnTo>
                  <a:lnTo>
                    <a:pt x="456846" y="593687"/>
                  </a:lnTo>
                  <a:lnTo>
                    <a:pt x="487735" y="560964"/>
                  </a:lnTo>
                  <a:lnTo>
                    <a:pt x="519464" y="528997"/>
                  </a:lnTo>
                  <a:lnTo>
                    <a:pt x="552015" y="497802"/>
                  </a:lnTo>
                  <a:lnTo>
                    <a:pt x="585373" y="467396"/>
                  </a:lnTo>
                  <a:lnTo>
                    <a:pt x="619520" y="437794"/>
                  </a:lnTo>
                  <a:lnTo>
                    <a:pt x="654439" y="409012"/>
                  </a:lnTo>
                  <a:lnTo>
                    <a:pt x="690115" y="381067"/>
                  </a:lnTo>
                  <a:lnTo>
                    <a:pt x="726531" y="353973"/>
                  </a:lnTo>
                  <a:lnTo>
                    <a:pt x="763670" y="327747"/>
                  </a:lnTo>
                  <a:lnTo>
                    <a:pt x="801515" y="302405"/>
                  </a:lnTo>
                  <a:lnTo>
                    <a:pt x="840050" y="277963"/>
                  </a:lnTo>
                  <a:lnTo>
                    <a:pt x="879259" y="254436"/>
                  </a:lnTo>
                  <a:lnTo>
                    <a:pt x="919124" y="231840"/>
                  </a:lnTo>
                  <a:lnTo>
                    <a:pt x="959629" y="210192"/>
                  </a:lnTo>
                  <a:lnTo>
                    <a:pt x="1000758" y="189507"/>
                  </a:lnTo>
                  <a:lnTo>
                    <a:pt x="1042494" y="169801"/>
                  </a:lnTo>
                  <a:lnTo>
                    <a:pt x="1084820" y="151090"/>
                  </a:lnTo>
                  <a:lnTo>
                    <a:pt x="1127721" y="133390"/>
                  </a:lnTo>
                  <a:lnTo>
                    <a:pt x="1171178" y="116716"/>
                  </a:lnTo>
                  <a:lnTo>
                    <a:pt x="1215176" y="101086"/>
                  </a:lnTo>
                  <a:lnTo>
                    <a:pt x="1259698" y="86513"/>
                  </a:lnTo>
                  <a:lnTo>
                    <a:pt x="1304727" y="73016"/>
                  </a:lnTo>
                  <a:lnTo>
                    <a:pt x="1350248" y="60608"/>
                  </a:lnTo>
                  <a:lnTo>
                    <a:pt x="1396242" y="49307"/>
                  </a:lnTo>
                  <a:lnTo>
                    <a:pt x="1442695" y="39128"/>
                  </a:lnTo>
                  <a:lnTo>
                    <a:pt x="1489588" y="30087"/>
                  </a:lnTo>
                  <a:lnTo>
                    <a:pt x="1536906" y="22200"/>
                  </a:lnTo>
                  <a:lnTo>
                    <a:pt x="1584632" y="15483"/>
                  </a:lnTo>
                  <a:lnTo>
                    <a:pt x="1632749" y="9951"/>
                  </a:lnTo>
                  <a:lnTo>
                    <a:pt x="1681241" y="5621"/>
                  </a:lnTo>
                  <a:lnTo>
                    <a:pt x="1730091" y="2509"/>
                  </a:lnTo>
                  <a:lnTo>
                    <a:pt x="1779283" y="629"/>
                  </a:lnTo>
                  <a:lnTo>
                    <a:pt x="1828800" y="0"/>
                  </a:lnTo>
                  <a:lnTo>
                    <a:pt x="1878316" y="629"/>
                  </a:lnTo>
                  <a:lnTo>
                    <a:pt x="1927508" y="2509"/>
                  </a:lnTo>
                  <a:lnTo>
                    <a:pt x="1976358" y="5621"/>
                  </a:lnTo>
                  <a:lnTo>
                    <a:pt x="2024850" y="9951"/>
                  </a:lnTo>
                  <a:lnTo>
                    <a:pt x="2072967" y="15483"/>
                  </a:lnTo>
                  <a:lnTo>
                    <a:pt x="2120693" y="22200"/>
                  </a:lnTo>
                  <a:lnTo>
                    <a:pt x="2168011" y="30087"/>
                  </a:lnTo>
                  <a:lnTo>
                    <a:pt x="2214904" y="39128"/>
                  </a:lnTo>
                  <a:lnTo>
                    <a:pt x="2261357" y="49307"/>
                  </a:lnTo>
                  <a:lnTo>
                    <a:pt x="2307351" y="60608"/>
                  </a:lnTo>
                  <a:lnTo>
                    <a:pt x="2352872" y="73016"/>
                  </a:lnTo>
                  <a:lnTo>
                    <a:pt x="2397901" y="86513"/>
                  </a:lnTo>
                  <a:lnTo>
                    <a:pt x="2442423" y="101086"/>
                  </a:lnTo>
                  <a:lnTo>
                    <a:pt x="2486421" y="116716"/>
                  </a:lnTo>
                  <a:lnTo>
                    <a:pt x="2529878" y="133390"/>
                  </a:lnTo>
                  <a:lnTo>
                    <a:pt x="2572779" y="151090"/>
                  </a:lnTo>
                  <a:lnTo>
                    <a:pt x="2615105" y="169801"/>
                  </a:lnTo>
                  <a:lnTo>
                    <a:pt x="2656841" y="189507"/>
                  </a:lnTo>
                  <a:lnTo>
                    <a:pt x="2697970" y="210192"/>
                  </a:lnTo>
                  <a:lnTo>
                    <a:pt x="2738475" y="231840"/>
                  </a:lnTo>
                  <a:lnTo>
                    <a:pt x="2778340" y="254436"/>
                  </a:lnTo>
                  <a:lnTo>
                    <a:pt x="2817549" y="277963"/>
                  </a:lnTo>
                  <a:lnTo>
                    <a:pt x="2856084" y="302405"/>
                  </a:lnTo>
                  <a:lnTo>
                    <a:pt x="2893929" y="327747"/>
                  </a:lnTo>
                  <a:lnTo>
                    <a:pt x="2931068" y="353973"/>
                  </a:lnTo>
                  <a:lnTo>
                    <a:pt x="2967484" y="381067"/>
                  </a:lnTo>
                  <a:lnTo>
                    <a:pt x="3003160" y="409012"/>
                  </a:lnTo>
                  <a:lnTo>
                    <a:pt x="3038079" y="437794"/>
                  </a:lnTo>
                  <a:lnTo>
                    <a:pt x="3072226" y="467396"/>
                  </a:lnTo>
                  <a:lnTo>
                    <a:pt x="3105584" y="497802"/>
                  </a:lnTo>
                  <a:lnTo>
                    <a:pt x="3138135" y="528997"/>
                  </a:lnTo>
                  <a:lnTo>
                    <a:pt x="3169864" y="560964"/>
                  </a:lnTo>
                  <a:lnTo>
                    <a:pt x="3200753" y="593687"/>
                  </a:lnTo>
                  <a:lnTo>
                    <a:pt x="3230787" y="627151"/>
                  </a:lnTo>
                  <a:lnTo>
                    <a:pt x="3259949" y="661340"/>
                  </a:lnTo>
                  <a:lnTo>
                    <a:pt x="3288221" y="696238"/>
                  </a:lnTo>
                  <a:lnTo>
                    <a:pt x="3315588" y="731829"/>
                  </a:lnTo>
                  <a:lnTo>
                    <a:pt x="3342033" y="768098"/>
                  </a:lnTo>
                  <a:lnTo>
                    <a:pt x="3367539" y="805027"/>
                  </a:lnTo>
                  <a:lnTo>
                    <a:pt x="3392089" y="842602"/>
                  </a:lnTo>
                  <a:lnTo>
                    <a:pt x="3415668" y="880806"/>
                  </a:lnTo>
                  <a:lnTo>
                    <a:pt x="3438258" y="919624"/>
                  </a:lnTo>
                  <a:lnTo>
                    <a:pt x="3459844" y="959039"/>
                  </a:lnTo>
                  <a:lnTo>
                    <a:pt x="3480407" y="999036"/>
                  </a:lnTo>
                  <a:lnTo>
                    <a:pt x="3499932" y="1039599"/>
                  </a:lnTo>
                  <a:lnTo>
                    <a:pt x="3518403" y="1080712"/>
                  </a:lnTo>
                  <a:lnTo>
                    <a:pt x="3535802" y="1122359"/>
                  </a:lnTo>
                  <a:lnTo>
                    <a:pt x="3552113" y="1164525"/>
                  </a:lnTo>
                  <a:lnTo>
                    <a:pt x="3567319" y="1207192"/>
                  </a:lnTo>
                  <a:lnTo>
                    <a:pt x="3581405" y="1250346"/>
                  </a:lnTo>
                  <a:lnTo>
                    <a:pt x="3594352" y="1293971"/>
                  </a:lnTo>
                  <a:lnTo>
                    <a:pt x="3606145" y="1338050"/>
                  </a:lnTo>
                  <a:lnTo>
                    <a:pt x="3616767" y="1382568"/>
                  </a:lnTo>
                  <a:lnTo>
                    <a:pt x="3626202" y="1427509"/>
                  </a:lnTo>
                  <a:lnTo>
                    <a:pt x="3634432" y="1472857"/>
                  </a:lnTo>
                  <a:lnTo>
                    <a:pt x="3641442" y="1518596"/>
                  </a:lnTo>
                  <a:lnTo>
                    <a:pt x="3647215" y="1564710"/>
                  </a:lnTo>
                  <a:lnTo>
                    <a:pt x="3651733" y="1611183"/>
                  </a:lnTo>
                  <a:lnTo>
                    <a:pt x="3654981" y="1658000"/>
                  </a:lnTo>
                  <a:lnTo>
                    <a:pt x="3656942" y="1705144"/>
                  </a:lnTo>
                  <a:lnTo>
                    <a:pt x="3657600" y="1752600"/>
                  </a:lnTo>
                  <a:lnTo>
                    <a:pt x="3656942" y="1800052"/>
                  </a:lnTo>
                  <a:lnTo>
                    <a:pt x="3654981" y="1847194"/>
                  </a:lnTo>
                  <a:lnTo>
                    <a:pt x="3651733" y="1894008"/>
                  </a:lnTo>
                  <a:lnTo>
                    <a:pt x="3647215" y="1940478"/>
                  </a:lnTo>
                  <a:lnTo>
                    <a:pt x="3641442" y="1986590"/>
                  </a:lnTo>
                  <a:lnTo>
                    <a:pt x="3634432" y="2032327"/>
                  </a:lnTo>
                  <a:lnTo>
                    <a:pt x="3626202" y="2077673"/>
                  </a:lnTo>
                  <a:lnTo>
                    <a:pt x="3616767" y="2122612"/>
                  </a:lnTo>
                  <a:lnTo>
                    <a:pt x="3606145" y="2167128"/>
                  </a:lnTo>
                  <a:lnTo>
                    <a:pt x="3594352" y="2211206"/>
                  </a:lnTo>
                  <a:lnTo>
                    <a:pt x="3581405" y="2254829"/>
                  </a:lnTo>
                  <a:lnTo>
                    <a:pt x="3567319" y="2297982"/>
                  </a:lnTo>
                  <a:lnTo>
                    <a:pt x="3552113" y="2340649"/>
                  </a:lnTo>
                  <a:lnTo>
                    <a:pt x="3535802" y="2382814"/>
                  </a:lnTo>
                  <a:lnTo>
                    <a:pt x="3518403" y="2424460"/>
                  </a:lnTo>
                  <a:lnTo>
                    <a:pt x="3499932" y="2465573"/>
                  </a:lnTo>
                  <a:lnTo>
                    <a:pt x="3480407" y="2506135"/>
                  </a:lnTo>
                  <a:lnTo>
                    <a:pt x="3459844" y="2546132"/>
                  </a:lnTo>
                  <a:lnTo>
                    <a:pt x="3438258" y="2585547"/>
                  </a:lnTo>
                  <a:lnTo>
                    <a:pt x="3415668" y="2624365"/>
                  </a:lnTo>
                  <a:lnTo>
                    <a:pt x="3392089" y="2662569"/>
                  </a:lnTo>
                  <a:lnTo>
                    <a:pt x="3367539" y="2700144"/>
                  </a:lnTo>
                  <a:lnTo>
                    <a:pt x="3342033" y="2737074"/>
                  </a:lnTo>
                  <a:lnTo>
                    <a:pt x="3315588" y="2773342"/>
                  </a:lnTo>
                  <a:lnTo>
                    <a:pt x="3288221" y="2808933"/>
                  </a:lnTo>
                  <a:lnTo>
                    <a:pt x="3259949" y="2843832"/>
                  </a:lnTo>
                  <a:lnTo>
                    <a:pt x="3230787" y="2878021"/>
                  </a:lnTo>
                  <a:lnTo>
                    <a:pt x="3200753" y="2911486"/>
                  </a:lnTo>
                  <a:lnTo>
                    <a:pt x="3169864" y="2944211"/>
                  </a:lnTo>
                  <a:lnTo>
                    <a:pt x="3138135" y="2976178"/>
                  </a:lnTo>
                  <a:lnTo>
                    <a:pt x="3105584" y="3007373"/>
                  </a:lnTo>
                  <a:lnTo>
                    <a:pt x="3072226" y="3037780"/>
                  </a:lnTo>
                  <a:lnTo>
                    <a:pt x="3038079" y="3067383"/>
                  </a:lnTo>
                  <a:lnTo>
                    <a:pt x="3003160" y="3096166"/>
                  </a:lnTo>
                  <a:lnTo>
                    <a:pt x="2967484" y="3124112"/>
                  </a:lnTo>
                  <a:lnTo>
                    <a:pt x="2931068" y="3151207"/>
                  </a:lnTo>
                  <a:lnTo>
                    <a:pt x="2893929" y="3177434"/>
                  </a:lnTo>
                  <a:lnTo>
                    <a:pt x="2856084" y="3202777"/>
                  </a:lnTo>
                  <a:lnTo>
                    <a:pt x="2817549" y="3227220"/>
                  </a:lnTo>
                  <a:lnTo>
                    <a:pt x="2778340" y="3250748"/>
                  </a:lnTo>
                  <a:lnTo>
                    <a:pt x="2738475" y="3273345"/>
                  </a:lnTo>
                  <a:lnTo>
                    <a:pt x="2697970" y="3294994"/>
                  </a:lnTo>
                  <a:lnTo>
                    <a:pt x="2656841" y="3315680"/>
                  </a:lnTo>
                  <a:lnTo>
                    <a:pt x="2615105" y="3335387"/>
                  </a:lnTo>
                  <a:lnTo>
                    <a:pt x="2572779" y="3354099"/>
                  </a:lnTo>
                  <a:lnTo>
                    <a:pt x="2529878" y="3371801"/>
                  </a:lnTo>
                  <a:lnTo>
                    <a:pt x="2486421" y="3388475"/>
                  </a:lnTo>
                  <a:lnTo>
                    <a:pt x="2442423" y="3404106"/>
                  </a:lnTo>
                  <a:lnTo>
                    <a:pt x="2397901" y="3418680"/>
                  </a:lnTo>
                  <a:lnTo>
                    <a:pt x="2352872" y="3432178"/>
                  </a:lnTo>
                  <a:lnTo>
                    <a:pt x="2307351" y="3444586"/>
                  </a:lnTo>
                  <a:lnTo>
                    <a:pt x="2261357" y="3455888"/>
                  </a:lnTo>
                  <a:lnTo>
                    <a:pt x="2214904" y="3466068"/>
                  </a:lnTo>
                  <a:lnTo>
                    <a:pt x="2168011" y="3475109"/>
                  </a:lnTo>
                  <a:lnTo>
                    <a:pt x="2120693" y="3482997"/>
                  </a:lnTo>
                  <a:lnTo>
                    <a:pt x="2072967" y="3489715"/>
                  </a:lnTo>
                  <a:lnTo>
                    <a:pt x="2024850" y="3495247"/>
                  </a:lnTo>
                  <a:lnTo>
                    <a:pt x="1976358" y="3499577"/>
                  </a:lnTo>
                  <a:lnTo>
                    <a:pt x="1927508" y="3502690"/>
                  </a:lnTo>
                  <a:lnTo>
                    <a:pt x="1878316" y="3504569"/>
                  </a:lnTo>
                  <a:lnTo>
                    <a:pt x="1828800" y="3505199"/>
                  </a:lnTo>
                  <a:lnTo>
                    <a:pt x="1779283" y="3504569"/>
                  </a:lnTo>
                  <a:lnTo>
                    <a:pt x="1730091" y="3502690"/>
                  </a:lnTo>
                  <a:lnTo>
                    <a:pt x="1681241" y="3499577"/>
                  </a:lnTo>
                  <a:lnTo>
                    <a:pt x="1632749" y="3495247"/>
                  </a:lnTo>
                  <a:lnTo>
                    <a:pt x="1584632" y="3489715"/>
                  </a:lnTo>
                  <a:lnTo>
                    <a:pt x="1536906" y="3482997"/>
                  </a:lnTo>
                  <a:lnTo>
                    <a:pt x="1489588" y="3475109"/>
                  </a:lnTo>
                  <a:lnTo>
                    <a:pt x="1442695" y="3466068"/>
                  </a:lnTo>
                  <a:lnTo>
                    <a:pt x="1396242" y="3455888"/>
                  </a:lnTo>
                  <a:lnTo>
                    <a:pt x="1350248" y="3444586"/>
                  </a:lnTo>
                  <a:lnTo>
                    <a:pt x="1304727" y="3432178"/>
                  </a:lnTo>
                  <a:lnTo>
                    <a:pt x="1259698" y="3418680"/>
                  </a:lnTo>
                  <a:lnTo>
                    <a:pt x="1215176" y="3404106"/>
                  </a:lnTo>
                  <a:lnTo>
                    <a:pt x="1171178" y="3388475"/>
                  </a:lnTo>
                  <a:lnTo>
                    <a:pt x="1127721" y="3371801"/>
                  </a:lnTo>
                  <a:lnTo>
                    <a:pt x="1084820" y="3354099"/>
                  </a:lnTo>
                  <a:lnTo>
                    <a:pt x="1042494" y="3335387"/>
                  </a:lnTo>
                  <a:lnTo>
                    <a:pt x="1000758" y="3315680"/>
                  </a:lnTo>
                  <a:lnTo>
                    <a:pt x="959629" y="3294994"/>
                  </a:lnTo>
                  <a:lnTo>
                    <a:pt x="919124" y="3273345"/>
                  </a:lnTo>
                  <a:lnTo>
                    <a:pt x="879259" y="3250748"/>
                  </a:lnTo>
                  <a:lnTo>
                    <a:pt x="840050" y="3227220"/>
                  </a:lnTo>
                  <a:lnTo>
                    <a:pt x="801515" y="3202777"/>
                  </a:lnTo>
                  <a:lnTo>
                    <a:pt x="763670" y="3177434"/>
                  </a:lnTo>
                  <a:lnTo>
                    <a:pt x="726531" y="3151207"/>
                  </a:lnTo>
                  <a:lnTo>
                    <a:pt x="690115" y="3124112"/>
                  </a:lnTo>
                  <a:lnTo>
                    <a:pt x="654439" y="3096166"/>
                  </a:lnTo>
                  <a:lnTo>
                    <a:pt x="619520" y="3067383"/>
                  </a:lnTo>
                  <a:lnTo>
                    <a:pt x="585373" y="3037780"/>
                  </a:lnTo>
                  <a:lnTo>
                    <a:pt x="552015" y="3007373"/>
                  </a:lnTo>
                  <a:lnTo>
                    <a:pt x="519464" y="2976178"/>
                  </a:lnTo>
                  <a:lnTo>
                    <a:pt x="487735" y="2944211"/>
                  </a:lnTo>
                  <a:lnTo>
                    <a:pt x="456846" y="2911486"/>
                  </a:lnTo>
                  <a:lnTo>
                    <a:pt x="426812" y="2878021"/>
                  </a:lnTo>
                  <a:lnTo>
                    <a:pt x="397650" y="2843832"/>
                  </a:lnTo>
                  <a:lnTo>
                    <a:pt x="369378" y="2808933"/>
                  </a:lnTo>
                  <a:lnTo>
                    <a:pt x="342011" y="2773342"/>
                  </a:lnTo>
                  <a:lnTo>
                    <a:pt x="315566" y="2737074"/>
                  </a:lnTo>
                  <a:lnTo>
                    <a:pt x="290060" y="2700144"/>
                  </a:lnTo>
                  <a:lnTo>
                    <a:pt x="265510" y="2662569"/>
                  </a:lnTo>
                  <a:lnTo>
                    <a:pt x="241931" y="2624365"/>
                  </a:lnTo>
                  <a:lnTo>
                    <a:pt x="219341" y="2585547"/>
                  </a:lnTo>
                  <a:lnTo>
                    <a:pt x="197755" y="2546132"/>
                  </a:lnTo>
                  <a:lnTo>
                    <a:pt x="177192" y="2506135"/>
                  </a:lnTo>
                  <a:lnTo>
                    <a:pt x="157667" y="2465573"/>
                  </a:lnTo>
                  <a:lnTo>
                    <a:pt x="139196" y="2424460"/>
                  </a:lnTo>
                  <a:lnTo>
                    <a:pt x="121797" y="2382814"/>
                  </a:lnTo>
                  <a:lnTo>
                    <a:pt x="105486" y="2340649"/>
                  </a:lnTo>
                  <a:lnTo>
                    <a:pt x="90280" y="2297982"/>
                  </a:lnTo>
                  <a:lnTo>
                    <a:pt x="76194" y="2254829"/>
                  </a:lnTo>
                  <a:lnTo>
                    <a:pt x="63247" y="2211206"/>
                  </a:lnTo>
                  <a:lnTo>
                    <a:pt x="51454" y="2167128"/>
                  </a:lnTo>
                  <a:lnTo>
                    <a:pt x="40832" y="2122612"/>
                  </a:lnTo>
                  <a:lnTo>
                    <a:pt x="31397" y="2077673"/>
                  </a:lnTo>
                  <a:lnTo>
                    <a:pt x="23167" y="2032327"/>
                  </a:lnTo>
                  <a:lnTo>
                    <a:pt x="16157" y="1986590"/>
                  </a:lnTo>
                  <a:lnTo>
                    <a:pt x="10384" y="1940478"/>
                  </a:lnTo>
                  <a:lnTo>
                    <a:pt x="5866" y="1894008"/>
                  </a:lnTo>
                  <a:lnTo>
                    <a:pt x="2618" y="1847194"/>
                  </a:lnTo>
                  <a:lnTo>
                    <a:pt x="657" y="1800052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A4F96F9-5A6A-6146-A43C-C6A233FB0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94AF8A-B09C-5F46-A077-9EE77AAF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13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70716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416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GIAO THỨC</a:t>
            </a:r>
            <a:r>
              <a:rPr sz="3600" spc="-95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MẠNG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3832" y="1641475"/>
            <a:ext cx="7231380" cy="357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11785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quy ước truyền thông để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host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thể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truyền và nhận đúng,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hiểu dữ liệu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trao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đổi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nhau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hình thành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chuẩn</a:t>
            </a:r>
            <a:endParaRPr sz="24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Có nhiều loại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chuẩn: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Chuẩn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cơ: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ví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dụ quy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cách các thiết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bị đấu</a:t>
            </a:r>
            <a:r>
              <a:rPr sz="20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nối</a:t>
            </a:r>
            <a:endParaRPr sz="20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Chuẩn điện ví dụ điện áp nào quy định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mức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logic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 các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bit</a:t>
            </a:r>
            <a:endParaRPr sz="2000" dirty="0">
              <a:latin typeface="Arial"/>
              <a:cs typeface="Arial"/>
            </a:endParaRPr>
          </a:p>
          <a:p>
            <a:pPr marL="756285" marR="202565" lvl="1" indent="-287020" algn="just">
              <a:lnSpc>
                <a:spcPct val="100000"/>
              </a:lnSpc>
              <a:spcBef>
                <a:spcPts val="480"/>
              </a:spcBef>
              <a:buSzPct val="75000"/>
              <a:buChar char="–"/>
              <a:tabLst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Chuẩn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thủ tục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quy định logic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truyền thông: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đây 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chuẩn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quan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trọng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nhất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như cách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đánh địa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chỉ, cấu trúc của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dữ  liệu,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cách xử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lý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dữ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truyền</a:t>
            </a:r>
            <a:r>
              <a:rPr sz="20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thông...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B7E7B-9164-F34E-B66E-12D91C761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3F7B8-A07D-B54B-A1CE-D30F95E3D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14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9190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vi-V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II. </a:t>
            </a:r>
            <a:r>
              <a:rPr lang="en-US" altLang="vi-V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Mô</a:t>
            </a:r>
            <a:r>
              <a:rPr lang="en-US" altLang="vi-V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hình</a:t>
            </a:r>
            <a:r>
              <a:rPr lang="en-US" altLang="vi-V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mạng</a:t>
            </a:r>
            <a:endParaRPr lang="en-US" altLang="vi-V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742950" indent="-742950" eaLnBrk="1" hangingPunct="1">
              <a:buFont typeface="Wingdings" panose="05000000000000000000" pitchFamily="2" charset="2"/>
              <a:buAutoNum type="arabicPeriod"/>
            </a:pPr>
            <a:r>
              <a:rPr lang="en-US" altLang="vi-VN" sz="3600" dirty="0" err="1">
                <a:latin typeface="Times New Roman" panose="02020603050405020304" pitchFamily="18" charset="0"/>
              </a:rPr>
              <a:t>Phân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loại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mạng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máy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tính</a:t>
            </a:r>
            <a:endParaRPr lang="en-US" altLang="vi-VN" sz="3600" dirty="0">
              <a:latin typeface="Times New Roman" panose="02020603050405020304" pitchFamily="18" charset="0"/>
            </a:endParaRPr>
          </a:p>
          <a:p>
            <a:pPr marL="742950" indent="-742950" eaLnBrk="1" hangingPunct="1">
              <a:buFont typeface="Wingdings" panose="05000000000000000000" pitchFamily="2" charset="2"/>
              <a:buAutoNum type="arabicPeriod"/>
            </a:pPr>
            <a:r>
              <a:rPr lang="en-US" altLang="vi-VN" sz="3600" dirty="0" err="1">
                <a:latin typeface="Times New Roman" panose="02020603050405020304" pitchFamily="18" charset="0"/>
              </a:rPr>
              <a:t>Công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nghệ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mạng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cục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bộ</a:t>
            </a:r>
            <a:endParaRPr lang="en-US" altLang="vi-VN" sz="36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vi-VN" sz="36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vi-VN" sz="36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vi-VN" sz="36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15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6270497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31624"/>
            <a:ext cx="80197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CÁC </a:t>
            </a:r>
            <a:r>
              <a:rPr sz="3600" dirty="0">
                <a:solidFill>
                  <a:srgbClr val="006666"/>
                </a:solidFill>
              </a:rPr>
              <a:t>LOẠI</a:t>
            </a:r>
            <a:r>
              <a:rPr sz="3600" spc="-95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MẠNG</a:t>
            </a:r>
            <a:r>
              <a:rPr lang="vi-VN" sz="3600" spc="-5" dirty="0">
                <a:solidFill>
                  <a:srgbClr val="006666"/>
                </a:solidFill>
              </a:rPr>
              <a:t> MÁY TÍNH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19760" y="1688031"/>
            <a:ext cx="7904480" cy="419153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382270" indent="-342900" algn="just">
              <a:lnSpc>
                <a:spcPct val="80000"/>
              </a:lnSpc>
              <a:spcBef>
                <a:spcPts val="585"/>
              </a:spcBef>
              <a:buClr>
                <a:srgbClr val="0033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Mạng cục 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bộ LAN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(Local Area Network):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thường 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dùng</a:t>
            </a:r>
            <a:r>
              <a:rPr sz="2000" spc="-2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với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mô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địa lý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đường kính khoảng vài trăm</a:t>
            </a:r>
            <a:r>
              <a:rPr sz="20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met</a:t>
            </a:r>
            <a:endParaRPr sz="2000" dirty="0">
              <a:latin typeface="Arial"/>
              <a:cs typeface="Arial"/>
            </a:endParaRPr>
          </a:p>
          <a:p>
            <a:pPr marL="355600" marR="78105" indent="-342900" algn="just">
              <a:lnSpc>
                <a:spcPct val="80000"/>
              </a:lnSpc>
              <a:spcBef>
                <a:spcPts val="480"/>
              </a:spcBef>
              <a:buClr>
                <a:srgbClr val="0033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Mạng thành phố MAN 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(Metropolitan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Area Network):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ban đầu</a:t>
            </a:r>
            <a:r>
              <a:rPr sz="2000" spc="-2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  MAN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được dùng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với mục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đích phát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thanh và truyền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hình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số trong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đô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thị theo một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giao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thức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đặc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thù. Sau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này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nghĩa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MAN</a:t>
            </a:r>
            <a:r>
              <a:rPr sz="2000" spc="-1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bị</a:t>
            </a:r>
            <a:endParaRPr sz="2000" dirty="0">
              <a:latin typeface="Arial"/>
              <a:cs typeface="Arial"/>
            </a:endParaRPr>
          </a:p>
          <a:p>
            <a:pPr marL="355600" marR="5080" algn="just">
              <a:lnSpc>
                <a:spcPct val="8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thay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đổi và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những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trường hợp 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hiểu 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một mạng truyền</a:t>
            </a:r>
            <a:r>
              <a:rPr sz="2000" spc="-1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số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đô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thị không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gắn liền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phát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thanh và truyền</a:t>
            </a:r>
            <a:r>
              <a:rPr sz="20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hình.</a:t>
            </a:r>
            <a:endParaRPr sz="2000" dirty="0">
              <a:latin typeface="Arial"/>
              <a:cs typeface="Arial"/>
            </a:endParaRPr>
          </a:p>
          <a:p>
            <a:pPr marL="355600" marR="65405" indent="-342900" algn="just">
              <a:lnSpc>
                <a:spcPct val="80000"/>
              </a:lnSpc>
              <a:spcBef>
                <a:spcPts val="480"/>
              </a:spcBef>
              <a:buClr>
                <a:srgbClr val="0033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Mạng rộng </a:t>
            </a:r>
            <a:r>
              <a:rPr sz="2000" spc="-25" dirty="0">
                <a:solidFill>
                  <a:srgbClr val="CC3300"/>
                </a:solidFill>
                <a:latin typeface="Arial"/>
                <a:cs typeface="Arial"/>
              </a:rPr>
              <a:t>WAN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(Wide Area Network):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 rộng với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đặc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trưng</a:t>
            </a:r>
            <a:r>
              <a:rPr sz="2000" spc="-3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sự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liên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giữa nhiều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 có hệ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thống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dẫn đường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giữa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 mạng thành</a:t>
            </a:r>
            <a:r>
              <a:rPr sz="20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viên</a:t>
            </a:r>
            <a:endParaRPr sz="2000" dirty="0">
              <a:latin typeface="Arial"/>
              <a:cs typeface="Arial"/>
            </a:endParaRPr>
          </a:p>
          <a:p>
            <a:pPr marL="355600" marR="159385" indent="-342900" algn="just">
              <a:lnSpc>
                <a:spcPts val="1920"/>
              </a:lnSpc>
              <a:spcBef>
                <a:spcPts val="465"/>
              </a:spcBef>
              <a:buClr>
                <a:srgbClr val="0033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Mạng toàn cầu GAN (Global Area Network):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WAN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có</a:t>
            </a:r>
            <a:r>
              <a:rPr sz="2000" spc="-2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quy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mô toàn cầu, của các công ty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xuyên quốc gia và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chính </a:t>
            </a:r>
            <a:r>
              <a:rPr sz="2000" dirty="0" err="1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  Internet</a:t>
            </a:r>
            <a:endParaRPr sz="2500" dirty="0">
              <a:latin typeface="Arial"/>
              <a:cs typeface="Arial"/>
            </a:endParaRPr>
          </a:p>
          <a:p>
            <a:pPr marL="355600" marR="37465" indent="-342900" algn="just">
              <a:lnSpc>
                <a:spcPts val="1920"/>
              </a:lnSpc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Điều quan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trọng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nhất quyết định một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 là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LAN, MAN, 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WAN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công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nghệ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nó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chứ không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phải là quy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mô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địa lý, nhưng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chính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 quy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mô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địa lý quyết định việc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chọn công</a:t>
            </a:r>
            <a:r>
              <a:rPr sz="20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nghệ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A1C1F-F9F2-4A42-B9CD-86193C552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2C6A-9D60-5A4E-B8CC-80E6DBAB7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16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76146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855" y="684021"/>
            <a:ext cx="5601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3200" spc="-5" dirty="0">
                <a:solidFill>
                  <a:srgbClr val="006666"/>
                </a:solidFill>
              </a:rPr>
              <a:t>LAN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006855" y="1459056"/>
            <a:ext cx="7601584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4139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số máy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lớn không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thể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đấu từng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cặp máy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bằng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kênh riêng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– vì tốn kém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khó khăn về kỹ</a:t>
            </a:r>
            <a:r>
              <a:rPr sz="24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thuật.</a:t>
            </a:r>
            <a:endParaRPr sz="24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cục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bộ, do khoảng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gần, người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ta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đấu chung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máy với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nhau qua bus hay qua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tập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trung (HUB)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chất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mắc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song các  </a:t>
            </a:r>
            <a:r>
              <a:rPr sz="2400" spc="-45" dirty="0">
                <a:solidFill>
                  <a:srgbClr val="003366"/>
                </a:solidFill>
                <a:latin typeface="Arial"/>
                <a:cs typeface="Arial"/>
              </a:rPr>
              <a:t>máy.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4724400"/>
            <a:ext cx="5715000" cy="1552575"/>
          </a:xfrm>
          <a:custGeom>
            <a:avLst/>
            <a:gdLst/>
            <a:ahLst/>
            <a:cxnLst/>
            <a:rect l="l" t="t" r="r" b="b"/>
            <a:pathLst>
              <a:path w="5715000" h="1552575">
                <a:moveTo>
                  <a:pt x="5715000" y="0"/>
                </a:moveTo>
                <a:lnTo>
                  <a:pt x="0" y="0"/>
                </a:lnTo>
                <a:lnTo>
                  <a:pt x="0" y="1552575"/>
                </a:lnTo>
                <a:lnTo>
                  <a:pt x="5715000" y="1552575"/>
                </a:lnTo>
                <a:lnTo>
                  <a:pt x="571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0" y="4722188"/>
            <a:ext cx="7158990" cy="1555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91440" marR="1696085">
              <a:lnSpc>
                <a:spcPct val="100000"/>
              </a:lnSpc>
              <a:spcBef>
                <a:spcPts val="325"/>
              </a:spcBef>
            </a:pP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ĐIỀU </a:t>
            </a:r>
            <a:r>
              <a:rPr sz="2400" b="1" dirty="0">
                <a:solidFill>
                  <a:srgbClr val="FFFFCC"/>
                </a:solidFill>
                <a:latin typeface="Arial"/>
                <a:cs typeface="Arial"/>
              </a:rPr>
              <a:t>GÌ SẼ XẢY </a:t>
            </a: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RA KHI </a:t>
            </a:r>
            <a:r>
              <a:rPr sz="2400" b="1" dirty="0">
                <a:solidFill>
                  <a:srgbClr val="FFFFCC"/>
                </a:solidFill>
                <a:latin typeface="Arial"/>
                <a:cs typeface="Arial"/>
              </a:rPr>
              <a:t>TÍN </a:t>
            </a: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HIỆU</a:t>
            </a:r>
            <a:r>
              <a:rPr sz="2400" b="1" spc="-25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CC"/>
                </a:solidFill>
                <a:latin typeface="Arial"/>
                <a:cs typeface="Arial"/>
              </a:rPr>
              <a:t>TỪ  MỘT MÁY </a:t>
            </a: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PHÁT ĐI </a:t>
            </a:r>
            <a:r>
              <a:rPr sz="2400" b="1" dirty="0">
                <a:solidFill>
                  <a:srgbClr val="FFFFCC"/>
                </a:solidFill>
                <a:latin typeface="Arial"/>
                <a:cs typeface="Arial"/>
              </a:rPr>
              <a:t>QUA</a:t>
            </a:r>
            <a:r>
              <a:rPr sz="2400" b="1" spc="-1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ĐƯỜNG</a:t>
            </a:r>
            <a:endParaRPr sz="2400">
              <a:latin typeface="Arial"/>
              <a:cs typeface="Arial"/>
            </a:endParaRPr>
          </a:p>
          <a:p>
            <a:pPr marL="91440" marR="1929130">
              <a:lnSpc>
                <a:spcPct val="100000"/>
              </a:lnSpc>
            </a:pP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TRUYỀN </a:t>
            </a:r>
            <a:r>
              <a:rPr sz="2400" b="1" spc="-10" dirty="0">
                <a:solidFill>
                  <a:srgbClr val="FFFFCC"/>
                </a:solidFill>
                <a:latin typeface="Arial"/>
                <a:cs typeface="Arial"/>
              </a:rPr>
              <a:t>CHUNG </a:t>
            </a: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ĐẾN </a:t>
            </a:r>
            <a:r>
              <a:rPr sz="2400" b="1" dirty="0">
                <a:solidFill>
                  <a:srgbClr val="FFFFCC"/>
                </a:solidFill>
                <a:latin typeface="Arial"/>
                <a:cs typeface="Arial"/>
              </a:rPr>
              <a:t>TẤT </a:t>
            </a: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CẢ CÁC  </a:t>
            </a:r>
            <a:r>
              <a:rPr sz="2400" b="1" dirty="0">
                <a:solidFill>
                  <a:srgbClr val="FFFFCC"/>
                </a:solidFill>
                <a:latin typeface="Arial"/>
                <a:cs typeface="Arial"/>
              </a:rPr>
              <a:t>MÁY </a:t>
            </a:r>
            <a:r>
              <a:rPr sz="2400" b="1" spc="-5" dirty="0">
                <a:solidFill>
                  <a:srgbClr val="FFFFCC"/>
                </a:solidFill>
                <a:latin typeface="Arial"/>
                <a:cs typeface="Arial"/>
              </a:rPr>
              <a:t>KHÁC</a:t>
            </a:r>
            <a:r>
              <a:rPr sz="2400" b="1" spc="-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CC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09029" y="4722188"/>
            <a:ext cx="1521460" cy="1522095"/>
            <a:chOff x="7009029" y="4722188"/>
            <a:chExt cx="1521460" cy="1522095"/>
          </a:xfrm>
        </p:grpSpPr>
        <p:sp>
          <p:nvSpPr>
            <p:cNvPr id="7" name="object 7"/>
            <p:cNvSpPr/>
            <p:nvPr/>
          </p:nvSpPr>
          <p:spPr>
            <a:xfrm>
              <a:off x="7009029" y="4722188"/>
              <a:ext cx="1521460" cy="1520825"/>
            </a:xfrm>
            <a:custGeom>
              <a:avLst/>
              <a:gdLst/>
              <a:ahLst/>
              <a:cxnLst/>
              <a:rect l="l" t="t" r="r" b="b"/>
              <a:pathLst>
                <a:path w="1521459" h="1520825">
                  <a:moveTo>
                    <a:pt x="1521235" y="0"/>
                  </a:moveTo>
                  <a:lnTo>
                    <a:pt x="0" y="0"/>
                  </a:lnTo>
                  <a:lnTo>
                    <a:pt x="0" y="1520802"/>
                  </a:lnTo>
                  <a:lnTo>
                    <a:pt x="1521235" y="1520802"/>
                  </a:lnTo>
                  <a:lnTo>
                    <a:pt x="1521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3649" y="5078689"/>
              <a:ext cx="1037590" cy="1165860"/>
            </a:xfrm>
            <a:custGeom>
              <a:avLst/>
              <a:gdLst/>
              <a:ahLst/>
              <a:cxnLst/>
              <a:rect l="l" t="t" r="r" b="b"/>
              <a:pathLst>
                <a:path w="1037590" h="1165860">
                  <a:moveTo>
                    <a:pt x="575676" y="0"/>
                  </a:moveTo>
                  <a:lnTo>
                    <a:pt x="476882" y="2364"/>
                  </a:lnTo>
                  <a:lnTo>
                    <a:pt x="379269" y="20628"/>
                  </a:lnTo>
                  <a:lnTo>
                    <a:pt x="314001" y="44110"/>
                  </a:lnTo>
                  <a:lnTo>
                    <a:pt x="277541" y="62945"/>
                  </a:lnTo>
                  <a:lnTo>
                    <a:pt x="223446" y="102408"/>
                  </a:lnTo>
                  <a:lnTo>
                    <a:pt x="192275" y="135349"/>
                  </a:lnTo>
                  <a:lnTo>
                    <a:pt x="162293" y="177666"/>
                  </a:lnTo>
                  <a:lnTo>
                    <a:pt x="142882" y="216477"/>
                  </a:lnTo>
                  <a:lnTo>
                    <a:pt x="122891" y="284151"/>
                  </a:lnTo>
                  <a:lnTo>
                    <a:pt x="117016" y="348320"/>
                  </a:lnTo>
                  <a:lnTo>
                    <a:pt x="117602" y="357704"/>
                  </a:lnTo>
                  <a:lnTo>
                    <a:pt x="118189" y="373001"/>
                  </a:lnTo>
                  <a:lnTo>
                    <a:pt x="102314" y="430067"/>
                  </a:lnTo>
                  <a:lnTo>
                    <a:pt x="10577" y="535966"/>
                  </a:lnTo>
                  <a:lnTo>
                    <a:pt x="6462" y="541853"/>
                  </a:lnTo>
                  <a:lnTo>
                    <a:pt x="2347" y="552444"/>
                  </a:lnTo>
                  <a:lnTo>
                    <a:pt x="0" y="561853"/>
                  </a:lnTo>
                  <a:lnTo>
                    <a:pt x="0" y="573619"/>
                  </a:lnTo>
                  <a:lnTo>
                    <a:pt x="1760" y="582449"/>
                  </a:lnTo>
                  <a:lnTo>
                    <a:pt x="7049" y="589510"/>
                  </a:lnTo>
                  <a:lnTo>
                    <a:pt x="41154" y="611859"/>
                  </a:lnTo>
                  <a:lnTo>
                    <a:pt x="46451" y="622451"/>
                  </a:lnTo>
                  <a:lnTo>
                    <a:pt x="48798" y="631868"/>
                  </a:lnTo>
                  <a:lnTo>
                    <a:pt x="45277" y="647164"/>
                  </a:lnTo>
                  <a:lnTo>
                    <a:pt x="34104" y="668934"/>
                  </a:lnTo>
                  <a:lnTo>
                    <a:pt x="31163" y="677756"/>
                  </a:lnTo>
                  <a:lnTo>
                    <a:pt x="51153" y="704231"/>
                  </a:lnTo>
                  <a:lnTo>
                    <a:pt x="54681" y="707174"/>
                  </a:lnTo>
                  <a:lnTo>
                    <a:pt x="57623" y="710705"/>
                  </a:lnTo>
                  <a:lnTo>
                    <a:pt x="52921" y="715409"/>
                  </a:lnTo>
                  <a:lnTo>
                    <a:pt x="41154" y="724232"/>
                  </a:lnTo>
                  <a:lnTo>
                    <a:pt x="35865" y="731880"/>
                  </a:lnTo>
                  <a:lnTo>
                    <a:pt x="34691" y="736584"/>
                  </a:lnTo>
                  <a:lnTo>
                    <a:pt x="34104" y="747176"/>
                  </a:lnTo>
                  <a:lnTo>
                    <a:pt x="34691" y="754824"/>
                  </a:lnTo>
                  <a:lnTo>
                    <a:pt x="36451" y="761298"/>
                  </a:lnTo>
                  <a:lnTo>
                    <a:pt x="39980" y="768359"/>
                  </a:lnTo>
                  <a:lnTo>
                    <a:pt x="48798" y="777768"/>
                  </a:lnTo>
                  <a:lnTo>
                    <a:pt x="53508" y="790716"/>
                  </a:lnTo>
                  <a:lnTo>
                    <a:pt x="57623" y="810716"/>
                  </a:lnTo>
                  <a:lnTo>
                    <a:pt x="57037" y="821895"/>
                  </a:lnTo>
                  <a:lnTo>
                    <a:pt x="54681" y="830717"/>
                  </a:lnTo>
                  <a:lnTo>
                    <a:pt x="51153" y="838365"/>
                  </a:lnTo>
                  <a:lnTo>
                    <a:pt x="46451" y="851313"/>
                  </a:lnTo>
                  <a:lnTo>
                    <a:pt x="44096" y="861904"/>
                  </a:lnTo>
                  <a:lnTo>
                    <a:pt x="43509" y="872488"/>
                  </a:lnTo>
                  <a:lnTo>
                    <a:pt x="44682" y="885436"/>
                  </a:lnTo>
                  <a:lnTo>
                    <a:pt x="68796" y="922502"/>
                  </a:lnTo>
                  <a:lnTo>
                    <a:pt x="155236" y="939559"/>
                  </a:lnTo>
                  <a:lnTo>
                    <a:pt x="189928" y="944264"/>
                  </a:lnTo>
                  <a:lnTo>
                    <a:pt x="226975" y="958973"/>
                  </a:lnTo>
                  <a:lnTo>
                    <a:pt x="271071" y="990747"/>
                  </a:lnTo>
                  <a:lnTo>
                    <a:pt x="299887" y="1031931"/>
                  </a:lnTo>
                  <a:lnTo>
                    <a:pt x="315762" y="1079580"/>
                  </a:lnTo>
                  <a:lnTo>
                    <a:pt x="326934" y="1122530"/>
                  </a:lnTo>
                  <a:lnTo>
                    <a:pt x="332818" y="1165478"/>
                  </a:lnTo>
                  <a:lnTo>
                    <a:pt x="837351" y="1164889"/>
                  </a:lnTo>
                  <a:lnTo>
                    <a:pt x="797908" y="1023687"/>
                  </a:lnTo>
                  <a:lnTo>
                    <a:pt x="793834" y="1008391"/>
                  </a:lnTo>
                  <a:lnTo>
                    <a:pt x="789107" y="978386"/>
                  </a:lnTo>
                  <a:lnTo>
                    <a:pt x="790900" y="936029"/>
                  </a:lnTo>
                  <a:lnTo>
                    <a:pt x="801494" y="896614"/>
                  </a:lnTo>
                  <a:lnTo>
                    <a:pt x="812659" y="871901"/>
                  </a:lnTo>
                  <a:lnTo>
                    <a:pt x="841426" y="824251"/>
                  </a:lnTo>
                  <a:lnTo>
                    <a:pt x="952583" y="697170"/>
                  </a:lnTo>
                  <a:lnTo>
                    <a:pt x="990803" y="644221"/>
                  </a:lnTo>
                  <a:lnTo>
                    <a:pt x="1011991" y="594802"/>
                  </a:lnTo>
                  <a:lnTo>
                    <a:pt x="1031957" y="514791"/>
                  </a:lnTo>
                  <a:lnTo>
                    <a:pt x="1037254" y="460072"/>
                  </a:lnTo>
                  <a:lnTo>
                    <a:pt x="1034321" y="391827"/>
                  </a:lnTo>
                  <a:lnTo>
                    <a:pt x="1024297" y="338862"/>
                  </a:lnTo>
                  <a:lnTo>
                    <a:pt x="1007265" y="287086"/>
                  </a:lnTo>
                  <a:lnTo>
                    <a:pt x="976134" y="227647"/>
                  </a:lnTo>
                  <a:lnTo>
                    <a:pt x="930824" y="167637"/>
                  </a:lnTo>
                  <a:lnTo>
                    <a:pt x="877935" y="114720"/>
                  </a:lnTo>
                  <a:lnTo>
                    <a:pt x="837922" y="84144"/>
                  </a:lnTo>
                  <a:lnTo>
                    <a:pt x="783240" y="51775"/>
                  </a:lnTo>
                  <a:lnTo>
                    <a:pt x="698568" y="18834"/>
                  </a:lnTo>
                  <a:lnTo>
                    <a:pt x="645679" y="7093"/>
                  </a:lnTo>
                  <a:lnTo>
                    <a:pt x="575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9980" y="5231663"/>
              <a:ext cx="319405" cy="527685"/>
            </a:xfrm>
            <a:custGeom>
              <a:avLst/>
              <a:gdLst/>
              <a:ahLst/>
              <a:cxnLst/>
              <a:rect l="l" t="t" r="r" b="b"/>
              <a:pathLst>
                <a:path w="319404" h="527685">
                  <a:moveTo>
                    <a:pt x="185813" y="420662"/>
                  </a:moveTo>
                  <a:lnTo>
                    <a:pt x="50571" y="420662"/>
                  </a:lnTo>
                  <a:lnTo>
                    <a:pt x="50571" y="527151"/>
                  </a:lnTo>
                  <a:lnTo>
                    <a:pt x="185813" y="527151"/>
                  </a:lnTo>
                  <a:lnTo>
                    <a:pt x="185813" y="420662"/>
                  </a:lnTo>
                  <a:close/>
                </a:path>
                <a:path w="319404" h="527685">
                  <a:moveTo>
                    <a:pt x="319328" y="139420"/>
                  </a:moveTo>
                  <a:lnTo>
                    <a:pt x="309880" y="90004"/>
                  </a:lnTo>
                  <a:lnTo>
                    <a:pt x="275818" y="44107"/>
                  </a:lnTo>
                  <a:lnTo>
                    <a:pt x="240525" y="22987"/>
                  </a:lnTo>
                  <a:lnTo>
                    <a:pt x="197573" y="8229"/>
                  </a:lnTo>
                  <a:lnTo>
                    <a:pt x="144653" y="558"/>
                  </a:lnTo>
                  <a:lnTo>
                    <a:pt x="115849" y="0"/>
                  </a:lnTo>
                  <a:lnTo>
                    <a:pt x="84670" y="558"/>
                  </a:lnTo>
                  <a:lnTo>
                    <a:pt x="51752" y="3505"/>
                  </a:lnTo>
                  <a:lnTo>
                    <a:pt x="17640" y="7658"/>
                  </a:lnTo>
                  <a:lnTo>
                    <a:pt x="0" y="10591"/>
                  </a:lnTo>
                  <a:lnTo>
                    <a:pt x="0" y="105905"/>
                  </a:lnTo>
                  <a:lnTo>
                    <a:pt x="14109" y="102971"/>
                  </a:lnTo>
                  <a:lnTo>
                    <a:pt x="25869" y="101180"/>
                  </a:lnTo>
                  <a:lnTo>
                    <a:pt x="38811" y="98818"/>
                  </a:lnTo>
                  <a:lnTo>
                    <a:pt x="65849" y="96456"/>
                  </a:lnTo>
                  <a:lnTo>
                    <a:pt x="79971" y="96456"/>
                  </a:lnTo>
                  <a:lnTo>
                    <a:pt x="121132" y="101180"/>
                  </a:lnTo>
                  <a:lnTo>
                    <a:pt x="159943" y="126453"/>
                  </a:lnTo>
                  <a:lnTo>
                    <a:pt x="168770" y="156464"/>
                  </a:lnTo>
                  <a:lnTo>
                    <a:pt x="165823" y="172935"/>
                  </a:lnTo>
                  <a:lnTo>
                    <a:pt x="137591" y="216509"/>
                  </a:lnTo>
                  <a:lnTo>
                    <a:pt x="96431" y="259461"/>
                  </a:lnTo>
                  <a:lnTo>
                    <a:pt x="87033" y="270052"/>
                  </a:lnTo>
                  <a:lnTo>
                    <a:pt x="63512" y="301231"/>
                  </a:lnTo>
                  <a:lnTo>
                    <a:pt x="56451" y="325348"/>
                  </a:lnTo>
                  <a:lnTo>
                    <a:pt x="56451" y="392417"/>
                  </a:lnTo>
                  <a:lnTo>
                    <a:pt x="179933" y="392417"/>
                  </a:lnTo>
                  <a:lnTo>
                    <a:pt x="179933" y="330644"/>
                  </a:lnTo>
                  <a:lnTo>
                    <a:pt x="182867" y="315937"/>
                  </a:lnTo>
                  <a:lnTo>
                    <a:pt x="196989" y="297700"/>
                  </a:lnTo>
                  <a:lnTo>
                    <a:pt x="216979" y="280047"/>
                  </a:lnTo>
                  <a:lnTo>
                    <a:pt x="229362" y="270637"/>
                  </a:lnTo>
                  <a:lnTo>
                    <a:pt x="242239" y="261213"/>
                  </a:lnTo>
                  <a:lnTo>
                    <a:pt x="255193" y="251218"/>
                  </a:lnTo>
                  <a:lnTo>
                    <a:pt x="291630" y="215912"/>
                  </a:lnTo>
                  <a:lnTo>
                    <a:pt x="315747" y="168859"/>
                  </a:lnTo>
                  <a:lnTo>
                    <a:pt x="318681" y="150025"/>
                  </a:lnTo>
                  <a:lnTo>
                    <a:pt x="319328" y="139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EB7F8C-080E-3F40-8060-FB0C27818B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CED9ED-386C-6444-877C-0EF8FFCD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17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22319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109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6666"/>
                </a:solidFill>
              </a:rPr>
              <a:t>W</a:t>
            </a:r>
            <a:r>
              <a:rPr sz="3600" spc="-5" dirty="0">
                <a:solidFill>
                  <a:srgbClr val="006666"/>
                </a:solidFill>
              </a:rPr>
              <a:t>AN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930653"/>
            <a:ext cx="348615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5425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189357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Khi quy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mô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 mạng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lớn,	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không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thể  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trực tiếp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giữa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host do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hiệu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suy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giảm,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nhiễu lớn,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ổn định</a:t>
            </a:r>
            <a:r>
              <a:rPr sz="24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thấp</a:t>
            </a:r>
            <a:endParaRPr sz="2400" dirty="0">
              <a:latin typeface="Arial"/>
              <a:cs typeface="Arial"/>
            </a:endParaRPr>
          </a:p>
          <a:p>
            <a:pPr marL="355600" marR="21590" indent="-342900" algn="just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rộng được hình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thành từ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các mạng</a:t>
            </a:r>
            <a:r>
              <a:rPr sz="24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cục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 hay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rộng</a:t>
            </a:r>
            <a:endParaRPr sz="2400" dirty="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khác bằng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cách kết</a:t>
            </a:r>
            <a:r>
              <a:rPr sz="2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nối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thống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dẫn  đường.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4513" y="3413137"/>
            <a:ext cx="1279525" cy="1202055"/>
            <a:chOff x="7664513" y="3413137"/>
            <a:chExt cx="1279525" cy="1202055"/>
          </a:xfrm>
        </p:grpSpPr>
        <p:sp>
          <p:nvSpPr>
            <p:cNvPr id="5" name="object 5"/>
            <p:cNvSpPr/>
            <p:nvPr/>
          </p:nvSpPr>
          <p:spPr>
            <a:xfrm>
              <a:off x="8183118" y="4524678"/>
              <a:ext cx="241935" cy="75565"/>
            </a:xfrm>
            <a:custGeom>
              <a:avLst/>
              <a:gdLst/>
              <a:ahLst/>
              <a:cxnLst/>
              <a:rect l="l" t="t" r="r" b="b"/>
              <a:pathLst>
                <a:path w="241934" h="75564">
                  <a:moveTo>
                    <a:pt x="0" y="75261"/>
                  </a:moveTo>
                  <a:lnTo>
                    <a:pt x="241769" y="75261"/>
                  </a:lnTo>
                  <a:lnTo>
                    <a:pt x="241769" y="0"/>
                  </a:lnTo>
                  <a:lnTo>
                    <a:pt x="0" y="0"/>
                  </a:lnTo>
                  <a:lnTo>
                    <a:pt x="0" y="752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7103" y="4537439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83963" y="0"/>
                  </a:moveTo>
                  <a:lnTo>
                    <a:pt x="0" y="0"/>
                  </a:lnTo>
                  <a:lnTo>
                    <a:pt x="0" y="34814"/>
                  </a:lnTo>
                  <a:lnTo>
                    <a:pt x="83963" y="34814"/>
                  </a:lnTo>
                  <a:lnTo>
                    <a:pt x="8396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7103" y="4537439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0" y="34814"/>
                  </a:moveTo>
                  <a:lnTo>
                    <a:pt x="83963" y="34814"/>
                  </a:lnTo>
                  <a:lnTo>
                    <a:pt x="83963" y="0"/>
                  </a:lnTo>
                  <a:lnTo>
                    <a:pt x="0" y="0"/>
                  </a:lnTo>
                  <a:lnTo>
                    <a:pt x="0" y="34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2450" y="4565650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231648" y="0"/>
                  </a:moveTo>
                  <a:lnTo>
                    <a:pt x="32893" y="0"/>
                  </a:lnTo>
                  <a:lnTo>
                    <a:pt x="507" y="42037"/>
                  </a:lnTo>
                  <a:lnTo>
                    <a:pt x="0" y="44323"/>
                  </a:lnTo>
                  <a:lnTo>
                    <a:pt x="1524" y="46355"/>
                  </a:lnTo>
                  <a:lnTo>
                    <a:pt x="3809" y="47625"/>
                  </a:lnTo>
                  <a:lnTo>
                    <a:pt x="260476" y="47625"/>
                  </a:lnTo>
                  <a:lnTo>
                    <a:pt x="262508" y="46862"/>
                  </a:lnTo>
                  <a:lnTo>
                    <a:pt x="263525" y="45085"/>
                  </a:lnTo>
                  <a:lnTo>
                    <a:pt x="263017" y="43052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2450" y="4565650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32893" y="0"/>
                  </a:moveTo>
                  <a:lnTo>
                    <a:pt x="231648" y="0"/>
                  </a:lnTo>
                  <a:lnTo>
                    <a:pt x="263017" y="43052"/>
                  </a:lnTo>
                  <a:lnTo>
                    <a:pt x="263525" y="45085"/>
                  </a:lnTo>
                  <a:lnTo>
                    <a:pt x="262508" y="46862"/>
                  </a:lnTo>
                  <a:lnTo>
                    <a:pt x="260476" y="47625"/>
                  </a:lnTo>
                  <a:lnTo>
                    <a:pt x="3809" y="47625"/>
                  </a:lnTo>
                  <a:lnTo>
                    <a:pt x="1524" y="46355"/>
                  </a:lnTo>
                  <a:lnTo>
                    <a:pt x="0" y="44323"/>
                  </a:lnTo>
                  <a:lnTo>
                    <a:pt x="507" y="42037"/>
                  </a:lnTo>
                  <a:lnTo>
                    <a:pt x="3289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87182" y="4575937"/>
              <a:ext cx="175260" cy="30480"/>
            </a:xfrm>
            <a:custGeom>
              <a:avLst/>
              <a:gdLst/>
              <a:ahLst/>
              <a:cxnLst/>
              <a:rect l="l" t="t" r="r" b="b"/>
              <a:pathLst>
                <a:path w="175259" h="30479">
                  <a:moveTo>
                    <a:pt x="166877" y="0"/>
                  </a:moveTo>
                  <a:lnTo>
                    <a:pt x="23749" y="0"/>
                  </a:lnTo>
                  <a:lnTo>
                    <a:pt x="0" y="30225"/>
                  </a:lnTo>
                  <a:lnTo>
                    <a:pt x="175006" y="30225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87182" y="4575937"/>
              <a:ext cx="175260" cy="30480"/>
            </a:xfrm>
            <a:custGeom>
              <a:avLst/>
              <a:gdLst/>
              <a:ahLst/>
              <a:cxnLst/>
              <a:rect l="l" t="t" r="r" b="b"/>
              <a:pathLst>
                <a:path w="175259" h="30479">
                  <a:moveTo>
                    <a:pt x="23749" y="0"/>
                  </a:moveTo>
                  <a:lnTo>
                    <a:pt x="166877" y="0"/>
                  </a:lnTo>
                  <a:lnTo>
                    <a:pt x="175006" y="30225"/>
                  </a:lnTo>
                  <a:lnTo>
                    <a:pt x="0" y="30225"/>
                  </a:lnTo>
                  <a:lnTo>
                    <a:pt x="237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67649" y="4575937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40" h="30479">
                  <a:moveTo>
                    <a:pt x="31242" y="0"/>
                  </a:moveTo>
                  <a:lnTo>
                    <a:pt x="0" y="0"/>
                  </a:lnTo>
                  <a:lnTo>
                    <a:pt x="9905" y="30225"/>
                  </a:lnTo>
                  <a:lnTo>
                    <a:pt x="53212" y="30225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67649" y="4575937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40" h="30479">
                  <a:moveTo>
                    <a:pt x="0" y="0"/>
                  </a:moveTo>
                  <a:lnTo>
                    <a:pt x="31242" y="0"/>
                  </a:lnTo>
                  <a:lnTo>
                    <a:pt x="53212" y="30225"/>
                  </a:lnTo>
                  <a:lnTo>
                    <a:pt x="9905" y="30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4931" y="4375099"/>
              <a:ext cx="178689" cy="1490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9157" y="3636518"/>
              <a:ext cx="99695" cy="50165"/>
            </a:xfrm>
            <a:custGeom>
              <a:avLst/>
              <a:gdLst/>
              <a:ahLst/>
              <a:cxnLst/>
              <a:rect l="l" t="t" r="r" b="b"/>
              <a:pathLst>
                <a:path w="99695" h="50164">
                  <a:moveTo>
                    <a:pt x="0" y="4825"/>
                  </a:moveTo>
                  <a:lnTo>
                    <a:pt x="36702" y="0"/>
                  </a:lnTo>
                  <a:lnTo>
                    <a:pt x="45339" y="1523"/>
                  </a:lnTo>
                  <a:lnTo>
                    <a:pt x="51689" y="6349"/>
                  </a:lnTo>
                  <a:lnTo>
                    <a:pt x="60325" y="30606"/>
                  </a:lnTo>
                  <a:lnTo>
                    <a:pt x="65913" y="40258"/>
                  </a:lnTo>
                  <a:lnTo>
                    <a:pt x="70866" y="44703"/>
                  </a:lnTo>
                  <a:lnTo>
                    <a:pt x="76073" y="46989"/>
                  </a:lnTo>
                  <a:lnTo>
                    <a:pt x="83693" y="48767"/>
                  </a:lnTo>
                  <a:lnTo>
                    <a:pt x="99441" y="4991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74075" y="3693160"/>
              <a:ext cx="365125" cy="69215"/>
            </a:xfrm>
            <a:custGeom>
              <a:avLst/>
              <a:gdLst/>
              <a:ahLst/>
              <a:cxnLst/>
              <a:rect l="l" t="t" r="r" b="b"/>
              <a:pathLst>
                <a:path w="365125" h="69214">
                  <a:moveTo>
                    <a:pt x="45211" y="0"/>
                  </a:moveTo>
                  <a:lnTo>
                    <a:pt x="320928" y="0"/>
                  </a:lnTo>
                  <a:lnTo>
                    <a:pt x="364363" y="62864"/>
                  </a:lnTo>
                  <a:lnTo>
                    <a:pt x="364744" y="65912"/>
                  </a:lnTo>
                  <a:lnTo>
                    <a:pt x="362966" y="68452"/>
                  </a:lnTo>
                  <a:lnTo>
                    <a:pt x="360172" y="69214"/>
                  </a:lnTo>
                  <a:lnTo>
                    <a:pt x="5206" y="69214"/>
                  </a:lnTo>
                  <a:lnTo>
                    <a:pt x="1397" y="67690"/>
                  </a:lnTo>
                  <a:lnTo>
                    <a:pt x="0" y="64769"/>
                  </a:lnTo>
                  <a:lnTo>
                    <a:pt x="761" y="61467"/>
                  </a:lnTo>
                  <a:lnTo>
                    <a:pt x="452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2807" y="3521786"/>
              <a:ext cx="326516" cy="232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41613" y="3414725"/>
              <a:ext cx="100965" cy="332105"/>
            </a:xfrm>
            <a:custGeom>
              <a:avLst/>
              <a:gdLst/>
              <a:ahLst/>
              <a:cxnLst/>
              <a:rect l="l" t="t" r="r" b="b"/>
              <a:pathLst>
                <a:path w="100965" h="332104">
                  <a:moveTo>
                    <a:pt x="0" y="332028"/>
                  </a:moveTo>
                  <a:lnTo>
                    <a:pt x="100803" y="332028"/>
                  </a:lnTo>
                  <a:lnTo>
                    <a:pt x="100803" y="0"/>
                  </a:lnTo>
                  <a:lnTo>
                    <a:pt x="0" y="0"/>
                  </a:lnTo>
                  <a:lnTo>
                    <a:pt x="0" y="3320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65933" y="3442848"/>
              <a:ext cx="64523" cy="3023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4667" y="4097704"/>
              <a:ext cx="242570" cy="75565"/>
            </a:xfrm>
            <a:custGeom>
              <a:avLst/>
              <a:gdLst/>
              <a:ahLst/>
              <a:cxnLst/>
              <a:rect l="l" t="t" r="r" b="b"/>
              <a:pathLst>
                <a:path w="242570" h="75564">
                  <a:moveTo>
                    <a:pt x="0" y="75261"/>
                  </a:moveTo>
                  <a:lnTo>
                    <a:pt x="242239" y="75261"/>
                  </a:lnTo>
                  <a:lnTo>
                    <a:pt x="242239" y="0"/>
                  </a:lnTo>
                  <a:lnTo>
                    <a:pt x="0" y="0"/>
                  </a:lnTo>
                  <a:lnTo>
                    <a:pt x="0" y="752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033" y="4110465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84124" y="0"/>
                  </a:moveTo>
                  <a:lnTo>
                    <a:pt x="0" y="0"/>
                  </a:lnTo>
                  <a:lnTo>
                    <a:pt x="0" y="34814"/>
                  </a:lnTo>
                  <a:lnTo>
                    <a:pt x="84124" y="34814"/>
                  </a:lnTo>
                  <a:lnTo>
                    <a:pt x="841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19033" y="4110465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0" y="34814"/>
                  </a:moveTo>
                  <a:lnTo>
                    <a:pt x="84124" y="34814"/>
                  </a:lnTo>
                  <a:lnTo>
                    <a:pt x="84124" y="0"/>
                  </a:lnTo>
                  <a:lnTo>
                    <a:pt x="0" y="0"/>
                  </a:lnTo>
                  <a:lnTo>
                    <a:pt x="0" y="34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74126" y="4138676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231521" y="0"/>
                  </a:moveTo>
                  <a:lnTo>
                    <a:pt x="32893" y="0"/>
                  </a:lnTo>
                  <a:lnTo>
                    <a:pt x="380" y="41910"/>
                  </a:lnTo>
                  <a:lnTo>
                    <a:pt x="0" y="44196"/>
                  </a:lnTo>
                  <a:lnTo>
                    <a:pt x="1397" y="46228"/>
                  </a:lnTo>
                  <a:lnTo>
                    <a:pt x="3428" y="47498"/>
                  </a:lnTo>
                  <a:lnTo>
                    <a:pt x="260223" y="47498"/>
                  </a:lnTo>
                  <a:lnTo>
                    <a:pt x="262254" y="46736"/>
                  </a:lnTo>
                  <a:lnTo>
                    <a:pt x="263525" y="44957"/>
                  </a:lnTo>
                  <a:lnTo>
                    <a:pt x="262763" y="42925"/>
                  </a:lnTo>
                  <a:lnTo>
                    <a:pt x="231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74126" y="4138676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32893" y="0"/>
                  </a:moveTo>
                  <a:lnTo>
                    <a:pt x="231521" y="0"/>
                  </a:lnTo>
                  <a:lnTo>
                    <a:pt x="262763" y="42925"/>
                  </a:lnTo>
                  <a:lnTo>
                    <a:pt x="263525" y="44957"/>
                  </a:lnTo>
                  <a:lnTo>
                    <a:pt x="262254" y="46736"/>
                  </a:lnTo>
                  <a:lnTo>
                    <a:pt x="260223" y="47498"/>
                  </a:lnTo>
                  <a:lnTo>
                    <a:pt x="3428" y="47498"/>
                  </a:lnTo>
                  <a:lnTo>
                    <a:pt x="1397" y="46228"/>
                  </a:lnTo>
                  <a:lnTo>
                    <a:pt x="0" y="44196"/>
                  </a:lnTo>
                  <a:lnTo>
                    <a:pt x="380" y="41910"/>
                  </a:lnTo>
                  <a:lnTo>
                    <a:pt x="3289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8731" y="4148836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79">
                  <a:moveTo>
                    <a:pt x="167004" y="0"/>
                  </a:moveTo>
                  <a:lnTo>
                    <a:pt x="23622" y="0"/>
                  </a:lnTo>
                  <a:lnTo>
                    <a:pt x="0" y="30225"/>
                  </a:lnTo>
                  <a:lnTo>
                    <a:pt x="175387" y="30225"/>
                  </a:lnTo>
                  <a:lnTo>
                    <a:pt x="167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8731" y="4148836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79">
                  <a:moveTo>
                    <a:pt x="23622" y="0"/>
                  </a:moveTo>
                  <a:lnTo>
                    <a:pt x="167004" y="0"/>
                  </a:lnTo>
                  <a:lnTo>
                    <a:pt x="175387" y="30225"/>
                  </a:lnTo>
                  <a:lnTo>
                    <a:pt x="0" y="30225"/>
                  </a:lnTo>
                  <a:lnTo>
                    <a:pt x="2362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69706" y="4148836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40" h="30479">
                  <a:moveTo>
                    <a:pt x="31496" y="0"/>
                  </a:moveTo>
                  <a:lnTo>
                    <a:pt x="0" y="0"/>
                  </a:lnTo>
                  <a:lnTo>
                    <a:pt x="10033" y="30225"/>
                  </a:lnTo>
                  <a:lnTo>
                    <a:pt x="53213" y="30225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69706" y="4148836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40" h="30479">
                  <a:moveTo>
                    <a:pt x="0" y="0"/>
                  </a:moveTo>
                  <a:lnTo>
                    <a:pt x="31496" y="0"/>
                  </a:lnTo>
                  <a:lnTo>
                    <a:pt x="53213" y="30225"/>
                  </a:lnTo>
                  <a:lnTo>
                    <a:pt x="10033" y="30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16607" y="3948125"/>
              <a:ext cx="179031" cy="1490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69276" y="3522599"/>
              <a:ext cx="805180" cy="1068705"/>
            </a:xfrm>
            <a:custGeom>
              <a:avLst/>
              <a:gdLst/>
              <a:ahLst/>
              <a:cxnLst/>
              <a:rect l="l" t="t" r="r" b="b"/>
              <a:pathLst>
                <a:path w="805179" h="1068704">
                  <a:moveTo>
                    <a:pt x="0" y="1068451"/>
                  </a:moveTo>
                  <a:lnTo>
                    <a:pt x="804799" y="0"/>
                  </a:lnTo>
                </a:path>
                <a:path w="805179" h="1068704">
                  <a:moveTo>
                    <a:pt x="68199" y="962151"/>
                  </a:moveTo>
                  <a:lnTo>
                    <a:pt x="503174" y="962151"/>
                  </a:lnTo>
                </a:path>
                <a:path w="805179" h="1068704">
                  <a:moveTo>
                    <a:pt x="201549" y="320675"/>
                  </a:moveTo>
                  <a:lnTo>
                    <a:pt x="561975" y="315975"/>
                  </a:lnTo>
                </a:path>
                <a:path w="805179" h="1068704">
                  <a:moveTo>
                    <a:pt x="392049" y="533526"/>
                  </a:moveTo>
                  <a:lnTo>
                    <a:pt x="693674" y="5335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08803" y="4725161"/>
            <a:ext cx="434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47609" y="3442208"/>
            <a:ext cx="434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Router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712523" y="3733800"/>
            <a:ext cx="2157730" cy="2581275"/>
            <a:chOff x="5712523" y="3733800"/>
            <a:chExt cx="2157730" cy="2581275"/>
          </a:xfrm>
        </p:grpSpPr>
        <p:sp>
          <p:nvSpPr>
            <p:cNvPr id="34" name="object 34"/>
            <p:cNvSpPr/>
            <p:nvPr/>
          </p:nvSpPr>
          <p:spPr>
            <a:xfrm>
              <a:off x="7469377" y="3733800"/>
              <a:ext cx="396875" cy="69215"/>
            </a:xfrm>
            <a:custGeom>
              <a:avLst/>
              <a:gdLst/>
              <a:ahLst/>
              <a:cxnLst/>
              <a:rect l="l" t="t" r="r" b="b"/>
              <a:pathLst>
                <a:path w="396875" h="69214">
                  <a:moveTo>
                    <a:pt x="357631" y="0"/>
                  </a:moveTo>
                  <a:lnTo>
                    <a:pt x="40640" y="0"/>
                  </a:lnTo>
                  <a:lnTo>
                    <a:pt x="0" y="68706"/>
                  </a:lnTo>
                  <a:lnTo>
                    <a:pt x="396367" y="68706"/>
                  </a:lnTo>
                  <a:lnTo>
                    <a:pt x="35763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67600" y="3789552"/>
              <a:ext cx="401955" cy="109855"/>
            </a:xfrm>
            <a:custGeom>
              <a:avLst/>
              <a:gdLst/>
              <a:ahLst/>
              <a:cxnLst/>
              <a:rect l="l" t="t" r="r" b="b"/>
              <a:pathLst>
                <a:path w="401954" h="109854">
                  <a:moveTo>
                    <a:pt x="379095" y="0"/>
                  </a:moveTo>
                  <a:lnTo>
                    <a:pt x="22605" y="0"/>
                  </a:lnTo>
                  <a:lnTo>
                    <a:pt x="13769" y="1762"/>
                  </a:lnTo>
                  <a:lnTo>
                    <a:pt x="6588" y="6572"/>
                  </a:lnTo>
                  <a:lnTo>
                    <a:pt x="1764" y="13716"/>
                  </a:lnTo>
                  <a:lnTo>
                    <a:pt x="0" y="22479"/>
                  </a:lnTo>
                  <a:lnTo>
                    <a:pt x="0" y="86995"/>
                  </a:lnTo>
                  <a:lnTo>
                    <a:pt x="1764" y="95777"/>
                  </a:lnTo>
                  <a:lnTo>
                    <a:pt x="6588" y="102965"/>
                  </a:lnTo>
                  <a:lnTo>
                    <a:pt x="13769" y="107819"/>
                  </a:lnTo>
                  <a:lnTo>
                    <a:pt x="22605" y="109601"/>
                  </a:lnTo>
                  <a:lnTo>
                    <a:pt x="379095" y="109601"/>
                  </a:lnTo>
                  <a:lnTo>
                    <a:pt x="387877" y="107819"/>
                  </a:lnTo>
                  <a:lnTo>
                    <a:pt x="395065" y="102965"/>
                  </a:lnTo>
                  <a:lnTo>
                    <a:pt x="399919" y="95777"/>
                  </a:lnTo>
                  <a:lnTo>
                    <a:pt x="401700" y="86995"/>
                  </a:lnTo>
                  <a:lnTo>
                    <a:pt x="401700" y="22479"/>
                  </a:lnTo>
                  <a:lnTo>
                    <a:pt x="399919" y="13716"/>
                  </a:lnTo>
                  <a:lnTo>
                    <a:pt x="395065" y="6572"/>
                  </a:lnTo>
                  <a:lnTo>
                    <a:pt x="387877" y="1762"/>
                  </a:lnTo>
                  <a:lnTo>
                    <a:pt x="379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7600" y="3789552"/>
              <a:ext cx="401955" cy="109855"/>
            </a:xfrm>
            <a:custGeom>
              <a:avLst/>
              <a:gdLst/>
              <a:ahLst/>
              <a:cxnLst/>
              <a:rect l="l" t="t" r="r" b="b"/>
              <a:pathLst>
                <a:path w="401954" h="109854">
                  <a:moveTo>
                    <a:pt x="0" y="22479"/>
                  </a:moveTo>
                  <a:lnTo>
                    <a:pt x="1764" y="13716"/>
                  </a:lnTo>
                  <a:lnTo>
                    <a:pt x="6588" y="6572"/>
                  </a:lnTo>
                  <a:lnTo>
                    <a:pt x="13769" y="1762"/>
                  </a:lnTo>
                  <a:lnTo>
                    <a:pt x="22605" y="0"/>
                  </a:lnTo>
                  <a:lnTo>
                    <a:pt x="379095" y="0"/>
                  </a:lnTo>
                  <a:lnTo>
                    <a:pt x="387877" y="1762"/>
                  </a:lnTo>
                  <a:lnTo>
                    <a:pt x="395065" y="6572"/>
                  </a:lnTo>
                  <a:lnTo>
                    <a:pt x="399919" y="13716"/>
                  </a:lnTo>
                  <a:lnTo>
                    <a:pt x="401700" y="22479"/>
                  </a:lnTo>
                  <a:lnTo>
                    <a:pt x="401700" y="86995"/>
                  </a:lnTo>
                  <a:lnTo>
                    <a:pt x="399919" y="95777"/>
                  </a:lnTo>
                  <a:lnTo>
                    <a:pt x="395065" y="102965"/>
                  </a:lnTo>
                  <a:lnTo>
                    <a:pt x="387877" y="107819"/>
                  </a:lnTo>
                  <a:lnTo>
                    <a:pt x="379095" y="109601"/>
                  </a:lnTo>
                  <a:lnTo>
                    <a:pt x="22605" y="109601"/>
                  </a:lnTo>
                  <a:lnTo>
                    <a:pt x="13769" y="107819"/>
                  </a:lnTo>
                  <a:lnTo>
                    <a:pt x="6588" y="102965"/>
                  </a:lnTo>
                  <a:lnTo>
                    <a:pt x="1764" y="95777"/>
                  </a:lnTo>
                  <a:lnTo>
                    <a:pt x="0" y="86995"/>
                  </a:lnTo>
                  <a:lnTo>
                    <a:pt x="0" y="22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70596" y="3828542"/>
              <a:ext cx="274320" cy="45085"/>
            </a:xfrm>
            <a:custGeom>
              <a:avLst/>
              <a:gdLst/>
              <a:ahLst/>
              <a:cxnLst/>
              <a:rect l="l" t="t" r="r" b="b"/>
              <a:pathLst>
                <a:path w="274320" h="45085">
                  <a:moveTo>
                    <a:pt x="25209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7"/>
                  </a:lnTo>
                  <a:lnTo>
                    <a:pt x="1738" y="31075"/>
                  </a:lnTo>
                  <a:lnTo>
                    <a:pt x="6476" y="38099"/>
                  </a:lnTo>
                  <a:lnTo>
                    <a:pt x="13501" y="42838"/>
                  </a:lnTo>
                  <a:lnTo>
                    <a:pt x="22098" y="44576"/>
                  </a:lnTo>
                  <a:lnTo>
                    <a:pt x="252095" y="44576"/>
                  </a:lnTo>
                  <a:lnTo>
                    <a:pt x="260691" y="42838"/>
                  </a:lnTo>
                  <a:lnTo>
                    <a:pt x="267715" y="38099"/>
                  </a:lnTo>
                  <a:lnTo>
                    <a:pt x="272454" y="31075"/>
                  </a:lnTo>
                  <a:lnTo>
                    <a:pt x="274193" y="22478"/>
                  </a:lnTo>
                  <a:lnTo>
                    <a:pt x="272454" y="13501"/>
                  </a:lnTo>
                  <a:lnTo>
                    <a:pt x="267716" y="6476"/>
                  </a:lnTo>
                  <a:lnTo>
                    <a:pt x="260691" y="1738"/>
                  </a:lnTo>
                  <a:lnTo>
                    <a:pt x="252095" y="0"/>
                  </a:lnTo>
                  <a:close/>
                </a:path>
              </a:pathLst>
            </a:custGeom>
            <a:solidFill>
              <a:srgbClr val="1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0596" y="3828542"/>
              <a:ext cx="274320" cy="45085"/>
            </a:xfrm>
            <a:custGeom>
              <a:avLst/>
              <a:gdLst/>
              <a:ahLst/>
              <a:cxnLst/>
              <a:rect l="l" t="t" r="r" b="b"/>
              <a:pathLst>
                <a:path w="274320" h="45085">
                  <a:moveTo>
                    <a:pt x="0" y="22097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252095" y="0"/>
                  </a:lnTo>
                  <a:lnTo>
                    <a:pt x="260691" y="1738"/>
                  </a:lnTo>
                  <a:lnTo>
                    <a:pt x="267716" y="6476"/>
                  </a:lnTo>
                  <a:lnTo>
                    <a:pt x="272454" y="13501"/>
                  </a:lnTo>
                  <a:lnTo>
                    <a:pt x="274193" y="22097"/>
                  </a:lnTo>
                  <a:lnTo>
                    <a:pt x="274193" y="22478"/>
                  </a:lnTo>
                  <a:lnTo>
                    <a:pt x="272454" y="31075"/>
                  </a:lnTo>
                  <a:lnTo>
                    <a:pt x="267715" y="38099"/>
                  </a:lnTo>
                  <a:lnTo>
                    <a:pt x="260691" y="42838"/>
                  </a:lnTo>
                  <a:lnTo>
                    <a:pt x="252095" y="44576"/>
                  </a:lnTo>
                  <a:lnTo>
                    <a:pt x="22098" y="44576"/>
                  </a:lnTo>
                  <a:lnTo>
                    <a:pt x="13501" y="42838"/>
                  </a:lnTo>
                  <a:lnTo>
                    <a:pt x="6476" y="38099"/>
                  </a:lnTo>
                  <a:lnTo>
                    <a:pt x="1738" y="31075"/>
                  </a:lnTo>
                  <a:lnTo>
                    <a:pt x="0" y="22478"/>
                  </a:lnTo>
                  <a:lnTo>
                    <a:pt x="0" y="22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2915" y="3843401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461" y="0"/>
                  </a:moveTo>
                  <a:lnTo>
                    <a:pt x="3809" y="0"/>
                  </a:lnTo>
                  <a:lnTo>
                    <a:pt x="0" y="4191"/>
                  </a:lnTo>
                  <a:lnTo>
                    <a:pt x="0" y="14478"/>
                  </a:lnTo>
                  <a:lnTo>
                    <a:pt x="3809" y="18542"/>
                  </a:lnTo>
                  <a:lnTo>
                    <a:pt x="13461" y="18542"/>
                  </a:lnTo>
                  <a:lnTo>
                    <a:pt x="17399" y="14478"/>
                  </a:lnTo>
                  <a:lnTo>
                    <a:pt x="17399" y="4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82915" y="3843401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191"/>
                  </a:lnTo>
                  <a:lnTo>
                    <a:pt x="3809" y="0"/>
                  </a:lnTo>
                  <a:lnTo>
                    <a:pt x="8635" y="0"/>
                  </a:lnTo>
                  <a:lnTo>
                    <a:pt x="13461" y="0"/>
                  </a:lnTo>
                  <a:lnTo>
                    <a:pt x="17399" y="4191"/>
                  </a:lnTo>
                  <a:lnTo>
                    <a:pt x="17399" y="9271"/>
                  </a:lnTo>
                  <a:lnTo>
                    <a:pt x="17399" y="14478"/>
                  </a:lnTo>
                  <a:lnTo>
                    <a:pt x="13461" y="18542"/>
                  </a:lnTo>
                  <a:lnTo>
                    <a:pt x="8635" y="18542"/>
                  </a:lnTo>
                  <a:lnTo>
                    <a:pt x="3809" y="18542"/>
                  </a:lnTo>
                  <a:lnTo>
                    <a:pt x="0" y="14478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17840" y="3843401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461" y="0"/>
                  </a:moveTo>
                  <a:lnTo>
                    <a:pt x="3809" y="0"/>
                  </a:lnTo>
                  <a:lnTo>
                    <a:pt x="0" y="4191"/>
                  </a:lnTo>
                  <a:lnTo>
                    <a:pt x="0" y="14478"/>
                  </a:lnTo>
                  <a:lnTo>
                    <a:pt x="3809" y="18542"/>
                  </a:lnTo>
                  <a:lnTo>
                    <a:pt x="13461" y="18542"/>
                  </a:lnTo>
                  <a:lnTo>
                    <a:pt x="17399" y="14478"/>
                  </a:lnTo>
                  <a:lnTo>
                    <a:pt x="17399" y="4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17840" y="3843401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191"/>
                  </a:lnTo>
                  <a:lnTo>
                    <a:pt x="3809" y="0"/>
                  </a:lnTo>
                  <a:lnTo>
                    <a:pt x="8635" y="0"/>
                  </a:lnTo>
                  <a:lnTo>
                    <a:pt x="13461" y="0"/>
                  </a:lnTo>
                  <a:lnTo>
                    <a:pt x="17399" y="4191"/>
                  </a:lnTo>
                  <a:lnTo>
                    <a:pt x="17399" y="9271"/>
                  </a:lnTo>
                  <a:lnTo>
                    <a:pt x="17399" y="14478"/>
                  </a:lnTo>
                  <a:lnTo>
                    <a:pt x="13461" y="18542"/>
                  </a:lnTo>
                  <a:lnTo>
                    <a:pt x="8635" y="18542"/>
                  </a:lnTo>
                  <a:lnTo>
                    <a:pt x="3809" y="18542"/>
                  </a:lnTo>
                  <a:lnTo>
                    <a:pt x="0" y="14478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83702" y="3843401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462" y="0"/>
                  </a:moveTo>
                  <a:lnTo>
                    <a:pt x="3937" y="0"/>
                  </a:lnTo>
                  <a:lnTo>
                    <a:pt x="0" y="4191"/>
                  </a:lnTo>
                  <a:lnTo>
                    <a:pt x="0" y="14478"/>
                  </a:lnTo>
                  <a:lnTo>
                    <a:pt x="3937" y="18542"/>
                  </a:lnTo>
                  <a:lnTo>
                    <a:pt x="13462" y="18542"/>
                  </a:lnTo>
                  <a:lnTo>
                    <a:pt x="17399" y="14478"/>
                  </a:lnTo>
                  <a:lnTo>
                    <a:pt x="17399" y="4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3702" y="3843401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191"/>
                  </a:lnTo>
                  <a:lnTo>
                    <a:pt x="3937" y="0"/>
                  </a:lnTo>
                  <a:lnTo>
                    <a:pt x="8763" y="0"/>
                  </a:lnTo>
                  <a:lnTo>
                    <a:pt x="13462" y="0"/>
                  </a:lnTo>
                  <a:lnTo>
                    <a:pt x="17399" y="4191"/>
                  </a:lnTo>
                  <a:lnTo>
                    <a:pt x="17399" y="9271"/>
                  </a:lnTo>
                  <a:lnTo>
                    <a:pt x="17399" y="14478"/>
                  </a:lnTo>
                  <a:lnTo>
                    <a:pt x="13462" y="18542"/>
                  </a:lnTo>
                  <a:lnTo>
                    <a:pt x="8763" y="18542"/>
                  </a:lnTo>
                  <a:lnTo>
                    <a:pt x="3937" y="18542"/>
                  </a:lnTo>
                  <a:lnTo>
                    <a:pt x="0" y="14478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9751" y="3845305"/>
              <a:ext cx="174625" cy="15240"/>
            </a:xfrm>
            <a:custGeom>
              <a:avLst/>
              <a:gdLst/>
              <a:ahLst/>
              <a:cxnLst/>
              <a:rect l="l" t="t" r="r" b="b"/>
              <a:pathLst>
                <a:path w="174625" h="15239">
                  <a:moveTo>
                    <a:pt x="15621" y="3302"/>
                  </a:moveTo>
                  <a:lnTo>
                    <a:pt x="12192" y="0"/>
                  </a:lnTo>
                  <a:lnTo>
                    <a:pt x="3429" y="0"/>
                  </a:lnTo>
                  <a:lnTo>
                    <a:pt x="0" y="3302"/>
                  </a:lnTo>
                  <a:lnTo>
                    <a:pt x="0" y="11430"/>
                  </a:lnTo>
                  <a:lnTo>
                    <a:pt x="3429" y="14859"/>
                  </a:lnTo>
                  <a:lnTo>
                    <a:pt x="12192" y="14859"/>
                  </a:lnTo>
                  <a:lnTo>
                    <a:pt x="15621" y="11430"/>
                  </a:lnTo>
                  <a:lnTo>
                    <a:pt x="15621" y="3302"/>
                  </a:lnTo>
                  <a:close/>
                </a:path>
                <a:path w="174625" h="15239">
                  <a:moveTo>
                    <a:pt x="61087" y="3302"/>
                  </a:moveTo>
                  <a:lnTo>
                    <a:pt x="57531" y="0"/>
                  </a:lnTo>
                  <a:lnTo>
                    <a:pt x="48895" y="0"/>
                  </a:lnTo>
                  <a:lnTo>
                    <a:pt x="45339" y="3302"/>
                  </a:lnTo>
                  <a:lnTo>
                    <a:pt x="45339" y="11430"/>
                  </a:lnTo>
                  <a:lnTo>
                    <a:pt x="48895" y="14859"/>
                  </a:lnTo>
                  <a:lnTo>
                    <a:pt x="57531" y="14859"/>
                  </a:lnTo>
                  <a:lnTo>
                    <a:pt x="61087" y="11430"/>
                  </a:lnTo>
                  <a:lnTo>
                    <a:pt x="61087" y="3302"/>
                  </a:lnTo>
                  <a:close/>
                </a:path>
                <a:path w="174625" h="15239">
                  <a:moveTo>
                    <a:pt x="99441" y="3302"/>
                  </a:moveTo>
                  <a:lnTo>
                    <a:pt x="96012" y="0"/>
                  </a:lnTo>
                  <a:lnTo>
                    <a:pt x="87249" y="0"/>
                  </a:lnTo>
                  <a:lnTo>
                    <a:pt x="83693" y="3302"/>
                  </a:lnTo>
                  <a:lnTo>
                    <a:pt x="83693" y="11430"/>
                  </a:lnTo>
                  <a:lnTo>
                    <a:pt x="87249" y="14859"/>
                  </a:lnTo>
                  <a:lnTo>
                    <a:pt x="96012" y="14859"/>
                  </a:lnTo>
                  <a:lnTo>
                    <a:pt x="99441" y="11430"/>
                  </a:lnTo>
                  <a:lnTo>
                    <a:pt x="99441" y="3302"/>
                  </a:lnTo>
                  <a:close/>
                </a:path>
                <a:path w="174625" h="15239">
                  <a:moveTo>
                    <a:pt x="174498" y="3302"/>
                  </a:moveTo>
                  <a:lnTo>
                    <a:pt x="171450" y="0"/>
                  </a:lnTo>
                  <a:lnTo>
                    <a:pt x="163703" y="0"/>
                  </a:lnTo>
                  <a:lnTo>
                    <a:pt x="160528" y="3302"/>
                  </a:lnTo>
                  <a:lnTo>
                    <a:pt x="160528" y="11430"/>
                  </a:lnTo>
                  <a:lnTo>
                    <a:pt x="163703" y="14859"/>
                  </a:lnTo>
                  <a:lnTo>
                    <a:pt x="171450" y="14859"/>
                  </a:lnTo>
                  <a:lnTo>
                    <a:pt x="174498" y="11430"/>
                  </a:lnTo>
                  <a:lnTo>
                    <a:pt x="174498" y="3302"/>
                  </a:lnTo>
                  <a:close/>
                </a:path>
              </a:pathLst>
            </a:custGeom>
            <a:solidFill>
              <a:srgbClr val="5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74152" y="3744975"/>
              <a:ext cx="187325" cy="35560"/>
            </a:xfrm>
            <a:custGeom>
              <a:avLst/>
              <a:gdLst/>
              <a:ahLst/>
              <a:cxnLst/>
              <a:rect l="l" t="t" r="r" b="b"/>
              <a:pathLst>
                <a:path w="187325" h="35560">
                  <a:moveTo>
                    <a:pt x="170688" y="0"/>
                  </a:moveTo>
                  <a:lnTo>
                    <a:pt x="10668" y="0"/>
                  </a:lnTo>
                  <a:lnTo>
                    <a:pt x="0" y="35306"/>
                  </a:lnTo>
                  <a:lnTo>
                    <a:pt x="186817" y="35306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72375" y="3778376"/>
              <a:ext cx="187325" cy="11430"/>
            </a:xfrm>
            <a:custGeom>
              <a:avLst/>
              <a:gdLst/>
              <a:ahLst/>
              <a:cxnLst/>
              <a:rect l="l" t="t" r="r" b="b"/>
              <a:pathLst>
                <a:path w="187325" h="11429">
                  <a:moveTo>
                    <a:pt x="186817" y="0"/>
                  </a:moveTo>
                  <a:lnTo>
                    <a:pt x="0" y="0"/>
                  </a:lnTo>
                  <a:lnTo>
                    <a:pt x="0" y="10795"/>
                  </a:lnTo>
                  <a:lnTo>
                    <a:pt x="186817" y="11175"/>
                  </a:lnTo>
                  <a:lnTo>
                    <a:pt x="18681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72375" y="3778376"/>
              <a:ext cx="187325" cy="11430"/>
            </a:xfrm>
            <a:custGeom>
              <a:avLst/>
              <a:gdLst/>
              <a:ahLst/>
              <a:cxnLst/>
              <a:rect l="l" t="t" r="r" b="b"/>
              <a:pathLst>
                <a:path w="187325" h="11429">
                  <a:moveTo>
                    <a:pt x="0" y="10795"/>
                  </a:moveTo>
                  <a:lnTo>
                    <a:pt x="0" y="0"/>
                  </a:lnTo>
                  <a:lnTo>
                    <a:pt x="186817" y="0"/>
                  </a:lnTo>
                  <a:lnTo>
                    <a:pt x="186817" y="11175"/>
                  </a:lnTo>
                  <a:lnTo>
                    <a:pt x="0" y="10795"/>
                  </a:lnTo>
                  <a:close/>
                </a:path>
              </a:pathLst>
            </a:custGeom>
            <a:ln w="3175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11288" y="3893565"/>
              <a:ext cx="320040" cy="15240"/>
            </a:xfrm>
            <a:custGeom>
              <a:avLst/>
              <a:gdLst/>
              <a:ahLst/>
              <a:cxnLst/>
              <a:rect l="l" t="t" r="r" b="b"/>
              <a:pathLst>
                <a:path w="320040" h="15239">
                  <a:moveTo>
                    <a:pt x="19202" y="1866"/>
                  </a:moveTo>
                  <a:lnTo>
                    <a:pt x="0" y="1866"/>
                  </a:lnTo>
                  <a:lnTo>
                    <a:pt x="0" y="14859"/>
                  </a:lnTo>
                  <a:lnTo>
                    <a:pt x="19202" y="14859"/>
                  </a:lnTo>
                  <a:lnTo>
                    <a:pt x="19202" y="1866"/>
                  </a:lnTo>
                  <a:close/>
                </a:path>
                <a:path w="320040" h="15239">
                  <a:moveTo>
                    <a:pt x="319557" y="0"/>
                  </a:moveTo>
                  <a:lnTo>
                    <a:pt x="300355" y="0"/>
                  </a:lnTo>
                  <a:lnTo>
                    <a:pt x="300355" y="14859"/>
                  </a:lnTo>
                  <a:lnTo>
                    <a:pt x="319557" y="14859"/>
                  </a:lnTo>
                  <a:lnTo>
                    <a:pt x="319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31252" y="3809999"/>
              <a:ext cx="97790" cy="15240"/>
            </a:xfrm>
            <a:custGeom>
              <a:avLst/>
              <a:gdLst/>
              <a:ahLst/>
              <a:cxnLst/>
              <a:rect l="l" t="t" r="r" b="b"/>
              <a:pathLst>
                <a:path w="97790" h="15239">
                  <a:moveTo>
                    <a:pt x="5232" y="0"/>
                  </a:moveTo>
                  <a:lnTo>
                    <a:pt x="0" y="0"/>
                  </a:lnTo>
                  <a:lnTo>
                    <a:pt x="0" y="14859"/>
                  </a:lnTo>
                  <a:lnTo>
                    <a:pt x="5232" y="14859"/>
                  </a:lnTo>
                  <a:lnTo>
                    <a:pt x="5232" y="0"/>
                  </a:lnTo>
                  <a:close/>
                </a:path>
                <a:path w="97790" h="15239">
                  <a:moveTo>
                    <a:pt x="17424" y="0"/>
                  </a:moveTo>
                  <a:lnTo>
                    <a:pt x="12217" y="0"/>
                  </a:lnTo>
                  <a:lnTo>
                    <a:pt x="6985" y="0"/>
                  </a:lnTo>
                  <a:lnTo>
                    <a:pt x="6985" y="14859"/>
                  </a:lnTo>
                  <a:lnTo>
                    <a:pt x="12192" y="14859"/>
                  </a:lnTo>
                  <a:lnTo>
                    <a:pt x="17424" y="14859"/>
                  </a:lnTo>
                  <a:lnTo>
                    <a:pt x="17424" y="0"/>
                  </a:lnTo>
                  <a:close/>
                </a:path>
                <a:path w="97790" h="15239">
                  <a:moveTo>
                    <a:pt x="26276" y="0"/>
                  </a:moveTo>
                  <a:lnTo>
                    <a:pt x="19304" y="0"/>
                  </a:lnTo>
                  <a:lnTo>
                    <a:pt x="19304" y="14859"/>
                  </a:lnTo>
                  <a:lnTo>
                    <a:pt x="26276" y="14859"/>
                  </a:lnTo>
                  <a:lnTo>
                    <a:pt x="26276" y="0"/>
                  </a:lnTo>
                  <a:close/>
                </a:path>
                <a:path w="97790" h="15239">
                  <a:moveTo>
                    <a:pt x="33172" y="0"/>
                  </a:moveTo>
                  <a:lnTo>
                    <a:pt x="27940" y="0"/>
                  </a:lnTo>
                  <a:lnTo>
                    <a:pt x="27940" y="14859"/>
                  </a:lnTo>
                  <a:lnTo>
                    <a:pt x="33172" y="14859"/>
                  </a:lnTo>
                  <a:lnTo>
                    <a:pt x="33172" y="0"/>
                  </a:lnTo>
                  <a:close/>
                </a:path>
                <a:path w="97790" h="15239">
                  <a:moveTo>
                    <a:pt x="40157" y="0"/>
                  </a:moveTo>
                  <a:lnTo>
                    <a:pt x="34925" y="0"/>
                  </a:lnTo>
                  <a:lnTo>
                    <a:pt x="34925" y="14859"/>
                  </a:lnTo>
                  <a:lnTo>
                    <a:pt x="40157" y="14859"/>
                  </a:lnTo>
                  <a:lnTo>
                    <a:pt x="40157" y="0"/>
                  </a:lnTo>
                  <a:close/>
                </a:path>
                <a:path w="97790" h="15239">
                  <a:moveTo>
                    <a:pt x="47142" y="0"/>
                  </a:moveTo>
                  <a:lnTo>
                    <a:pt x="41910" y="0"/>
                  </a:lnTo>
                  <a:lnTo>
                    <a:pt x="41910" y="14859"/>
                  </a:lnTo>
                  <a:lnTo>
                    <a:pt x="47142" y="14859"/>
                  </a:lnTo>
                  <a:lnTo>
                    <a:pt x="47142" y="0"/>
                  </a:lnTo>
                  <a:close/>
                </a:path>
                <a:path w="97790" h="15239">
                  <a:moveTo>
                    <a:pt x="54127" y="0"/>
                  </a:moveTo>
                  <a:lnTo>
                    <a:pt x="48895" y="0"/>
                  </a:lnTo>
                  <a:lnTo>
                    <a:pt x="48895" y="14859"/>
                  </a:lnTo>
                  <a:lnTo>
                    <a:pt x="54127" y="14859"/>
                  </a:lnTo>
                  <a:lnTo>
                    <a:pt x="54127" y="0"/>
                  </a:lnTo>
                  <a:close/>
                </a:path>
                <a:path w="97790" h="15239">
                  <a:moveTo>
                    <a:pt x="62852" y="0"/>
                  </a:moveTo>
                  <a:lnTo>
                    <a:pt x="55880" y="0"/>
                  </a:lnTo>
                  <a:lnTo>
                    <a:pt x="55880" y="14859"/>
                  </a:lnTo>
                  <a:lnTo>
                    <a:pt x="62852" y="14859"/>
                  </a:lnTo>
                  <a:lnTo>
                    <a:pt x="62852" y="0"/>
                  </a:lnTo>
                  <a:close/>
                </a:path>
                <a:path w="97790" h="15239">
                  <a:moveTo>
                    <a:pt x="68097" y="0"/>
                  </a:moveTo>
                  <a:lnTo>
                    <a:pt x="62865" y="0"/>
                  </a:lnTo>
                  <a:lnTo>
                    <a:pt x="62865" y="14859"/>
                  </a:lnTo>
                  <a:lnTo>
                    <a:pt x="68097" y="14859"/>
                  </a:lnTo>
                  <a:lnTo>
                    <a:pt x="68097" y="0"/>
                  </a:lnTo>
                  <a:close/>
                </a:path>
                <a:path w="97790" h="15239">
                  <a:moveTo>
                    <a:pt x="75082" y="0"/>
                  </a:moveTo>
                  <a:lnTo>
                    <a:pt x="69850" y="0"/>
                  </a:lnTo>
                  <a:lnTo>
                    <a:pt x="69850" y="14859"/>
                  </a:lnTo>
                  <a:lnTo>
                    <a:pt x="75082" y="14859"/>
                  </a:lnTo>
                  <a:lnTo>
                    <a:pt x="75082" y="0"/>
                  </a:lnTo>
                  <a:close/>
                </a:path>
                <a:path w="97790" h="15239">
                  <a:moveTo>
                    <a:pt x="83807" y="0"/>
                  </a:moveTo>
                  <a:lnTo>
                    <a:pt x="76835" y="0"/>
                  </a:lnTo>
                  <a:lnTo>
                    <a:pt x="76835" y="14859"/>
                  </a:lnTo>
                  <a:lnTo>
                    <a:pt x="83807" y="14859"/>
                  </a:lnTo>
                  <a:lnTo>
                    <a:pt x="83807" y="0"/>
                  </a:lnTo>
                  <a:close/>
                </a:path>
                <a:path w="97790" h="15239">
                  <a:moveTo>
                    <a:pt x="90792" y="0"/>
                  </a:moveTo>
                  <a:lnTo>
                    <a:pt x="83820" y="0"/>
                  </a:lnTo>
                  <a:lnTo>
                    <a:pt x="83820" y="14859"/>
                  </a:lnTo>
                  <a:lnTo>
                    <a:pt x="90792" y="14859"/>
                  </a:lnTo>
                  <a:lnTo>
                    <a:pt x="90792" y="0"/>
                  </a:lnTo>
                  <a:close/>
                </a:path>
                <a:path w="97790" h="15239">
                  <a:moveTo>
                    <a:pt x="97777" y="0"/>
                  </a:moveTo>
                  <a:lnTo>
                    <a:pt x="90805" y="0"/>
                  </a:lnTo>
                  <a:lnTo>
                    <a:pt x="90805" y="14859"/>
                  </a:lnTo>
                  <a:lnTo>
                    <a:pt x="97777" y="14859"/>
                  </a:lnTo>
                  <a:lnTo>
                    <a:pt x="97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91551" y="387870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889" y="3683"/>
                  </a:moveTo>
                  <a:lnTo>
                    <a:pt x="889" y="3683"/>
                  </a:lnTo>
                </a:path>
              </a:pathLst>
            </a:custGeom>
            <a:ln w="73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5587" y="3883342"/>
              <a:ext cx="203200" cy="1905"/>
            </a:xfrm>
            <a:custGeom>
              <a:avLst/>
              <a:gdLst/>
              <a:ahLst/>
              <a:cxnLst/>
              <a:rect l="l" t="t" r="r" b="b"/>
              <a:pathLst>
                <a:path w="203200" h="1904">
                  <a:moveTo>
                    <a:pt x="0" y="0"/>
                  </a:moveTo>
                  <a:lnTo>
                    <a:pt x="1778" y="0"/>
                  </a:lnTo>
                </a:path>
                <a:path w="203200" h="1904">
                  <a:moveTo>
                    <a:pt x="41909" y="0"/>
                  </a:moveTo>
                  <a:lnTo>
                    <a:pt x="43688" y="0"/>
                  </a:lnTo>
                </a:path>
                <a:path w="203200" h="1904">
                  <a:moveTo>
                    <a:pt x="87375" y="0"/>
                  </a:moveTo>
                  <a:lnTo>
                    <a:pt x="89154" y="0"/>
                  </a:lnTo>
                </a:path>
                <a:path w="203200" h="1904">
                  <a:moveTo>
                    <a:pt x="125729" y="0"/>
                  </a:moveTo>
                  <a:lnTo>
                    <a:pt x="127508" y="0"/>
                  </a:lnTo>
                </a:path>
                <a:path w="203200" h="1904">
                  <a:moveTo>
                    <a:pt x="165989" y="1905"/>
                  </a:moveTo>
                  <a:lnTo>
                    <a:pt x="167767" y="1905"/>
                  </a:lnTo>
                </a:path>
                <a:path w="203200" h="1904">
                  <a:moveTo>
                    <a:pt x="200914" y="1905"/>
                  </a:moveTo>
                  <a:lnTo>
                    <a:pt x="202692" y="1905"/>
                  </a:lnTo>
                </a:path>
              </a:pathLst>
            </a:custGeom>
            <a:ln w="9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07731" y="3828572"/>
              <a:ext cx="57785" cy="26034"/>
            </a:xfrm>
            <a:custGeom>
              <a:avLst/>
              <a:gdLst/>
              <a:ahLst/>
              <a:cxnLst/>
              <a:rect l="l" t="t" r="r" b="b"/>
              <a:pathLst>
                <a:path w="57784" h="26035">
                  <a:moveTo>
                    <a:pt x="0" y="11145"/>
                  </a:moveTo>
                  <a:lnTo>
                    <a:pt x="8731" y="11145"/>
                  </a:lnTo>
                  <a:lnTo>
                    <a:pt x="8731" y="0"/>
                  </a:lnTo>
                  <a:lnTo>
                    <a:pt x="0" y="0"/>
                  </a:lnTo>
                  <a:lnTo>
                    <a:pt x="0" y="11145"/>
                  </a:lnTo>
                  <a:close/>
                </a:path>
                <a:path w="57784" h="26035">
                  <a:moveTo>
                    <a:pt x="10541" y="11145"/>
                  </a:moveTo>
                  <a:lnTo>
                    <a:pt x="19272" y="11145"/>
                  </a:lnTo>
                  <a:lnTo>
                    <a:pt x="19272" y="0"/>
                  </a:lnTo>
                  <a:lnTo>
                    <a:pt x="10541" y="0"/>
                  </a:lnTo>
                  <a:lnTo>
                    <a:pt x="10541" y="11145"/>
                  </a:lnTo>
                  <a:close/>
                </a:path>
                <a:path w="57784" h="26035">
                  <a:moveTo>
                    <a:pt x="20954" y="11145"/>
                  </a:moveTo>
                  <a:lnTo>
                    <a:pt x="27939" y="11145"/>
                  </a:lnTo>
                  <a:lnTo>
                    <a:pt x="27939" y="0"/>
                  </a:lnTo>
                  <a:lnTo>
                    <a:pt x="20954" y="0"/>
                  </a:lnTo>
                  <a:lnTo>
                    <a:pt x="20954" y="11145"/>
                  </a:lnTo>
                  <a:close/>
                </a:path>
                <a:path w="57784" h="26035">
                  <a:moveTo>
                    <a:pt x="29718" y="11145"/>
                  </a:moveTo>
                  <a:lnTo>
                    <a:pt x="36702" y="11145"/>
                  </a:lnTo>
                  <a:lnTo>
                    <a:pt x="36702" y="0"/>
                  </a:lnTo>
                  <a:lnTo>
                    <a:pt x="29718" y="0"/>
                  </a:lnTo>
                  <a:lnTo>
                    <a:pt x="29718" y="11145"/>
                  </a:lnTo>
                  <a:close/>
                </a:path>
                <a:path w="57784" h="26035">
                  <a:moveTo>
                    <a:pt x="38481" y="11145"/>
                  </a:moveTo>
                  <a:lnTo>
                    <a:pt x="47212" y="11145"/>
                  </a:lnTo>
                  <a:lnTo>
                    <a:pt x="47212" y="0"/>
                  </a:lnTo>
                  <a:lnTo>
                    <a:pt x="38481" y="0"/>
                  </a:lnTo>
                  <a:lnTo>
                    <a:pt x="38481" y="11145"/>
                  </a:lnTo>
                  <a:close/>
                </a:path>
                <a:path w="57784" h="26035">
                  <a:moveTo>
                    <a:pt x="48895" y="11145"/>
                  </a:moveTo>
                  <a:lnTo>
                    <a:pt x="57626" y="11145"/>
                  </a:lnTo>
                  <a:lnTo>
                    <a:pt x="57626" y="0"/>
                  </a:lnTo>
                  <a:lnTo>
                    <a:pt x="48895" y="0"/>
                  </a:lnTo>
                  <a:lnTo>
                    <a:pt x="48895" y="11145"/>
                  </a:lnTo>
                  <a:close/>
                </a:path>
                <a:path w="57784" h="26035">
                  <a:moveTo>
                    <a:pt x="38481" y="26004"/>
                  </a:moveTo>
                  <a:lnTo>
                    <a:pt x="47212" y="26004"/>
                  </a:lnTo>
                  <a:lnTo>
                    <a:pt x="47212" y="13001"/>
                  </a:lnTo>
                  <a:lnTo>
                    <a:pt x="38481" y="13001"/>
                  </a:lnTo>
                  <a:lnTo>
                    <a:pt x="38481" y="26004"/>
                  </a:lnTo>
                  <a:close/>
                </a:path>
                <a:path w="57784" h="26035">
                  <a:moveTo>
                    <a:pt x="48895" y="26004"/>
                  </a:moveTo>
                  <a:lnTo>
                    <a:pt x="57626" y="26004"/>
                  </a:lnTo>
                  <a:lnTo>
                    <a:pt x="57626" y="14858"/>
                  </a:lnTo>
                  <a:lnTo>
                    <a:pt x="48895" y="14858"/>
                  </a:lnTo>
                  <a:lnTo>
                    <a:pt x="48895" y="2600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2577" y="3886200"/>
              <a:ext cx="396875" cy="69215"/>
            </a:xfrm>
            <a:custGeom>
              <a:avLst/>
              <a:gdLst/>
              <a:ahLst/>
              <a:cxnLst/>
              <a:rect l="l" t="t" r="r" b="b"/>
              <a:pathLst>
                <a:path w="396875" h="69214">
                  <a:moveTo>
                    <a:pt x="357631" y="0"/>
                  </a:moveTo>
                  <a:lnTo>
                    <a:pt x="40639" y="0"/>
                  </a:lnTo>
                  <a:lnTo>
                    <a:pt x="0" y="68706"/>
                  </a:lnTo>
                  <a:lnTo>
                    <a:pt x="396367" y="68706"/>
                  </a:lnTo>
                  <a:lnTo>
                    <a:pt x="35763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0799" y="3941952"/>
              <a:ext cx="401955" cy="109855"/>
            </a:xfrm>
            <a:custGeom>
              <a:avLst/>
              <a:gdLst/>
              <a:ahLst/>
              <a:cxnLst/>
              <a:rect l="l" t="t" r="r" b="b"/>
              <a:pathLst>
                <a:path w="401954" h="109854">
                  <a:moveTo>
                    <a:pt x="379095" y="0"/>
                  </a:moveTo>
                  <a:lnTo>
                    <a:pt x="22605" y="0"/>
                  </a:lnTo>
                  <a:lnTo>
                    <a:pt x="13769" y="1762"/>
                  </a:lnTo>
                  <a:lnTo>
                    <a:pt x="6588" y="6572"/>
                  </a:lnTo>
                  <a:lnTo>
                    <a:pt x="1764" y="13716"/>
                  </a:lnTo>
                  <a:lnTo>
                    <a:pt x="0" y="22479"/>
                  </a:lnTo>
                  <a:lnTo>
                    <a:pt x="0" y="86995"/>
                  </a:lnTo>
                  <a:lnTo>
                    <a:pt x="1764" y="95777"/>
                  </a:lnTo>
                  <a:lnTo>
                    <a:pt x="6588" y="102965"/>
                  </a:lnTo>
                  <a:lnTo>
                    <a:pt x="13769" y="107819"/>
                  </a:lnTo>
                  <a:lnTo>
                    <a:pt x="22605" y="109601"/>
                  </a:lnTo>
                  <a:lnTo>
                    <a:pt x="379095" y="109601"/>
                  </a:lnTo>
                  <a:lnTo>
                    <a:pt x="387877" y="107819"/>
                  </a:lnTo>
                  <a:lnTo>
                    <a:pt x="395065" y="102965"/>
                  </a:lnTo>
                  <a:lnTo>
                    <a:pt x="399919" y="95777"/>
                  </a:lnTo>
                  <a:lnTo>
                    <a:pt x="401700" y="86995"/>
                  </a:lnTo>
                  <a:lnTo>
                    <a:pt x="401700" y="22479"/>
                  </a:lnTo>
                  <a:lnTo>
                    <a:pt x="399919" y="13716"/>
                  </a:lnTo>
                  <a:lnTo>
                    <a:pt x="395065" y="6572"/>
                  </a:lnTo>
                  <a:lnTo>
                    <a:pt x="387877" y="1762"/>
                  </a:lnTo>
                  <a:lnTo>
                    <a:pt x="379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00799" y="3941952"/>
              <a:ext cx="401955" cy="109855"/>
            </a:xfrm>
            <a:custGeom>
              <a:avLst/>
              <a:gdLst/>
              <a:ahLst/>
              <a:cxnLst/>
              <a:rect l="l" t="t" r="r" b="b"/>
              <a:pathLst>
                <a:path w="401954" h="109854">
                  <a:moveTo>
                    <a:pt x="0" y="22479"/>
                  </a:moveTo>
                  <a:lnTo>
                    <a:pt x="1764" y="13716"/>
                  </a:lnTo>
                  <a:lnTo>
                    <a:pt x="6588" y="6572"/>
                  </a:lnTo>
                  <a:lnTo>
                    <a:pt x="13769" y="1762"/>
                  </a:lnTo>
                  <a:lnTo>
                    <a:pt x="22605" y="0"/>
                  </a:lnTo>
                  <a:lnTo>
                    <a:pt x="379095" y="0"/>
                  </a:lnTo>
                  <a:lnTo>
                    <a:pt x="387877" y="1762"/>
                  </a:lnTo>
                  <a:lnTo>
                    <a:pt x="395065" y="6572"/>
                  </a:lnTo>
                  <a:lnTo>
                    <a:pt x="399919" y="13716"/>
                  </a:lnTo>
                  <a:lnTo>
                    <a:pt x="401700" y="22479"/>
                  </a:lnTo>
                  <a:lnTo>
                    <a:pt x="401700" y="86995"/>
                  </a:lnTo>
                  <a:lnTo>
                    <a:pt x="399919" y="95777"/>
                  </a:lnTo>
                  <a:lnTo>
                    <a:pt x="395065" y="102965"/>
                  </a:lnTo>
                  <a:lnTo>
                    <a:pt x="387877" y="107819"/>
                  </a:lnTo>
                  <a:lnTo>
                    <a:pt x="379095" y="109601"/>
                  </a:lnTo>
                  <a:lnTo>
                    <a:pt x="22605" y="109601"/>
                  </a:lnTo>
                  <a:lnTo>
                    <a:pt x="13769" y="107819"/>
                  </a:lnTo>
                  <a:lnTo>
                    <a:pt x="6588" y="102965"/>
                  </a:lnTo>
                  <a:lnTo>
                    <a:pt x="1764" y="95777"/>
                  </a:lnTo>
                  <a:lnTo>
                    <a:pt x="0" y="86995"/>
                  </a:lnTo>
                  <a:lnTo>
                    <a:pt x="0" y="22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03796" y="3980941"/>
              <a:ext cx="274320" cy="45085"/>
            </a:xfrm>
            <a:custGeom>
              <a:avLst/>
              <a:gdLst/>
              <a:ahLst/>
              <a:cxnLst/>
              <a:rect l="l" t="t" r="r" b="b"/>
              <a:pathLst>
                <a:path w="274320" h="45085">
                  <a:moveTo>
                    <a:pt x="25209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7"/>
                  </a:lnTo>
                  <a:lnTo>
                    <a:pt x="1738" y="31075"/>
                  </a:lnTo>
                  <a:lnTo>
                    <a:pt x="6476" y="38099"/>
                  </a:lnTo>
                  <a:lnTo>
                    <a:pt x="13501" y="42838"/>
                  </a:lnTo>
                  <a:lnTo>
                    <a:pt x="22098" y="44576"/>
                  </a:lnTo>
                  <a:lnTo>
                    <a:pt x="252095" y="44576"/>
                  </a:lnTo>
                  <a:lnTo>
                    <a:pt x="260691" y="42838"/>
                  </a:lnTo>
                  <a:lnTo>
                    <a:pt x="267715" y="38099"/>
                  </a:lnTo>
                  <a:lnTo>
                    <a:pt x="272454" y="31075"/>
                  </a:lnTo>
                  <a:lnTo>
                    <a:pt x="274193" y="22478"/>
                  </a:lnTo>
                  <a:lnTo>
                    <a:pt x="272454" y="13501"/>
                  </a:lnTo>
                  <a:lnTo>
                    <a:pt x="267716" y="6476"/>
                  </a:lnTo>
                  <a:lnTo>
                    <a:pt x="260691" y="1738"/>
                  </a:lnTo>
                  <a:lnTo>
                    <a:pt x="252095" y="0"/>
                  </a:lnTo>
                  <a:close/>
                </a:path>
              </a:pathLst>
            </a:custGeom>
            <a:solidFill>
              <a:srgbClr val="1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03796" y="3980941"/>
              <a:ext cx="274320" cy="45085"/>
            </a:xfrm>
            <a:custGeom>
              <a:avLst/>
              <a:gdLst/>
              <a:ahLst/>
              <a:cxnLst/>
              <a:rect l="l" t="t" r="r" b="b"/>
              <a:pathLst>
                <a:path w="274320" h="45085">
                  <a:moveTo>
                    <a:pt x="0" y="22097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252095" y="0"/>
                  </a:lnTo>
                  <a:lnTo>
                    <a:pt x="260691" y="1738"/>
                  </a:lnTo>
                  <a:lnTo>
                    <a:pt x="267716" y="6476"/>
                  </a:lnTo>
                  <a:lnTo>
                    <a:pt x="272454" y="13501"/>
                  </a:lnTo>
                  <a:lnTo>
                    <a:pt x="274193" y="22097"/>
                  </a:lnTo>
                  <a:lnTo>
                    <a:pt x="274193" y="22478"/>
                  </a:lnTo>
                  <a:lnTo>
                    <a:pt x="272454" y="31075"/>
                  </a:lnTo>
                  <a:lnTo>
                    <a:pt x="267715" y="38099"/>
                  </a:lnTo>
                  <a:lnTo>
                    <a:pt x="260691" y="42838"/>
                  </a:lnTo>
                  <a:lnTo>
                    <a:pt x="252095" y="44576"/>
                  </a:lnTo>
                  <a:lnTo>
                    <a:pt x="22098" y="44576"/>
                  </a:lnTo>
                  <a:lnTo>
                    <a:pt x="13501" y="42838"/>
                  </a:lnTo>
                  <a:lnTo>
                    <a:pt x="6476" y="38099"/>
                  </a:lnTo>
                  <a:lnTo>
                    <a:pt x="1738" y="31075"/>
                  </a:lnTo>
                  <a:lnTo>
                    <a:pt x="0" y="22478"/>
                  </a:lnTo>
                  <a:lnTo>
                    <a:pt x="0" y="22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16115" y="399580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461" y="0"/>
                  </a:moveTo>
                  <a:lnTo>
                    <a:pt x="3809" y="0"/>
                  </a:lnTo>
                  <a:lnTo>
                    <a:pt x="0" y="4191"/>
                  </a:lnTo>
                  <a:lnTo>
                    <a:pt x="0" y="14478"/>
                  </a:lnTo>
                  <a:lnTo>
                    <a:pt x="3809" y="18542"/>
                  </a:lnTo>
                  <a:lnTo>
                    <a:pt x="13461" y="18542"/>
                  </a:lnTo>
                  <a:lnTo>
                    <a:pt x="17399" y="14478"/>
                  </a:lnTo>
                  <a:lnTo>
                    <a:pt x="17399" y="4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16115" y="399580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191"/>
                  </a:lnTo>
                  <a:lnTo>
                    <a:pt x="3809" y="0"/>
                  </a:lnTo>
                  <a:lnTo>
                    <a:pt x="8635" y="0"/>
                  </a:lnTo>
                  <a:lnTo>
                    <a:pt x="13461" y="0"/>
                  </a:lnTo>
                  <a:lnTo>
                    <a:pt x="17399" y="4191"/>
                  </a:lnTo>
                  <a:lnTo>
                    <a:pt x="17399" y="9271"/>
                  </a:lnTo>
                  <a:lnTo>
                    <a:pt x="17399" y="14478"/>
                  </a:lnTo>
                  <a:lnTo>
                    <a:pt x="13461" y="18542"/>
                  </a:lnTo>
                  <a:lnTo>
                    <a:pt x="8635" y="18542"/>
                  </a:lnTo>
                  <a:lnTo>
                    <a:pt x="3809" y="18542"/>
                  </a:lnTo>
                  <a:lnTo>
                    <a:pt x="0" y="14478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51040" y="399580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461" y="0"/>
                  </a:moveTo>
                  <a:lnTo>
                    <a:pt x="3809" y="0"/>
                  </a:lnTo>
                  <a:lnTo>
                    <a:pt x="0" y="4191"/>
                  </a:lnTo>
                  <a:lnTo>
                    <a:pt x="0" y="14478"/>
                  </a:lnTo>
                  <a:lnTo>
                    <a:pt x="3809" y="18542"/>
                  </a:lnTo>
                  <a:lnTo>
                    <a:pt x="13461" y="18542"/>
                  </a:lnTo>
                  <a:lnTo>
                    <a:pt x="17399" y="14478"/>
                  </a:lnTo>
                  <a:lnTo>
                    <a:pt x="17399" y="4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51040" y="399580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191"/>
                  </a:lnTo>
                  <a:lnTo>
                    <a:pt x="3809" y="0"/>
                  </a:lnTo>
                  <a:lnTo>
                    <a:pt x="8635" y="0"/>
                  </a:lnTo>
                  <a:lnTo>
                    <a:pt x="13461" y="0"/>
                  </a:lnTo>
                  <a:lnTo>
                    <a:pt x="17399" y="4191"/>
                  </a:lnTo>
                  <a:lnTo>
                    <a:pt x="17399" y="9271"/>
                  </a:lnTo>
                  <a:lnTo>
                    <a:pt x="17399" y="14478"/>
                  </a:lnTo>
                  <a:lnTo>
                    <a:pt x="13461" y="18542"/>
                  </a:lnTo>
                  <a:lnTo>
                    <a:pt x="8635" y="18542"/>
                  </a:lnTo>
                  <a:lnTo>
                    <a:pt x="3809" y="18542"/>
                  </a:lnTo>
                  <a:lnTo>
                    <a:pt x="0" y="14478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16902" y="399580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462" y="0"/>
                  </a:moveTo>
                  <a:lnTo>
                    <a:pt x="3937" y="0"/>
                  </a:lnTo>
                  <a:lnTo>
                    <a:pt x="0" y="4191"/>
                  </a:lnTo>
                  <a:lnTo>
                    <a:pt x="0" y="14478"/>
                  </a:lnTo>
                  <a:lnTo>
                    <a:pt x="3937" y="18542"/>
                  </a:lnTo>
                  <a:lnTo>
                    <a:pt x="13462" y="18542"/>
                  </a:lnTo>
                  <a:lnTo>
                    <a:pt x="17399" y="14478"/>
                  </a:lnTo>
                  <a:lnTo>
                    <a:pt x="17399" y="4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16902" y="399580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191"/>
                  </a:lnTo>
                  <a:lnTo>
                    <a:pt x="3937" y="0"/>
                  </a:lnTo>
                  <a:lnTo>
                    <a:pt x="8763" y="0"/>
                  </a:lnTo>
                  <a:lnTo>
                    <a:pt x="13462" y="0"/>
                  </a:lnTo>
                  <a:lnTo>
                    <a:pt x="17399" y="4191"/>
                  </a:lnTo>
                  <a:lnTo>
                    <a:pt x="17399" y="9271"/>
                  </a:lnTo>
                  <a:lnTo>
                    <a:pt x="17399" y="14478"/>
                  </a:lnTo>
                  <a:lnTo>
                    <a:pt x="13462" y="18542"/>
                  </a:lnTo>
                  <a:lnTo>
                    <a:pt x="8763" y="18542"/>
                  </a:lnTo>
                  <a:lnTo>
                    <a:pt x="3937" y="18542"/>
                  </a:lnTo>
                  <a:lnTo>
                    <a:pt x="0" y="14478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92951" y="3997705"/>
              <a:ext cx="174625" cy="15240"/>
            </a:xfrm>
            <a:custGeom>
              <a:avLst/>
              <a:gdLst/>
              <a:ahLst/>
              <a:cxnLst/>
              <a:rect l="l" t="t" r="r" b="b"/>
              <a:pathLst>
                <a:path w="174625" h="15239">
                  <a:moveTo>
                    <a:pt x="15621" y="3302"/>
                  </a:moveTo>
                  <a:lnTo>
                    <a:pt x="12192" y="0"/>
                  </a:lnTo>
                  <a:lnTo>
                    <a:pt x="3429" y="0"/>
                  </a:lnTo>
                  <a:lnTo>
                    <a:pt x="0" y="3302"/>
                  </a:lnTo>
                  <a:lnTo>
                    <a:pt x="0" y="11430"/>
                  </a:lnTo>
                  <a:lnTo>
                    <a:pt x="3429" y="14859"/>
                  </a:lnTo>
                  <a:lnTo>
                    <a:pt x="12192" y="14859"/>
                  </a:lnTo>
                  <a:lnTo>
                    <a:pt x="15621" y="11430"/>
                  </a:lnTo>
                  <a:lnTo>
                    <a:pt x="15621" y="3302"/>
                  </a:lnTo>
                  <a:close/>
                </a:path>
                <a:path w="174625" h="15239">
                  <a:moveTo>
                    <a:pt x="61087" y="3302"/>
                  </a:moveTo>
                  <a:lnTo>
                    <a:pt x="57518" y="0"/>
                  </a:lnTo>
                  <a:lnTo>
                    <a:pt x="48895" y="0"/>
                  </a:lnTo>
                  <a:lnTo>
                    <a:pt x="45339" y="3302"/>
                  </a:lnTo>
                  <a:lnTo>
                    <a:pt x="45339" y="11430"/>
                  </a:lnTo>
                  <a:lnTo>
                    <a:pt x="48895" y="14859"/>
                  </a:lnTo>
                  <a:lnTo>
                    <a:pt x="57518" y="14859"/>
                  </a:lnTo>
                  <a:lnTo>
                    <a:pt x="61087" y="11430"/>
                  </a:lnTo>
                  <a:lnTo>
                    <a:pt x="61087" y="3302"/>
                  </a:lnTo>
                  <a:close/>
                </a:path>
                <a:path w="174625" h="15239">
                  <a:moveTo>
                    <a:pt x="99441" y="3302"/>
                  </a:moveTo>
                  <a:lnTo>
                    <a:pt x="96012" y="0"/>
                  </a:lnTo>
                  <a:lnTo>
                    <a:pt x="87249" y="0"/>
                  </a:lnTo>
                  <a:lnTo>
                    <a:pt x="83693" y="3302"/>
                  </a:lnTo>
                  <a:lnTo>
                    <a:pt x="83693" y="11430"/>
                  </a:lnTo>
                  <a:lnTo>
                    <a:pt x="87249" y="14859"/>
                  </a:lnTo>
                  <a:lnTo>
                    <a:pt x="96012" y="14859"/>
                  </a:lnTo>
                  <a:lnTo>
                    <a:pt x="99441" y="11430"/>
                  </a:lnTo>
                  <a:lnTo>
                    <a:pt x="99441" y="3302"/>
                  </a:lnTo>
                  <a:close/>
                </a:path>
                <a:path w="174625" h="15239">
                  <a:moveTo>
                    <a:pt x="174498" y="3302"/>
                  </a:moveTo>
                  <a:lnTo>
                    <a:pt x="171450" y="0"/>
                  </a:lnTo>
                  <a:lnTo>
                    <a:pt x="163703" y="0"/>
                  </a:lnTo>
                  <a:lnTo>
                    <a:pt x="160528" y="3302"/>
                  </a:lnTo>
                  <a:lnTo>
                    <a:pt x="160528" y="11430"/>
                  </a:lnTo>
                  <a:lnTo>
                    <a:pt x="163703" y="14859"/>
                  </a:lnTo>
                  <a:lnTo>
                    <a:pt x="171450" y="14859"/>
                  </a:lnTo>
                  <a:lnTo>
                    <a:pt x="174498" y="11430"/>
                  </a:lnTo>
                  <a:lnTo>
                    <a:pt x="174498" y="3302"/>
                  </a:lnTo>
                  <a:close/>
                </a:path>
              </a:pathLst>
            </a:custGeom>
            <a:solidFill>
              <a:srgbClr val="5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7352" y="3897376"/>
              <a:ext cx="187325" cy="35560"/>
            </a:xfrm>
            <a:custGeom>
              <a:avLst/>
              <a:gdLst/>
              <a:ahLst/>
              <a:cxnLst/>
              <a:rect l="l" t="t" r="r" b="b"/>
              <a:pathLst>
                <a:path w="187325" h="35560">
                  <a:moveTo>
                    <a:pt x="170688" y="0"/>
                  </a:moveTo>
                  <a:lnTo>
                    <a:pt x="10668" y="0"/>
                  </a:lnTo>
                  <a:lnTo>
                    <a:pt x="0" y="35306"/>
                  </a:lnTo>
                  <a:lnTo>
                    <a:pt x="186817" y="35306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05574" y="3930777"/>
              <a:ext cx="187325" cy="11430"/>
            </a:xfrm>
            <a:custGeom>
              <a:avLst/>
              <a:gdLst/>
              <a:ahLst/>
              <a:cxnLst/>
              <a:rect l="l" t="t" r="r" b="b"/>
              <a:pathLst>
                <a:path w="187325" h="11429">
                  <a:moveTo>
                    <a:pt x="186817" y="0"/>
                  </a:moveTo>
                  <a:lnTo>
                    <a:pt x="0" y="0"/>
                  </a:lnTo>
                  <a:lnTo>
                    <a:pt x="0" y="10795"/>
                  </a:lnTo>
                  <a:lnTo>
                    <a:pt x="186817" y="11175"/>
                  </a:lnTo>
                  <a:lnTo>
                    <a:pt x="18681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05574" y="3930777"/>
              <a:ext cx="187325" cy="11430"/>
            </a:xfrm>
            <a:custGeom>
              <a:avLst/>
              <a:gdLst/>
              <a:ahLst/>
              <a:cxnLst/>
              <a:rect l="l" t="t" r="r" b="b"/>
              <a:pathLst>
                <a:path w="187325" h="11429">
                  <a:moveTo>
                    <a:pt x="0" y="10795"/>
                  </a:moveTo>
                  <a:lnTo>
                    <a:pt x="0" y="0"/>
                  </a:lnTo>
                  <a:lnTo>
                    <a:pt x="186817" y="0"/>
                  </a:lnTo>
                  <a:lnTo>
                    <a:pt x="186817" y="11175"/>
                  </a:lnTo>
                  <a:lnTo>
                    <a:pt x="0" y="10795"/>
                  </a:lnTo>
                  <a:close/>
                </a:path>
              </a:pathLst>
            </a:custGeom>
            <a:ln w="3175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44488" y="4045965"/>
              <a:ext cx="320040" cy="15240"/>
            </a:xfrm>
            <a:custGeom>
              <a:avLst/>
              <a:gdLst/>
              <a:ahLst/>
              <a:cxnLst/>
              <a:rect l="l" t="t" r="r" b="b"/>
              <a:pathLst>
                <a:path w="320040" h="15239">
                  <a:moveTo>
                    <a:pt x="19202" y="1866"/>
                  </a:moveTo>
                  <a:lnTo>
                    <a:pt x="0" y="1866"/>
                  </a:lnTo>
                  <a:lnTo>
                    <a:pt x="0" y="14859"/>
                  </a:lnTo>
                  <a:lnTo>
                    <a:pt x="19202" y="14859"/>
                  </a:lnTo>
                  <a:lnTo>
                    <a:pt x="19202" y="1866"/>
                  </a:lnTo>
                  <a:close/>
                </a:path>
                <a:path w="320040" h="15239">
                  <a:moveTo>
                    <a:pt x="319557" y="0"/>
                  </a:moveTo>
                  <a:lnTo>
                    <a:pt x="300355" y="0"/>
                  </a:lnTo>
                  <a:lnTo>
                    <a:pt x="300355" y="14859"/>
                  </a:lnTo>
                  <a:lnTo>
                    <a:pt x="319557" y="14859"/>
                  </a:lnTo>
                  <a:lnTo>
                    <a:pt x="319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64452" y="3962399"/>
              <a:ext cx="97790" cy="15240"/>
            </a:xfrm>
            <a:custGeom>
              <a:avLst/>
              <a:gdLst/>
              <a:ahLst/>
              <a:cxnLst/>
              <a:rect l="l" t="t" r="r" b="b"/>
              <a:pathLst>
                <a:path w="97790" h="15239">
                  <a:moveTo>
                    <a:pt x="5232" y="0"/>
                  </a:moveTo>
                  <a:lnTo>
                    <a:pt x="0" y="0"/>
                  </a:lnTo>
                  <a:lnTo>
                    <a:pt x="0" y="14859"/>
                  </a:lnTo>
                  <a:lnTo>
                    <a:pt x="5232" y="14859"/>
                  </a:lnTo>
                  <a:lnTo>
                    <a:pt x="5232" y="0"/>
                  </a:lnTo>
                  <a:close/>
                </a:path>
                <a:path w="97790" h="15239">
                  <a:moveTo>
                    <a:pt x="17424" y="0"/>
                  </a:moveTo>
                  <a:lnTo>
                    <a:pt x="12217" y="0"/>
                  </a:lnTo>
                  <a:lnTo>
                    <a:pt x="6985" y="0"/>
                  </a:lnTo>
                  <a:lnTo>
                    <a:pt x="6985" y="14859"/>
                  </a:lnTo>
                  <a:lnTo>
                    <a:pt x="12192" y="14859"/>
                  </a:lnTo>
                  <a:lnTo>
                    <a:pt x="17424" y="14859"/>
                  </a:lnTo>
                  <a:lnTo>
                    <a:pt x="17424" y="0"/>
                  </a:lnTo>
                  <a:close/>
                </a:path>
                <a:path w="97790" h="15239">
                  <a:moveTo>
                    <a:pt x="26276" y="0"/>
                  </a:moveTo>
                  <a:lnTo>
                    <a:pt x="19304" y="0"/>
                  </a:lnTo>
                  <a:lnTo>
                    <a:pt x="19304" y="14859"/>
                  </a:lnTo>
                  <a:lnTo>
                    <a:pt x="26276" y="14859"/>
                  </a:lnTo>
                  <a:lnTo>
                    <a:pt x="26276" y="0"/>
                  </a:lnTo>
                  <a:close/>
                </a:path>
                <a:path w="97790" h="15239">
                  <a:moveTo>
                    <a:pt x="33172" y="0"/>
                  </a:moveTo>
                  <a:lnTo>
                    <a:pt x="27940" y="0"/>
                  </a:lnTo>
                  <a:lnTo>
                    <a:pt x="27940" y="14859"/>
                  </a:lnTo>
                  <a:lnTo>
                    <a:pt x="33172" y="14859"/>
                  </a:lnTo>
                  <a:lnTo>
                    <a:pt x="33172" y="0"/>
                  </a:lnTo>
                  <a:close/>
                </a:path>
                <a:path w="97790" h="15239">
                  <a:moveTo>
                    <a:pt x="40157" y="0"/>
                  </a:moveTo>
                  <a:lnTo>
                    <a:pt x="34925" y="0"/>
                  </a:lnTo>
                  <a:lnTo>
                    <a:pt x="34925" y="14859"/>
                  </a:lnTo>
                  <a:lnTo>
                    <a:pt x="40157" y="14859"/>
                  </a:lnTo>
                  <a:lnTo>
                    <a:pt x="40157" y="0"/>
                  </a:lnTo>
                  <a:close/>
                </a:path>
                <a:path w="97790" h="15239">
                  <a:moveTo>
                    <a:pt x="47142" y="0"/>
                  </a:moveTo>
                  <a:lnTo>
                    <a:pt x="41910" y="0"/>
                  </a:lnTo>
                  <a:lnTo>
                    <a:pt x="41910" y="14859"/>
                  </a:lnTo>
                  <a:lnTo>
                    <a:pt x="47142" y="14859"/>
                  </a:lnTo>
                  <a:lnTo>
                    <a:pt x="47142" y="0"/>
                  </a:lnTo>
                  <a:close/>
                </a:path>
                <a:path w="97790" h="15239">
                  <a:moveTo>
                    <a:pt x="54127" y="0"/>
                  </a:moveTo>
                  <a:lnTo>
                    <a:pt x="48895" y="0"/>
                  </a:lnTo>
                  <a:lnTo>
                    <a:pt x="48895" y="14859"/>
                  </a:lnTo>
                  <a:lnTo>
                    <a:pt x="54127" y="14859"/>
                  </a:lnTo>
                  <a:lnTo>
                    <a:pt x="54127" y="0"/>
                  </a:lnTo>
                  <a:close/>
                </a:path>
                <a:path w="97790" h="15239">
                  <a:moveTo>
                    <a:pt x="62852" y="0"/>
                  </a:moveTo>
                  <a:lnTo>
                    <a:pt x="55880" y="0"/>
                  </a:lnTo>
                  <a:lnTo>
                    <a:pt x="55880" y="14859"/>
                  </a:lnTo>
                  <a:lnTo>
                    <a:pt x="62852" y="14859"/>
                  </a:lnTo>
                  <a:lnTo>
                    <a:pt x="62852" y="0"/>
                  </a:lnTo>
                  <a:close/>
                </a:path>
                <a:path w="97790" h="15239">
                  <a:moveTo>
                    <a:pt x="68097" y="0"/>
                  </a:moveTo>
                  <a:lnTo>
                    <a:pt x="62865" y="0"/>
                  </a:lnTo>
                  <a:lnTo>
                    <a:pt x="62865" y="14859"/>
                  </a:lnTo>
                  <a:lnTo>
                    <a:pt x="68097" y="14859"/>
                  </a:lnTo>
                  <a:lnTo>
                    <a:pt x="68097" y="0"/>
                  </a:lnTo>
                  <a:close/>
                </a:path>
                <a:path w="97790" h="15239">
                  <a:moveTo>
                    <a:pt x="75082" y="0"/>
                  </a:moveTo>
                  <a:lnTo>
                    <a:pt x="69850" y="0"/>
                  </a:lnTo>
                  <a:lnTo>
                    <a:pt x="69850" y="14859"/>
                  </a:lnTo>
                  <a:lnTo>
                    <a:pt x="75082" y="14859"/>
                  </a:lnTo>
                  <a:lnTo>
                    <a:pt x="75082" y="0"/>
                  </a:lnTo>
                  <a:close/>
                </a:path>
                <a:path w="97790" h="15239">
                  <a:moveTo>
                    <a:pt x="83807" y="0"/>
                  </a:moveTo>
                  <a:lnTo>
                    <a:pt x="76835" y="0"/>
                  </a:lnTo>
                  <a:lnTo>
                    <a:pt x="76835" y="14859"/>
                  </a:lnTo>
                  <a:lnTo>
                    <a:pt x="83807" y="14859"/>
                  </a:lnTo>
                  <a:lnTo>
                    <a:pt x="83807" y="0"/>
                  </a:lnTo>
                  <a:close/>
                </a:path>
                <a:path w="97790" h="15239">
                  <a:moveTo>
                    <a:pt x="90792" y="0"/>
                  </a:moveTo>
                  <a:lnTo>
                    <a:pt x="83820" y="0"/>
                  </a:lnTo>
                  <a:lnTo>
                    <a:pt x="83820" y="14859"/>
                  </a:lnTo>
                  <a:lnTo>
                    <a:pt x="90792" y="14859"/>
                  </a:lnTo>
                  <a:lnTo>
                    <a:pt x="90792" y="0"/>
                  </a:lnTo>
                  <a:close/>
                </a:path>
                <a:path w="97790" h="15239">
                  <a:moveTo>
                    <a:pt x="97777" y="0"/>
                  </a:moveTo>
                  <a:lnTo>
                    <a:pt x="90805" y="0"/>
                  </a:lnTo>
                  <a:lnTo>
                    <a:pt x="90805" y="14859"/>
                  </a:lnTo>
                  <a:lnTo>
                    <a:pt x="97777" y="14859"/>
                  </a:lnTo>
                  <a:lnTo>
                    <a:pt x="97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24751" y="403110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889" y="3683"/>
                  </a:moveTo>
                  <a:lnTo>
                    <a:pt x="889" y="3683"/>
                  </a:lnTo>
                </a:path>
              </a:pathLst>
            </a:custGeom>
            <a:ln w="73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58787" y="4035742"/>
              <a:ext cx="203200" cy="1905"/>
            </a:xfrm>
            <a:custGeom>
              <a:avLst/>
              <a:gdLst/>
              <a:ahLst/>
              <a:cxnLst/>
              <a:rect l="l" t="t" r="r" b="b"/>
              <a:pathLst>
                <a:path w="203200" h="1904">
                  <a:moveTo>
                    <a:pt x="0" y="0"/>
                  </a:moveTo>
                  <a:lnTo>
                    <a:pt x="1778" y="0"/>
                  </a:lnTo>
                </a:path>
                <a:path w="203200" h="1904">
                  <a:moveTo>
                    <a:pt x="41909" y="0"/>
                  </a:moveTo>
                  <a:lnTo>
                    <a:pt x="43688" y="0"/>
                  </a:lnTo>
                </a:path>
                <a:path w="203200" h="1904">
                  <a:moveTo>
                    <a:pt x="87375" y="0"/>
                  </a:moveTo>
                  <a:lnTo>
                    <a:pt x="89154" y="0"/>
                  </a:lnTo>
                </a:path>
                <a:path w="203200" h="1904">
                  <a:moveTo>
                    <a:pt x="125729" y="0"/>
                  </a:moveTo>
                  <a:lnTo>
                    <a:pt x="127508" y="0"/>
                  </a:lnTo>
                </a:path>
                <a:path w="203200" h="1904">
                  <a:moveTo>
                    <a:pt x="165989" y="1905"/>
                  </a:moveTo>
                  <a:lnTo>
                    <a:pt x="167767" y="1905"/>
                  </a:lnTo>
                </a:path>
                <a:path w="203200" h="1904">
                  <a:moveTo>
                    <a:pt x="200914" y="1905"/>
                  </a:moveTo>
                  <a:lnTo>
                    <a:pt x="202692" y="1905"/>
                  </a:lnTo>
                </a:path>
              </a:pathLst>
            </a:custGeom>
            <a:ln w="9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40931" y="3980972"/>
              <a:ext cx="57785" cy="26034"/>
            </a:xfrm>
            <a:custGeom>
              <a:avLst/>
              <a:gdLst/>
              <a:ahLst/>
              <a:cxnLst/>
              <a:rect l="l" t="t" r="r" b="b"/>
              <a:pathLst>
                <a:path w="57785" h="26035">
                  <a:moveTo>
                    <a:pt x="0" y="11145"/>
                  </a:moveTo>
                  <a:lnTo>
                    <a:pt x="8730" y="11145"/>
                  </a:lnTo>
                  <a:lnTo>
                    <a:pt x="8730" y="0"/>
                  </a:lnTo>
                  <a:lnTo>
                    <a:pt x="0" y="0"/>
                  </a:lnTo>
                  <a:lnTo>
                    <a:pt x="0" y="11145"/>
                  </a:lnTo>
                  <a:close/>
                </a:path>
                <a:path w="57785" h="26035">
                  <a:moveTo>
                    <a:pt x="10540" y="11145"/>
                  </a:moveTo>
                  <a:lnTo>
                    <a:pt x="19271" y="11145"/>
                  </a:lnTo>
                  <a:lnTo>
                    <a:pt x="19271" y="0"/>
                  </a:lnTo>
                  <a:lnTo>
                    <a:pt x="10540" y="0"/>
                  </a:lnTo>
                  <a:lnTo>
                    <a:pt x="10540" y="11145"/>
                  </a:lnTo>
                  <a:close/>
                </a:path>
                <a:path w="57785" h="26035">
                  <a:moveTo>
                    <a:pt x="20954" y="11145"/>
                  </a:moveTo>
                  <a:lnTo>
                    <a:pt x="27939" y="11145"/>
                  </a:lnTo>
                  <a:lnTo>
                    <a:pt x="27939" y="0"/>
                  </a:lnTo>
                  <a:lnTo>
                    <a:pt x="20954" y="0"/>
                  </a:lnTo>
                  <a:lnTo>
                    <a:pt x="20954" y="11145"/>
                  </a:lnTo>
                  <a:close/>
                </a:path>
                <a:path w="57785" h="26035">
                  <a:moveTo>
                    <a:pt x="29717" y="11145"/>
                  </a:moveTo>
                  <a:lnTo>
                    <a:pt x="36702" y="11145"/>
                  </a:lnTo>
                  <a:lnTo>
                    <a:pt x="36702" y="0"/>
                  </a:lnTo>
                  <a:lnTo>
                    <a:pt x="29717" y="0"/>
                  </a:lnTo>
                  <a:lnTo>
                    <a:pt x="29717" y="11145"/>
                  </a:lnTo>
                  <a:close/>
                </a:path>
                <a:path w="57785" h="26035">
                  <a:moveTo>
                    <a:pt x="38480" y="11145"/>
                  </a:moveTo>
                  <a:lnTo>
                    <a:pt x="47211" y="11145"/>
                  </a:lnTo>
                  <a:lnTo>
                    <a:pt x="47211" y="0"/>
                  </a:lnTo>
                  <a:lnTo>
                    <a:pt x="38480" y="0"/>
                  </a:lnTo>
                  <a:lnTo>
                    <a:pt x="38480" y="11145"/>
                  </a:lnTo>
                  <a:close/>
                </a:path>
                <a:path w="57785" h="26035">
                  <a:moveTo>
                    <a:pt x="48894" y="11145"/>
                  </a:moveTo>
                  <a:lnTo>
                    <a:pt x="57625" y="11145"/>
                  </a:lnTo>
                  <a:lnTo>
                    <a:pt x="57625" y="0"/>
                  </a:lnTo>
                  <a:lnTo>
                    <a:pt x="48894" y="0"/>
                  </a:lnTo>
                  <a:lnTo>
                    <a:pt x="48894" y="11145"/>
                  </a:lnTo>
                  <a:close/>
                </a:path>
                <a:path w="57785" h="26035">
                  <a:moveTo>
                    <a:pt x="38480" y="26004"/>
                  </a:moveTo>
                  <a:lnTo>
                    <a:pt x="47211" y="26004"/>
                  </a:lnTo>
                  <a:lnTo>
                    <a:pt x="47211" y="13001"/>
                  </a:lnTo>
                  <a:lnTo>
                    <a:pt x="38480" y="13001"/>
                  </a:lnTo>
                  <a:lnTo>
                    <a:pt x="38480" y="26004"/>
                  </a:lnTo>
                  <a:close/>
                </a:path>
                <a:path w="57785" h="26035">
                  <a:moveTo>
                    <a:pt x="48894" y="26004"/>
                  </a:moveTo>
                  <a:lnTo>
                    <a:pt x="57625" y="26004"/>
                  </a:lnTo>
                  <a:lnTo>
                    <a:pt x="57625" y="14858"/>
                  </a:lnTo>
                  <a:lnTo>
                    <a:pt x="48894" y="14858"/>
                  </a:lnTo>
                  <a:lnTo>
                    <a:pt x="48894" y="2600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15126" y="4925949"/>
              <a:ext cx="398145" cy="69215"/>
            </a:xfrm>
            <a:custGeom>
              <a:avLst/>
              <a:gdLst/>
              <a:ahLst/>
              <a:cxnLst/>
              <a:rect l="l" t="t" r="r" b="b"/>
              <a:pathLst>
                <a:path w="398145" h="69214">
                  <a:moveTo>
                    <a:pt x="359156" y="0"/>
                  </a:moveTo>
                  <a:lnTo>
                    <a:pt x="40894" y="0"/>
                  </a:lnTo>
                  <a:lnTo>
                    <a:pt x="0" y="68833"/>
                  </a:lnTo>
                  <a:lnTo>
                    <a:pt x="398018" y="68833"/>
                  </a:lnTo>
                  <a:lnTo>
                    <a:pt x="3591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13475" y="4981702"/>
              <a:ext cx="403225" cy="109855"/>
            </a:xfrm>
            <a:custGeom>
              <a:avLst/>
              <a:gdLst/>
              <a:ahLst/>
              <a:cxnLst/>
              <a:rect l="l" t="t" r="r" b="b"/>
              <a:pathLst>
                <a:path w="403225" h="109854">
                  <a:moveTo>
                    <a:pt x="380619" y="0"/>
                  </a:moveTo>
                  <a:lnTo>
                    <a:pt x="22478" y="0"/>
                  </a:lnTo>
                  <a:lnTo>
                    <a:pt x="13716" y="1781"/>
                  </a:lnTo>
                  <a:lnTo>
                    <a:pt x="6572" y="6635"/>
                  </a:lnTo>
                  <a:lnTo>
                    <a:pt x="1762" y="13823"/>
                  </a:lnTo>
                  <a:lnTo>
                    <a:pt x="0" y="22606"/>
                  </a:lnTo>
                  <a:lnTo>
                    <a:pt x="0" y="87122"/>
                  </a:lnTo>
                  <a:lnTo>
                    <a:pt x="1762" y="95885"/>
                  </a:lnTo>
                  <a:lnTo>
                    <a:pt x="6572" y="103028"/>
                  </a:lnTo>
                  <a:lnTo>
                    <a:pt x="13715" y="107838"/>
                  </a:lnTo>
                  <a:lnTo>
                    <a:pt x="22478" y="109600"/>
                  </a:lnTo>
                  <a:lnTo>
                    <a:pt x="380619" y="109600"/>
                  </a:lnTo>
                  <a:lnTo>
                    <a:pt x="389401" y="107838"/>
                  </a:lnTo>
                  <a:lnTo>
                    <a:pt x="396589" y="103028"/>
                  </a:lnTo>
                  <a:lnTo>
                    <a:pt x="401443" y="95885"/>
                  </a:lnTo>
                  <a:lnTo>
                    <a:pt x="403225" y="87122"/>
                  </a:lnTo>
                  <a:lnTo>
                    <a:pt x="403225" y="22606"/>
                  </a:lnTo>
                  <a:lnTo>
                    <a:pt x="401443" y="13823"/>
                  </a:lnTo>
                  <a:lnTo>
                    <a:pt x="396589" y="6635"/>
                  </a:lnTo>
                  <a:lnTo>
                    <a:pt x="389401" y="1781"/>
                  </a:lnTo>
                  <a:lnTo>
                    <a:pt x="380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13475" y="4981702"/>
              <a:ext cx="403225" cy="109855"/>
            </a:xfrm>
            <a:custGeom>
              <a:avLst/>
              <a:gdLst/>
              <a:ahLst/>
              <a:cxnLst/>
              <a:rect l="l" t="t" r="r" b="b"/>
              <a:pathLst>
                <a:path w="403225" h="109854">
                  <a:moveTo>
                    <a:pt x="0" y="22606"/>
                  </a:moveTo>
                  <a:lnTo>
                    <a:pt x="1762" y="13823"/>
                  </a:lnTo>
                  <a:lnTo>
                    <a:pt x="6572" y="6635"/>
                  </a:lnTo>
                  <a:lnTo>
                    <a:pt x="13716" y="1781"/>
                  </a:lnTo>
                  <a:lnTo>
                    <a:pt x="22478" y="0"/>
                  </a:lnTo>
                  <a:lnTo>
                    <a:pt x="380619" y="0"/>
                  </a:lnTo>
                  <a:lnTo>
                    <a:pt x="389401" y="1781"/>
                  </a:lnTo>
                  <a:lnTo>
                    <a:pt x="396589" y="6635"/>
                  </a:lnTo>
                  <a:lnTo>
                    <a:pt x="401443" y="13823"/>
                  </a:lnTo>
                  <a:lnTo>
                    <a:pt x="403225" y="22606"/>
                  </a:lnTo>
                  <a:lnTo>
                    <a:pt x="403225" y="87122"/>
                  </a:lnTo>
                  <a:lnTo>
                    <a:pt x="401443" y="95885"/>
                  </a:lnTo>
                  <a:lnTo>
                    <a:pt x="396589" y="103028"/>
                  </a:lnTo>
                  <a:lnTo>
                    <a:pt x="389401" y="107838"/>
                  </a:lnTo>
                  <a:lnTo>
                    <a:pt x="380619" y="109600"/>
                  </a:lnTo>
                  <a:lnTo>
                    <a:pt x="22478" y="109600"/>
                  </a:lnTo>
                  <a:lnTo>
                    <a:pt x="13715" y="107838"/>
                  </a:lnTo>
                  <a:lnTo>
                    <a:pt x="6572" y="103028"/>
                  </a:lnTo>
                  <a:lnTo>
                    <a:pt x="1762" y="95885"/>
                  </a:lnTo>
                  <a:lnTo>
                    <a:pt x="0" y="87122"/>
                  </a:lnTo>
                  <a:lnTo>
                    <a:pt x="0" y="226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16853" y="5020817"/>
              <a:ext cx="275590" cy="45085"/>
            </a:xfrm>
            <a:custGeom>
              <a:avLst/>
              <a:gdLst/>
              <a:ahLst/>
              <a:cxnLst/>
              <a:rect l="l" t="t" r="r" b="b"/>
              <a:pathLst>
                <a:path w="275589" h="45085">
                  <a:moveTo>
                    <a:pt x="253237" y="0"/>
                  </a:moveTo>
                  <a:lnTo>
                    <a:pt x="22098" y="0"/>
                  </a:lnTo>
                  <a:lnTo>
                    <a:pt x="13501" y="1718"/>
                  </a:lnTo>
                  <a:lnTo>
                    <a:pt x="6477" y="6413"/>
                  </a:lnTo>
                  <a:lnTo>
                    <a:pt x="1738" y="13394"/>
                  </a:lnTo>
                  <a:lnTo>
                    <a:pt x="0" y="21970"/>
                  </a:lnTo>
                  <a:lnTo>
                    <a:pt x="1738" y="31075"/>
                  </a:lnTo>
                  <a:lnTo>
                    <a:pt x="6476" y="38099"/>
                  </a:lnTo>
                  <a:lnTo>
                    <a:pt x="13501" y="42838"/>
                  </a:lnTo>
                  <a:lnTo>
                    <a:pt x="22098" y="44576"/>
                  </a:lnTo>
                  <a:lnTo>
                    <a:pt x="253237" y="44576"/>
                  </a:lnTo>
                  <a:lnTo>
                    <a:pt x="261760" y="42838"/>
                  </a:lnTo>
                  <a:lnTo>
                    <a:pt x="268747" y="38099"/>
                  </a:lnTo>
                  <a:lnTo>
                    <a:pt x="273472" y="31075"/>
                  </a:lnTo>
                  <a:lnTo>
                    <a:pt x="275209" y="22478"/>
                  </a:lnTo>
                  <a:lnTo>
                    <a:pt x="273472" y="13394"/>
                  </a:lnTo>
                  <a:lnTo>
                    <a:pt x="268747" y="6413"/>
                  </a:lnTo>
                  <a:lnTo>
                    <a:pt x="261760" y="1718"/>
                  </a:lnTo>
                  <a:lnTo>
                    <a:pt x="253237" y="0"/>
                  </a:lnTo>
                  <a:close/>
                </a:path>
              </a:pathLst>
            </a:custGeom>
            <a:solidFill>
              <a:srgbClr val="1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16853" y="5020817"/>
              <a:ext cx="275590" cy="45085"/>
            </a:xfrm>
            <a:custGeom>
              <a:avLst/>
              <a:gdLst/>
              <a:ahLst/>
              <a:cxnLst/>
              <a:rect l="l" t="t" r="r" b="b"/>
              <a:pathLst>
                <a:path w="275589" h="45085">
                  <a:moveTo>
                    <a:pt x="0" y="21970"/>
                  </a:moveTo>
                  <a:lnTo>
                    <a:pt x="1738" y="13394"/>
                  </a:lnTo>
                  <a:lnTo>
                    <a:pt x="6477" y="6413"/>
                  </a:lnTo>
                  <a:lnTo>
                    <a:pt x="13501" y="1718"/>
                  </a:lnTo>
                  <a:lnTo>
                    <a:pt x="22098" y="0"/>
                  </a:lnTo>
                  <a:lnTo>
                    <a:pt x="253237" y="0"/>
                  </a:lnTo>
                  <a:lnTo>
                    <a:pt x="261760" y="1718"/>
                  </a:lnTo>
                  <a:lnTo>
                    <a:pt x="268747" y="6413"/>
                  </a:lnTo>
                  <a:lnTo>
                    <a:pt x="273472" y="13394"/>
                  </a:lnTo>
                  <a:lnTo>
                    <a:pt x="275209" y="21970"/>
                  </a:lnTo>
                  <a:lnTo>
                    <a:pt x="275209" y="22478"/>
                  </a:lnTo>
                  <a:lnTo>
                    <a:pt x="273472" y="31075"/>
                  </a:lnTo>
                  <a:lnTo>
                    <a:pt x="268747" y="38099"/>
                  </a:lnTo>
                  <a:lnTo>
                    <a:pt x="261760" y="42838"/>
                  </a:lnTo>
                  <a:lnTo>
                    <a:pt x="253237" y="44576"/>
                  </a:lnTo>
                  <a:lnTo>
                    <a:pt x="22098" y="44576"/>
                  </a:lnTo>
                  <a:lnTo>
                    <a:pt x="13501" y="42838"/>
                  </a:lnTo>
                  <a:lnTo>
                    <a:pt x="6476" y="38099"/>
                  </a:lnTo>
                  <a:lnTo>
                    <a:pt x="1738" y="31075"/>
                  </a:lnTo>
                  <a:lnTo>
                    <a:pt x="0" y="22478"/>
                  </a:lnTo>
                  <a:lnTo>
                    <a:pt x="0" y="219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29172" y="5035677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588" y="0"/>
                  </a:moveTo>
                  <a:lnTo>
                    <a:pt x="3810" y="0"/>
                  </a:lnTo>
                  <a:lnTo>
                    <a:pt x="0" y="4064"/>
                  </a:lnTo>
                  <a:lnTo>
                    <a:pt x="0" y="14350"/>
                  </a:lnTo>
                  <a:lnTo>
                    <a:pt x="3810" y="18542"/>
                  </a:lnTo>
                  <a:lnTo>
                    <a:pt x="13588" y="18542"/>
                  </a:lnTo>
                  <a:lnTo>
                    <a:pt x="17525" y="14350"/>
                  </a:lnTo>
                  <a:lnTo>
                    <a:pt x="17525" y="4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29172" y="5035677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064"/>
                  </a:lnTo>
                  <a:lnTo>
                    <a:pt x="3810" y="0"/>
                  </a:lnTo>
                  <a:lnTo>
                    <a:pt x="8762" y="0"/>
                  </a:lnTo>
                  <a:lnTo>
                    <a:pt x="13588" y="0"/>
                  </a:lnTo>
                  <a:lnTo>
                    <a:pt x="17525" y="4064"/>
                  </a:lnTo>
                  <a:lnTo>
                    <a:pt x="17525" y="9271"/>
                  </a:lnTo>
                  <a:lnTo>
                    <a:pt x="17525" y="14350"/>
                  </a:lnTo>
                  <a:lnTo>
                    <a:pt x="13588" y="18542"/>
                  </a:lnTo>
                  <a:lnTo>
                    <a:pt x="8762" y="18542"/>
                  </a:lnTo>
                  <a:lnTo>
                    <a:pt x="3810" y="18542"/>
                  </a:lnTo>
                  <a:lnTo>
                    <a:pt x="0" y="14350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64224" y="5035677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588" y="0"/>
                  </a:moveTo>
                  <a:lnTo>
                    <a:pt x="3937" y="0"/>
                  </a:lnTo>
                  <a:lnTo>
                    <a:pt x="0" y="4064"/>
                  </a:lnTo>
                  <a:lnTo>
                    <a:pt x="0" y="14350"/>
                  </a:lnTo>
                  <a:lnTo>
                    <a:pt x="3937" y="18542"/>
                  </a:lnTo>
                  <a:lnTo>
                    <a:pt x="13588" y="18542"/>
                  </a:lnTo>
                  <a:lnTo>
                    <a:pt x="17525" y="14350"/>
                  </a:lnTo>
                  <a:lnTo>
                    <a:pt x="17525" y="4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64224" y="5035677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064"/>
                  </a:lnTo>
                  <a:lnTo>
                    <a:pt x="3937" y="0"/>
                  </a:lnTo>
                  <a:lnTo>
                    <a:pt x="8762" y="0"/>
                  </a:lnTo>
                  <a:lnTo>
                    <a:pt x="13588" y="0"/>
                  </a:lnTo>
                  <a:lnTo>
                    <a:pt x="17525" y="4064"/>
                  </a:lnTo>
                  <a:lnTo>
                    <a:pt x="17525" y="9271"/>
                  </a:lnTo>
                  <a:lnTo>
                    <a:pt x="17525" y="14350"/>
                  </a:lnTo>
                  <a:lnTo>
                    <a:pt x="13588" y="18542"/>
                  </a:lnTo>
                  <a:lnTo>
                    <a:pt x="8762" y="18542"/>
                  </a:lnTo>
                  <a:lnTo>
                    <a:pt x="3937" y="18542"/>
                  </a:lnTo>
                  <a:lnTo>
                    <a:pt x="0" y="14350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30721" y="5035677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3588" y="0"/>
                  </a:moveTo>
                  <a:lnTo>
                    <a:pt x="3937" y="0"/>
                  </a:lnTo>
                  <a:lnTo>
                    <a:pt x="0" y="4064"/>
                  </a:lnTo>
                  <a:lnTo>
                    <a:pt x="0" y="14350"/>
                  </a:lnTo>
                  <a:lnTo>
                    <a:pt x="3937" y="18542"/>
                  </a:lnTo>
                  <a:lnTo>
                    <a:pt x="13588" y="18542"/>
                  </a:lnTo>
                  <a:lnTo>
                    <a:pt x="17525" y="14350"/>
                  </a:lnTo>
                  <a:lnTo>
                    <a:pt x="17525" y="4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30721" y="5035677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0" y="9271"/>
                  </a:moveTo>
                  <a:lnTo>
                    <a:pt x="0" y="4064"/>
                  </a:lnTo>
                  <a:lnTo>
                    <a:pt x="3937" y="0"/>
                  </a:lnTo>
                  <a:lnTo>
                    <a:pt x="8762" y="0"/>
                  </a:lnTo>
                  <a:lnTo>
                    <a:pt x="13588" y="0"/>
                  </a:lnTo>
                  <a:lnTo>
                    <a:pt x="17525" y="4064"/>
                  </a:lnTo>
                  <a:lnTo>
                    <a:pt x="17525" y="9271"/>
                  </a:lnTo>
                  <a:lnTo>
                    <a:pt x="17525" y="14350"/>
                  </a:lnTo>
                  <a:lnTo>
                    <a:pt x="13588" y="18542"/>
                  </a:lnTo>
                  <a:lnTo>
                    <a:pt x="8762" y="18542"/>
                  </a:lnTo>
                  <a:lnTo>
                    <a:pt x="3937" y="18542"/>
                  </a:lnTo>
                  <a:lnTo>
                    <a:pt x="0" y="14350"/>
                  </a:lnTo>
                  <a:lnTo>
                    <a:pt x="0" y="927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06262" y="5037454"/>
              <a:ext cx="175260" cy="15240"/>
            </a:xfrm>
            <a:custGeom>
              <a:avLst/>
              <a:gdLst/>
              <a:ahLst/>
              <a:cxnLst/>
              <a:rect l="l" t="t" r="r" b="b"/>
              <a:pathLst>
                <a:path w="175260" h="15239">
                  <a:moveTo>
                    <a:pt x="15748" y="3302"/>
                  </a:moveTo>
                  <a:lnTo>
                    <a:pt x="12192" y="0"/>
                  </a:lnTo>
                  <a:lnTo>
                    <a:pt x="3556" y="0"/>
                  </a:lnTo>
                  <a:lnTo>
                    <a:pt x="0" y="3302"/>
                  </a:lnTo>
                  <a:lnTo>
                    <a:pt x="0" y="11557"/>
                  </a:lnTo>
                  <a:lnTo>
                    <a:pt x="3556" y="14859"/>
                  </a:lnTo>
                  <a:lnTo>
                    <a:pt x="12192" y="14859"/>
                  </a:lnTo>
                  <a:lnTo>
                    <a:pt x="15748" y="11557"/>
                  </a:lnTo>
                  <a:lnTo>
                    <a:pt x="15748" y="3302"/>
                  </a:lnTo>
                  <a:close/>
                </a:path>
                <a:path w="175260" h="15239">
                  <a:moveTo>
                    <a:pt x="61341" y="3302"/>
                  </a:moveTo>
                  <a:lnTo>
                    <a:pt x="57785" y="0"/>
                  </a:lnTo>
                  <a:lnTo>
                    <a:pt x="49149" y="0"/>
                  </a:lnTo>
                  <a:lnTo>
                    <a:pt x="45593" y="3302"/>
                  </a:lnTo>
                  <a:lnTo>
                    <a:pt x="45593" y="11557"/>
                  </a:lnTo>
                  <a:lnTo>
                    <a:pt x="49149" y="14859"/>
                  </a:lnTo>
                  <a:lnTo>
                    <a:pt x="57785" y="14859"/>
                  </a:lnTo>
                  <a:lnTo>
                    <a:pt x="61341" y="11557"/>
                  </a:lnTo>
                  <a:lnTo>
                    <a:pt x="61341" y="3302"/>
                  </a:lnTo>
                  <a:close/>
                </a:path>
                <a:path w="175260" h="15239">
                  <a:moveTo>
                    <a:pt x="99949" y="3302"/>
                  </a:moveTo>
                  <a:lnTo>
                    <a:pt x="96393" y="0"/>
                  </a:lnTo>
                  <a:lnTo>
                    <a:pt x="87630" y="0"/>
                  </a:lnTo>
                  <a:lnTo>
                    <a:pt x="84201" y="3302"/>
                  </a:lnTo>
                  <a:lnTo>
                    <a:pt x="84201" y="11557"/>
                  </a:lnTo>
                  <a:lnTo>
                    <a:pt x="87630" y="14859"/>
                  </a:lnTo>
                  <a:lnTo>
                    <a:pt x="96393" y="14859"/>
                  </a:lnTo>
                  <a:lnTo>
                    <a:pt x="99949" y="11557"/>
                  </a:lnTo>
                  <a:lnTo>
                    <a:pt x="99949" y="3302"/>
                  </a:lnTo>
                  <a:close/>
                </a:path>
                <a:path w="175260" h="15239">
                  <a:moveTo>
                    <a:pt x="175260" y="3302"/>
                  </a:moveTo>
                  <a:lnTo>
                    <a:pt x="172212" y="0"/>
                  </a:lnTo>
                  <a:lnTo>
                    <a:pt x="164465" y="0"/>
                  </a:lnTo>
                  <a:lnTo>
                    <a:pt x="161290" y="3302"/>
                  </a:lnTo>
                  <a:lnTo>
                    <a:pt x="161290" y="11557"/>
                  </a:lnTo>
                  <a:lnTo>
                    <a:pt x="164465" y="14859"/>
                  </a:lnTo>
                  <a:lnTo>
                    <a:pt x="172212" y="14859"/>
                  </a:lnTo>
                  <a:lnTo>
                    <a:pt x="175260" y="11557"/>
                  </a:lnTo>
                  <a:lnTo>
                    <a:pt x="175260" y="3302"/>
                  </a:lnTo>
                  <a:close/>
                </a:path>
              </a:pathLst>
            </a:custGeom>
            <a:solidFill>
              <a:srgbClr val="5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20409" y="4937125"/>
              <a:ext cx="187960" cy="35560"/>
            </a:xfrm>
            <a:custGeom>
              <a:avLst/>
              <a:gdLst/>
              <a:ahLst/>
              <a:cxnLst/>
              <a:rect l="l" t="t" r="r" b="b"/>
              <a:pathLst>
                <a:path w="187960" h="35560">
                  <a:moveTo>
                    <a:pt x="171323" y="0"/>
                  </a:moveTo>
                  <a:lnTo>
                    <a:pt x="10667" y="0"/>
                  </a:lnTo>
                  <a:lnTo>
                    <a:pt x="0" y="35306"/>
                  </a:lnTo>
                  <a:lnTo>
                    <a:pt x="187578" y="35306"/>
                  </a:lnTo>
                  <a:lnTo>
                    <a:pt x="171323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18631" y="4970652"/>
              <a:ext cx="187960" cy="11430"/>
            </a:xfrm>
            <a:custGeom>
              <a:avLst/>
              <a:gdLst/>
              <a:ahLst/>
              <a:cxnLst/>
              <a:rect l="l" t="t" r="r" b="b"/>
              <a:pathLst>
                <a:path w="187960" h="11429">
                  <a:moveTo>
                    <a:pt x="18757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87578" y="11049"/>
                  </a:lnTo>
                  <a:lnTo>
                    <a:pt x="18757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18631" y="4970652"/>
              <a:ext cx="187960" cy="11430"/>
            </a:xfrm>
            <a:custGeom>
              <a:avLst/>
              <a:gdLst/>
              <a:ahLst/>
              <a:cxnLst/>
              <a:rect l="l" t="t" r="r" b="b"/>
              <a:pathLst>
                <a:path w="187960" h="11429">
                  <a:moveTo>
                    <a:pt x="0" y="10668"/>
                  </a:moveTo>
                  <a:lnTo>
                    <a:pt x="0" y="0"/>
                  </a:lnTo>
                  <a:lnTo>
                    <a:pt x="187578" y="0"/>
                  </a:lnTo>
                  <a:lnTo>
                    <a:pt x="187578" y="11049"/>
                  </a:lnTo>
                  <a:lnTo>
                    <a:pt x="0" y="10668"/>
                  </a:lnTo>
                  <a:close/>
                </a:path>
              </a:pathLst>
            </a:custGeom>
            <a:ln w="3175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57291" y="5085714"/>
              <a:ext cx="321310" cy="15240"/>
            </a:xfrm>
            <a:custGeom>
              <a:avLst/>
              <a:gdLst/>
              <a:ahLst/>
              <a:cxnLst/>
              <a:rect l="l" t="t" r="r" b="b"/>
              <a:pathLst>
                <a:path w="321310" h="15239">
                  <a:moveTo>
                    <a:pt x="19278" y="1866"/>
                  </a:moveTo>
                  <a:lnTo>
                    <a:pt x="0" y="1866"/>
                  </a:lnTo>
                  <a:lnTo>
                    <a:pt x="0" y="14859"/>
                  </a:lnTo>
                  <a:lnTo>
                    <a:pt x="19278" y="14859"/>
                  </a:lnTo>
                  <a:lnTo>
                    <a:pt x="19278" y="1866"/>
                  </a:lnTo>
                  <a:close/>
                </a:path>
                <a:path w="321310" h="15239">
                  <a:moveTo>
                    <a:pt x="320776" y="0"/>
                  </a:moveTo>
                  <a:lnTo>
                    <a:pt x="301498" y="0"/>
                  </a:lnTo>
                  <a:lnTo>
                    <a:pt x="301498" y="14859"/>
                  </a:lnTo>
                  <a:lnTo>
                    <a:pt x="320776" y="14859"/>
                  </a:lnTo>
                  <a:lnTo>
                    <a:pt x="320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78144" y="5002148"/>
              <a:ext cx="98425" cy="15240"/>
            </a:xfrm>
            <a:custGeom>
              <a:avLst/>
              <a:gdLst/>
              <a:ahLst/>
              <a:cxnLst/>
              <a:rect l="l" t="t" r="r" b="b"/>
              <a:pathLst>
                <a:path w="98425" h="15239">
                  <a:moveTo>
                    <a:pt x="5257" y="0"/>
                  </a:moveTo>
                  <a:lnTo>
                    <a:pt x="0" y="0"/>
                  </a:lnTo>
                  <a:lnTo>
                    <a:pt x="0" y="14859"/>
                  </a:lnTo>
                  <a:lnTo>
                    <a:pt x="5257" y="14859"/>
                  </a:lnTo>
                  <a:lnTo>
                    <a:pt x="5257" y="0"/>
                  </a:lnTo>
                  <a:close/>
                </a:path>
                <a:path w="98425" h="15239">
                  <a:moveTo>
                    <a:pt x="12242" y="0"/>
                  </a:moveTo>
                  <a:lnTo>
                    <a:pt x="6985" y="0"/>
                  </a:lnTo>
                  <a:lnTo>
                    <a:pt x="6985" y="14859"/>
                  </a:lnTo>
                  <a:lnTo>
                    <a:pt x="12242" y="14859"/>
                  </a:lnTo>
                  <a:lnTo>
                    <a:pt x="12242" y="0"/>
                  </a:lnTo>
                  <a:close/>
                </a:path>
                <a:path w="98425" h="15239">
                  <a:moveTo>
                    <a:pt x="17576" y="0"/>
                  </a:moveTo>
                  <a:lnTo>
                    <a:pt x="12319" y="0"/>
                  </a:lnTo>
                  <a:lnTo>
                    <a:pt x="12319" y="14859"/>
                  </a:lnTo>
                  <a:lnTo>
                    <a:pt x="17576" y="14859"/>
                  </a:lnTo>
                  <a:lnTo>
                    <a:pt x="17576" y="0"/>
                  </a:lnTo>
                  <a:close/>
                </a:path>
                <a:path w="98425" h="15239">
                  <a:moveTo>
                    <a:pt x="26314" y="0"/>
                  </a:moveTo>
                  <a:lnTo>
                    <a:pt x="19304" y="0"/>
                  </a:lnTo>
                  <a:lnTo>
                    <a:pt x="19304" y="14859"/>
                  </a:lnTo>
                  <a:lnTo>
                    <a:pt x="26314" y="14859"/>
                  </a:lnTo>
                  <a:lnTo>
                    <a:pt x="26314" y="0"/>
                  </a:lnTo>
                  <a:close/>
                </a:path>
                <a:path w="98425" h="15239">
                  <a:moveTo>
                    <a:pt x="33324" y="0"/>
                  </a:moveTo>
                  <a:lnTo>
                    <a:pt x="28067" y="0"/>
                  </a:lnTo>
                  <a:lnTo>
                    <a:pt x="28067" y="14859"/>
                  </a:lnTo>
                  <a:lnTo>
                    <a:pt x="33324" y="14859"/>
                  </a:lnTo>
                  <a:lnTo>
                    <a:pt x="33324" y="0"/>
                  </a:lnTo>
                  <a:close/>
                </a:path>
                <a:path w="98425" h="15239">
                  <a:moveTo>
                    <a:pt x="40309" y="0"/>
                  </a:moveTo>
                  <a:lnTo>
                    <a:pt x="35052" y="0"/>
                  </a:lnTo>
                  <a:lnTo>
                    <a:pt x="35052" y="14859"/>
                  </a:lnTo>
                  <a:lnTo>
                    <a:pt x="40309" y="14859"/>
                  </a:lnTo>
                  <a:lnTo>
                    <a:pt x="40309" y="0"/>
                  </a:lnTo>
                  <a:close/>
                </a:path>
                <a:path w="98425" h="15239">
                  <a:moveTo>
                    <a:pt x="47294" y="0"/>
                  </a:moveTo>
                  <a:lnTo>
                    <a:pt x="42037" y="0"/>
                  </a:lnTo>
                  <a:lnTo>
                    <a:pt x="42037" y="14859"/>
                  </a:lnTo>
                  <a:lnTo>
                    <a:pt x="47294" y="14859"/>
                  </a:lnTo>
                  <a:lnTo>
                    <a:pt x="47294" y="0"/>
                  </a:lnTo>
                  <a:close/>
                </a:path>
                <a:path w="98425" h="15239">
                  <a:moveTo>
                    <a:pt x="54279" y="0"/>
                  </a:moveTo>
                  <a:lnTo>
                    <a:pt x="49022" y="0"/>
                  </a:lnTo>
                  <a:lnTo>
                    <a:pt x="49022" y="14859"/>
                  </a:lnTo>
                  <a:lnTo>
                    <a:pt x="54279" y="14859"/>
                  </a:lnTo>
                  <a:lnTo>
                    <a:pt x="54279" y="0"/>
                  </a:lnTo>
                  <a:close/>
                </a:path>
                <a:path w="98425" h="15239">
                  <a:moveTo>
                    <a:pt x="68376" y="0"/>
                  </a:moveTo>
                  <a:lnTo>
                    <a:pt x="63144" y="0"/>
                  </a:lnTo>
                  <a:lnTo>
                    <a:pt x="56134" y="0"/>
                  </a:lnTo>
                  <a:lnTo>
                    <a:pt x="56134" y="14859"/>
                  </a:lnTo>
                  <a:lnTo>
                    <a:pt x="63119" y="14859"/>
                  </a:lnTo>
                  <a:lnTo>
                    <a:pt x="68376" y="14859"/>
                  </a:lnTo>
                  <a:lnTo>
                    <a:pt x="68376" y="0"/>
                  </a:lnTo>
                  <a:close/>
                </a:path>
                <a:path w="98425" h="15239">
                  <a:moveTo>
                    <a:pt x="75361" y="0"/>
                  </a:moveTo>
                  <a:lnTo>
                    <a:pt x="70104" y="0"/>
                  </a:lnTo>
                  <a:lnTo>
                    <a:pt x="70104" y="14859"/>
                  </a:lnTo>
                  <a:lnTo>
                    <a:pt x="75361" y="14859"/>
                  </a:lnTo>
                  <a:lnTo>
                    <a:pt x="75361" y="0"/>
                  </a:lnTo>
                  <a:close/>
                </a:path>
                <a:path w="98425" h="15239">
                  <a:moveTo>
                    <a:pt x="84099" y="0"/>
                  </a:moveTo>
                  <a:lnTo>
                    <a:pt x="77089" y="0"/>
                  </a:lnTo>
                  <a:lnTo>
                    <a:pt x="77089" y="14859"/>
                  </a:lnTo>
                  <a:lnTo>
                    <a:pt x="84099" y="14859"/>
                  </a:lnTo>
                  <a:lnTo>
                    <a:pt x="84099" y="0"/>
                  </a:lnTo>
                  <a:close/>
                </a:path>
                <a:path w="98425" h="15239">
                  <a:moveTo>
                    <a:pt x="98196" y="0"/>
                  </a:moveTo>
                  <a:lnTo>
                    <a:pt x="91211" y="0"/>
                  </a:lnTo>
                  <a:lnTo>
                    <a:pt x="84201" y="0"/>
                  </a:lnTo>
                  <a:lnTo>
                    <a:pt x="84201" y="14859"/>
                  </a:lnTo>
                  <a:lnTo>
                    <a:pt x="91186" y="14859"/>
                  </a:lnTo>
                  <a:lnTo>
                    <a:pt x="98196" y="14859"/>
                  </a:lnTo>
                  <a:lnTo>
                    <a:pt x="98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37935" y="50708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888" y="3746"/>
                  </a:moveTo>
                  <a:lnTo>
                    <a:pt x="888" y="3746"/>
                  </a:lnTo>
                </a:path>
              </a:pathLst>
            </a:custGeom>
            <a:ln w="74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72098" y="5075555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777" y="0"/>
                  </a:lnTo>
                </a:path>
                <a:path w="128270">
                  <a:moveTo>
                    <a:pt x="42037" y="0"/>
                  </a:moveTo>
                  <a:lnTo>
                    <a:pt x="43814" y="0"/>
                  </a:lnTo>
                </a:path>
                <a:path w="128270">
                  <a:moveTo>
                    <a:pt x="87629" y="0"/>
                  </a:moveTo>
                  <a:lnTo>
                    <a:pt x="89407" y="0"/>
                  </a:lnTo>
                </a:path>
                <a:path w="128270">
                  <a:moveTo>
                    <a:pt x="126237" y="0"/>
                  </a:moveTo>
                  <a:lnTo>
                    <a:pt x="128015" y="0"/>
                  </a:lnTo>
                </a:path>
              </a:pathLst>
            </a:custGeom>
            <a:ln w="93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038595" y="5077396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1777" y="0"/>
                  </a:lnTo>
                </a:path>
                <a:path w="36829">
                  <a:moveTo>
                    <a:pt x="35051" y="0"/>
                  </a:moveTo>
                  <a:lnTo>
                    <a:pt x="36829" y="0"/>
                  </a:lnTo>
                </a:path>
              </a:pathLst>
            </a:custGeom>
            <a:ln w="9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53734" y="5020721"/>
              <a:ext cx="58419" cy="26034"/>
            </a:xfrm>
            <a:custGeom>
              <a:avLst/>
              <a:gdLst/>
              <a:ahLst/>
              <a:cxnLst/>
              <a:rect l="l" t="t" r="r" b="b"/>
              <a:pathLst>
                <a:path w="58420" h="26035">
                  <a:moveTo>
                    <a:pt x="0" y="11145"/>
                  </a:moveTo>
                  <a:lnTo>
                    <a:pt x="8766" y="11145"/>
                  </a:lnTo>
                  <a:lnTo>
                    <a:pt x="8766" y="0"/>
                  </a:lnTo>
                  <a:lnTo>
                    <a:pt x="0" y="0"/>
                  </a:lnTo>
                  <a:lnTo>
                    <a:pt x="0" y="11145"/>
                  </a:lnTo>
                  <a:close/>
                </a:path>
                <a:path w="58420" h="26035">
                  <a:moveTo>
                    <a:pt x="10540" y="11145"/>
                  </a:moveTo>
                  <a:lnTo>
                    <a:pt x="19307" y="11145"/>
                  </a:lnTo>
                  <a:lnTo>
                    <a:pt x="19307" y="0"/>
                  </a:lnTo>
                  <a:lnTo>
                    <a:pt x="10540" y="0"/>
                  </a:lnTo>
                  <a:lnTo>
                    <a:pt x="10540" y="11145"/>
                  </a:lnTo>
                  <a:close/>
                </a:path>
                <a:path w="58420" h="26035">
                  <a:moveTo>
                    <a:pt x="21081" y="11145"/>
                  </a:moveTo>
                  <a:lnTo>
                    <a:pt x="28095" y="11145"/>
                  </a:lnTo>
                  <a:lnTo>
                    <a:pt x="28095" y="0"/>
                  </a:lnTo>
                  <a:lnTo>
                    <a:pt x="21081" y="0"/>
                  </a:lnTo>
                  <a:lnTo>
                    <a:pt x="21081" y="11145"/>
                  </a:lnTo>
                  <a:close/>
                </a:path>
                <a:path w="58420" h="26035">
                  <a:moveTo>
                    <a:pt x="29844" y="11145"/>
                  </a:moveTo>
                  <a:lnTo>
                    <a:pt x="36858" y="11145"/>
                  </a:lnTo>
                  <a:lnTo>
                    <a:pt x="36858" y="0"/>
                  </a:lnTo>
                  <a:lnTo>
                    <a:pt x="29844" y="0"/>
                  </a:lnTo>
                  <a:lnTo>
                    <a:pt x="29844" y="11145"/>
                  </a:lnTo>
                  <a:close/>
                </a:path>
                <a:path w="58420" h="26035">
                  <a:moveTo>
                    <a:pt x="38607" y="11145"/>
                  </a:moveTo>
                  <a:lnTo>
                    <a:pt x="47374" y="11145"/>
                  </a:lnTo>
                  <a:lnTo>
                    <a:pt x="47374" y="0"/>
                  </a:lnTo>
                  <a:lnTo>
                    <a:pt x="38607" y="0"/>
                  </a:lnTo>
                  <a:lnTo>
                    <a:pt x="38607" y="11145"/>
                  </a:lnTo>
                  <a:close/>
                </a:path>
                <a:path w="58420" h="26035">
                  <a:moveTo>
                    <a:pt x="49149" y="11145"/>
                  </a:moveTo>
                  <a:lnTo>
                    <a:pt x="57915" y="11145"/>
                  </a:lnTo>
                  <a:lnTo>
                    <a:pt x="57915" y="0"/>
                  </a:lnTo>
                  <a:lnTo>
                    <a:pt x="49149" y="0"/>
                  </a:lnTo>
                  <a:lnTo>
                    <a:pt x="49149" y="11145"/>
                  </a:lnTo>
                  <a:close/>
                </a:path>
                <a:path w="58420" h="26035">
                  <a:moveTo>
                    <a:pt x="38607" y="26004"/>
                  </a:moveTo>
                  <a:lnTo>
                    <a:pt x="47374" y="26004"/>
                  </a:lnTo>
                  <a:lnTo>
                    <a:pt x="47374" y="13001"/>
                  </a:lnTo>
                  <a:lnTo>
                    <a:pt x="38607" y="13001"/>
                  </a:lnTo>
                  <a:lnTo>
                    <a:pt x="38607" y="26004"/>
                  </a:lnTo>
                  <a:close/>
                </a:path>
                <a:path w="58420" h="26035">
                  <a:moveTo>
                    <a:pt x="49149" y="26004"/>
                  </a:moveTo>
                  <a:lnTo>
                    <a:pt x="57915" y="26004"/>
                  </a:lnTo>
                  <a:lnTo>
                    <a:pt x="57915" y="14858"/>
                  </a:lnTo>
                  <a:lnTo>
                    <a:pt x="49149" y="14858"/>
                  </a:lnTo>
                  <a:lnTo>
                    <a:pt x="49149" y="2600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732525" y="5121275"/>
              <a:ext cx="101600" cy="214629"/>
            </a:xfrm>
            <a:custGeom>
              <a:avLst/>
              <a:gdLst/>
              <a:ahLst/>
              <a:cxnLst/>
              <a:rect l="l" t="t" r="r" b="b"/>
              <a:pathLst>
                <a:path w="101600" h="214629">
                  <a:moveTo>
                    <a:pt x="101600" y="0"/>
                  </a:moveTo>
                  <a:lnTo>
                    <a:pt x="0" y="214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046215" y="6225509"/>
              <a:ext cx="241300" cy="74930"/>
            </a:xfrm>
            <a:custGeom>
              <a:avLst/>
              <a:gdLst/>
              <a:ahLst/>
              <a:cxnLst/>
              <a:rect l="l" t="t" r="r" b="b"/>
              <a:pathLst>
                <a:path w="241300" h="74929">
                  <a:moveTo>
                    <a:pt x="0" y="74757"/>
                  </a:moveTo>
                  <a:lnTo>
                    <a:pt x="240779" y="74757"/>
                  </a:lnTo>
                  <a:lnTo>
                    <a:pt x="240779" y="0"/>
                  </a:lnTo>
                  <a:lnTo>
                    <a:pt x="0" y="0"/>
                  </a:lnTo>
                  <a:lnTo>
                    <a:pt x="0" y="74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79692" y="6238228"/>
              <a:ext cx="83820" cy="34925"/>
            </a:xfrm>
            <a:custGeom>
              <a:avLst/>
              <a:gdLst/>
              <a:ahLst/>
              <a:cxnLst/>
              <a:rect l="l" t="t" r="r" b="b"/>
              <a:pathLst>
                <a:path w="83820" h="34925">
                  <a:moveTo>
                    <a:pt x="83619" y="0"/>
                  </a:moveTo>
                  <a:lnTo>
                    <a:pt x="0" y="0"/>
                  </a:lnTo>
                  <a:lnTo>
                    <a:pt x="0" y="34580"/>
                  </a:lnTo>
                  <a:lnTo>
                    <a:pt x="83619" y="34580"/>
                  </a:lnTo>
                  <a:lnTo>
                    <a:pt x="836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179692" y="6238228"/>
              <a:ext cx="83820" cy="34925"/>
            </a:xfrm>
            <a:custGeom>
              <a:avLst/>
              <a:gdLst/>
              <a:ahLst/>
              <a:cxnLst/>
              <a:rect l="l" t="t" r="r" b="b"/>
              <a:pathLst>
                <a:path w="83820" h="34925">
                  <a:moveTo>
                    <a:pt x="0" y="34580"/>
                  </a:moveTo>
                  <a:lnTo>
                    <a:pt x="83619" y="34580"/>
                  </a:lnTo>
                  <a:lnTo>
                    <a:pt x="83619" y="0"/>
                  </a:lnTo>
                  <a:lnTo>
                    <a:pt x="0" y="0"/>
                  </a:lnTo>
                  <a:lnTo>
                    <a:pt x="0" y="345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35674" y="6266192"/>
              <a:ext cx="262255" cy="47625"/>
            </a:xfrm>
            <a:custGeom>
              <a:avLst/>
              <a:gdLst/>
              <a:ahLst/>
              <a:cxnLst/>
              <a:rect l="l" t="t" r="r" b="b"/>
              <a:pathLst>
                <a:path w="262254" h="47625">
                  <a:moveTo>
                    <a:pt x="230250" y="0"/>
                  </a:moveTo>
                  <a:lnTo>
                    <a:pt x="32765" y="0"/>
                  </a:lnTo>
                  <a:lnTo>
                    <a:pt x="508" y="41706"/>
                  </a:lnTo>
                  <a:lnTo>
                    <a:pt x="0" y="43992"/>
                  </a:lnTo>
                  <a:lnTo>
                    <a:pt x="1524" y="46024"/>
                  </a:lnTo>
                  <a:lnTo>
                    <a:pt x="3555" y="47294"/>
                  </a:lnTo>
                  <a:lnTo>
                    <a:pt x="258699" y="47294"/>
                  </a:lnTo>
                  <a:lnTo>
                    <a:pt x="260730" y="46532"/>
                  </a:lnTo>
                  <a:lnTo>
                    <a:pt x="262000" y="44754"/>
                  </a:lnTo>
                  <a:lnTo>
                    <a:pt x="261238" y="42722"/>
                  </a:lnTo>
                  <a:lnTo>
                    <a:pt x="230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35674" y="6266192"/>
              <a:ext cx="262255" cy="47625"/>
            </a:xfrm>
            <a:custGeom>
              <a:avLst/>
              <a:gdLst/>
              <a:ahLst/>
              <a:cxnLst/>
              <a:rect l="l" t="t" r="r" b="b"/>
              <a:pathLst>
                <a:path w="262254" h="47625">
                  <a:moveTo>
                    <a:pt x="32765" y="0"/>
                  </a:moveTo>
                  <a:lnTo>
                    <a:pt x="230250" y="0"/>
                  </a:lnTo>
                  <a:lnTo>
                    <a:pt x="261238" y="42722"/>
                  </a:lnTo>
                  <a:lnTo>
                    <a:pt x="262000" y="44754"/>
                  </a:lnTo>
                  <a:lnTo>
                    <a:pt x="260730" y="46532"/>
                  </a:lnTo>
                  <a:lnTo>
                    <a:pt x="258699" y="47294"/>
                  </a:lnTo>
                  <a:lnTo>
                    <a:pt x="3555" y="47294"/>
                  </a:lnTo>
                  <a:lnTo>
                    <a:pt x="1524" y="46024"/>
                  </a:lnTo>
                  <a:lnTo>
                    <a:pt x="0" y="43992"/>
                  </a:lnTo>
                  <a:lnTo>
                    <a:pt x="508" y="41706"/>
                  </a:lnTo>
                  <a:lnTo>
                    <a:pt x="3276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050279" y="6276365"/>
              <a:ext cx="174625" cy="30480"/>
            </a:xfrm>
            <a:custGeom>
              <a:avLst/>
              <a:gdLst/>
              <a:ahLst/>
              <a:cxnLst/>
              <a:rect l="l" t="t" r="r" b="b"/>
              <a:pathLst>
                <a:path w="174625" h="30479">
                  <a:moveTo>
                    <a:pt x="165989" y="0"/>
                  </a:moveTo>
                  <a:lnTo>
                    <a:pt x="23368" y="0"/>
                  </a:lnTo>
                  <a:lnTo>
                    <a:pt x="0" y="29997"/>
                  </a:lnTo>
                  <a:lnTo>
                    <a:pt x="174244" y="29997"/>
                  </a:lnTo>
                  <a:lnTo>
                    <a:pt x="165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050279" y="6276365"/>
              <a:ext cx="174625" cy="30480"/>
            </a:xfrm>
            <a:custGeom>
              <a:avLst/>
              <a:gdLst/>
              <a:ahLst/>
              <a:cxnLst/>
              <a:rect l="l" t="t" r="r" b="b"/>
              <a:pathLst>
                <a:path w="174625" h="30479">
                  <a:moveTo>
                    <a:pt x="23368" y="0"/>
                  </a:moveTo>
                  <a:lnTo>
                    <a:pt x="165989" y="0"/>
                  </a:lnTo>
                  <a:lnTo>
                    <a:pt x="174244" y="29997"/>
                  </a:lnTo>
                  <a:lnTo>
                    <a:pt x="0" y="29997"/>
                  </a:lnTo>
                  <a:lnTo>
                    <a:pt x="233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230111" y="6276365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79">
                  <a:moveTo>
                    <a:pt x="31368" y="0"/>
                  </a:moveTo>
                  <a:lnTo>
                    <a:pt x="0" y="0"/>
                  </a:lnTo>
                  <a:lnTo>
                    <a:pt x="10033" y="29997"/>
                  </a:lnTo>
                  <a:lnTo>
                    <a:pt x="52832" y="29997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230111" y="6276365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79">
                  <a:moveTo>
                    <a:pt x="0" y="0"/>
                  </a:moveTo>
                  <a:lnTo>
                    <a:pt x="31368" y="0"/>
                  </a:lnTo>
                  <a:lnTo>
                    <a:pt x="52832" y="29997"/>
                  </a:lnTo>
                  <a:lnTo>
                    <a:pt x="10033" y="299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77902" y="6076950"/>
              <a:ext cx="177965" cy="1481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32525" y="5415026"/>
              <a:ext cx="403225" cy="641350"/>
            </a:xfrm>
            <a:custGeom>
              <a:avLst/>
              <a:gdLst/>
              <a:ahLst/>
              <a:cxnLst/>
              <a:rect l="l" t="t" r="r" b="b"/>
              <a:pathLst>
                <a:path w="403225" h="641350">
                  <a:moveTo>
                    <a:pt x="0" y="0"/>
                  </a:moveTo>
                  <a:lnTo>
                    <a:pt x="403225" y="64128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8291576" y="3442208"/>
            <a:ext cx="238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790" algn="l"/>
              </a:tabLst>
            </a:pPr>
            <a:r>
              <a:rPr sz="1000" b="1" u="sng" spc="-5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622863" y="5472112"/>
            <a:ext cx="992505" cy="849630"/>
            <a:chOff x="4622863" y="5472112"/>
            <a:chExt cx="992505" cy="849630"/>
          </a:xfrm>
        </p:grpSpPr>
        <p:sp>
          <p:nvSpPr>
            <p:cNvPr id="109" name="object 109"/>
            <p:cNvSpPr/>
            <p:nvPr/>
          </p:nvSpPr>
          <p:spPr>
            <a:xfrm>
              <a:off x="4634992" y="6096922"/>
              <a:ext cx="241935" cy="74930"/>
            </a:xfrm>
            <a:custGeom>
              <a:avLst/>
              <a:gdLst/>
              <a:ahLst/>
              <a:cxnLst/>
              <a:rect l="l" t="t" r="r" b="b"/>
              <a:pathLst>
                <a:path w="241935" h="74929">
                  <a:moveTo>
                    <a:pt x="0" y="74757"/>
                  </a:moveTo>
                  <a:lnTo>
                    <a:pt x="241769" y="74757"/>
                  </a:lnTo>
                  <a:lnTo>
                    <a:pt x="241769" y="0"/>
                  </a:lnTo>
                  <a:lnTo>
                    <a:pt x="0" y="0"/>
                  </a:lnTo>
                  <a:lnTo>
                    <a:pt x="0" y="74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69104" y="6109628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83963" y="0"/>
                  </a:moveTo>
                  <a:lnTo>
                    <a:pt x="0" y="0"/>
                  </a:lnTo>
                  <a:lnTo>
                    <a:pt x="0" y="34580"/>
                  </a:lnTo>
                  <a:lnTo>
                    <a:pt x="83963" y="34580"/>
                  </a:lnTo>
                  <a:lnTo>
                    <a:pt x="8396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69104" y="6109628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0" y="34580"/>
                  </a:moveTo>
                  <a:lnTo>
                    <a:pt x="83963" y="34580"/>
                  </a:lnTo>
                  <a:lnTo>
                    <a:pt x="83963" y="0"/>
                  </a:lnTo>
                  <a:lnTo>
                    <a:pt x="0" y="0"/>
                  </a:lnTo>
                  <a:lnTo>
                    <a:pt x="0" y="345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24451" y="6137605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231521" y="0"/>
                  </a:moveTo>
                  <a:lnTo>
                    <a:pt x="32893" y="0"/>
                  </a:lnTo>
                  <a:lnTo>
                    <a:pt x="381" y="41694"/>
                  </a:lnTo>
                  <a:lnTo>
                    <a:pt x="0" y="43992"/>
                  </a:lnTo>
                  <a:lnTo>
                    <a:pt x="1397" y="46024"/>
                  </a:lnTo>
                  <a:lnTo>
                    <a:pt x="3683" y="47294"/>
                  </a:lnTo>
                  <a:lnTo>
                    <a:pt x="260476" y="47294"/>
                  </a:lnTo>
                  <a:lnTo>
                    <a:pt x="262509" y="46532"/>
                  </a:lnTo>
                  <a:lnTo>
                    <a:pt x="263525" y="44754"/>
                  </a:lnTo>
                  <a:lnTo>
                    <a:pt x="263016" y="42722"/>
                  </a:lnTo>
                  <a:lnTo>
                    <a:pt x="231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624451" y="6137605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32893" y="0"/>
                  </a:moveTo>
                  <a:lnTo>
                    <a:pt x="231521" y="0"/>
                  </a:lnTo>
                  <a:lnTo>
                    <a:pt x="263016" y="42722"/>
                  </a:lnTo>
                  <a:lnTo>
                    <a:pt x="263525" y="44754"/>
                  </a:lnTo>
                  <a:lnTo>
                    <a:pt x="262509" y="46532"/>
                  </a:lnTo>
                  <a:lnTo>
                    <a:pt x="260476" y="47294"/>
                  </a:lnTo>
                  <a:lnTo>
                    <a:pt x="3683" y="47294"/>
                  </a:lnTo>
                  <a:lnTo>
                    <a:pt x="1397" y="46024"/>
                  </a:lnTo>
                  <a:lnTo>
                    <a:pt x="0" y="43992"/>
                  </a:lnTo>
                  <a:lnTo>
                    <a:pt x="381" y="41694"/>
                  </a:lnTo>
                  <a:lnTo>
                    <a:pt x="3289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39056" y="6147777"/>
              <a:ext cx="175260" cy="30480"/>
            </a:xfrm>
            <a:custGeom>
              <a:avLst/>
              <a:gdLst/>
              <a:ahLst/>
              <a:cxnLst/>
              <a:rect l="l" t="t" r="r" b="b"/>
              <a:pathLst>
                <a:path w="175260" h="30479">
                  <a:moveTo>
                    <a:pt x="166878" y="0"/>
                  </a:moveTo>
                  <a:lnTo>
                    <a:pt x="23749" y="0"/>
                  </a:lnTo>
                  <a:lnTo>
                    <a:pt x="0" y="29997"/>
                  </a:lnTo>
                  <a:lnTo>
                    <a:pt x="175006" y="29997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39056" y="6147777"/>
              <a:ext cx="175260" cy="30480"/>
            </a:xfrm>
            <a:custGeom>
              <a:avLst/>
              <a:gdLst/>
              <a:ahLst/>
              <a:cxnLst/>
              <a:rect l="l" t="t" r="r" b="b"/>
              <a:pathLst>
                <a:path w="175260" h="30479">
                  <a:moveTo>
                    <a:pt x="23749" y="0"/>
                  </a:moveTo>
                  <a:lnTo>
                    <a:pt x="166878" y="0"/>
                  </a:lnTo>
                  <a:lnTo>
                    <a:pt x="175006" y="29997"/>
                  </a:lnTo>
                  <a:lnTo>
                    <a:pt x="0" y="29997"/>
                  </a:lnTo>
                  <a:lnTo>
                    <a:pt x="237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19650" y="6147777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79">
                  <a:moveTo>
                    <a:pt x="31241" y="0"/>
                  </a:moveTo>
                  <a:lnTo>
                    <a:pt x="0" y="0"/>
                  </a:lnTo>
                  <a:lnTo>
                    <a:pt x="9905" y="29997"/>
                  </a:lnTo>
                  <a:lnTo>
                    <a:pt x="53086" y="29997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819650" y="6147777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79">
                  <a:moveTo>
                    <a:pt x="0" y="0"/>
                  </a:moveTo>
                  <a:lnTo>
                    <a:pt x="31241" y="0"/>
                  </a:lnTo>
                  <a:lnTo>
                    <a:pt x="53086" y="29997"/>
                  </a:lnTo>
                  <a:lnTo>
                    <a:pt x="9905" y="299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666805" y="5948362"/>
              <a:ext cx="178688" cy="1481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339334" y="6231266"/>
              <a:ext cx="243204" cy="75565"/>
            </a:xfrm>
            <a:custGeom>
              <a:avLst/>
              <a:gdLst/>
              <a:ahLst/>
              <a:cxnLst/>
              <a:rect l="l" t="t" r="r" b="b"/>
              <a:pathLst>
                <a:path w="243204" h="75564">
                  <a:moveTo>
                    <a:pt x="0" y="75261"/>
                  </a:moveTo>
                  <a:lnTo>
                    <a:pt x="242747" y="75261"/>
                  </a:lnTo>
                  <a:lnTo>
                    <a:pt x="242747" y="0"/>
                  </a:lnTo>
                  <a:lnTo>
                    <a:pt x="0" y="0"/>
                  </a:lnTo>
                  <a:lnTo>
                    <a:pt x="0" y="752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474208" y="6244065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84124" y="0"/>
                  </a:moveTo>
                  <a:lnTo>
                    <a:pt x="0" y="0"/>
                  </a:lnTo>
                  <a:lnTo>
                    <a:pt x="0" y="34814"/>
                  </a:lnTo>
                  <a:lnTo>
                    <a:pt x="84124" y="34814"/>
                  </a:lnTo>
                  <a:lnTo>
                    <a:pt x="841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474208" y="6244065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0" y="34814"/>
                  </a:moveTo>
                  <a:lnTo>
                    <a:pt x="84124" y="34814"/>
                  </a:lnTo>
                  <a:lnTo>
                    <a:pt x="84124" y="0"/>
                  </a:lnTo>
                  <a:lnTo>
                    <a:pt x="0" y="0"/>
                  </a:lnTo>
                  <a:lnTo>
                    <a:pt x="0" y="34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29301" y="6272225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231775" y="0"/>
                  </a:moveTo>
                  <a:lnTo>
                    <a:pt x="32893" y="0"/>
                  </a:lnTo>
                  <a:lnTo>
                    <a:pt x="381" y="41986"/>
                  </a:lnTo>
                  <a:lnTo>
                    <a:pt x="0" y="44284"/>
                  </a:lnTo>
                  <a:lnTo>
                    <a:pt x="1397" y="46329"/>
                  </a:lnTo>
                  <a:lnTo>
                    <a:pt x="3428" y="47612"/>
                  </a:lnTo>
                  <a:lnTo>
                    <a:pt x="260731" y="47612"/>
                  </a:lnTo>
                  <a:lnTo>
                    <a:pt x="262763" y="46850"/>
                  </a:lnTo>
                  <a:lnTo>
                    <a:pt x="263525" y="45046"/>
                  </a:lnTo>
                  <a:lnTo>
                    <a:pt x="263271" y="43002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29301" y="6272225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32893" y="0"/>
                  </a:moveTo>
                  <a:lnTo>
                    <a:pt x="231775" y="0"/>
                  </a:lnTo>
                  <a:lnTo>
                    <a:pt x="263271" y="43002"/>
                  </a:lnTo>
                  <a:lnTo>
                    <a:pt x="263525" y="45046"/>
                  </a:lnTo>
                  <a:lnTo>
                    <a:pt x="262763" y="46850"/>
                  </a:lnTo>
                  <a:lnTo>
                    <a:pt x="260731" y="47612"/>
                  </a:lnTo>
                  <a:lnTo>
                    <a:pt x="3428" y="47612"/>
                  </a:lnTo>
                  <a:lnTo>
                    <a:pt x="1397" y="46329"/>
                  </a:lnTo>
                  <a:lnTo>
                    <a:pt x="0" y="44284"/>
                  </a:lnTo>
                  <a:lnTo>
                    <a:pt x="381" y="41986"/>
                  </a:lnTo>
                  <a:lnTo>
                    <a:pt x="3289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3906" y="6282461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79">
                  <a:moveTo>
                    <a:pt x="167005" y="0"/>
                  </a:moveTo>
                  <a:lnTo>
                    <a:pt x="23876" y="0"/>
                  </a:lnTo>
                  <a:lnTo>
                    <a:pt x="0" y="30213"/>
                  </a:lnTo>
                  <a:lnTo>
                    <a:pt x="175387" y="30213"/>
                  </a:lnTo>
                  <a:lnTo>
                    <a:pt x="167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343906" y="6282461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79">
                  <a:moveTo>
                    <a:pt x="23876" y="0"/>
                  </a:moveTo>
                  <a:lnTo>
                    <a:pt x="167005" y="0"/>
                  </a:lnTo>
                  <a:lnTo>
                    <a:pt x="175387" y="30213"/>
                  </a:lnTo>
                  <a:lnTo>
                    <a:pt x="0" y="30213"/>
                  </a:lnTo>
                  <a:lnTo>
                    <a:pt x="238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524373" y="6282461"/>
              <a:ext cx="53975" cy="30480"/>
            </a:xfrm>
            <a:custGeom>
              <a:avLst/>
              <a:gdLst/>
              <a:ahLst/>
              <a:cxnLst/>
              <a:rect l="l" t="t" r="r" b="b"/>
              <a:pathLst>
                <a:path w="53975" h="30479">
                  <a:moveTo>
                    <a:pt x="31496" y="0"/>
                  </a:moveTo>
                  <a:lnTo>
                    <a:pt x="0" y="0"/>
                  </a:lnTo>
                  <a:lnTo>
                    <a:pt x="9905" y="30213"/>
                  </a:lnTo>
                  <a:lnTo>
                    <a:pt x="53721" y="30213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24373" y="6282461"/>
              <a:ext cx="53975" cy="30480"/>
            </a:xfrm>
            <a:custGeom>
              <a:avLst/>
              <a:gdLst/>
              <a:ahLst/>
              <a:cxnLst/>
              <a:rect l="l" t="t" r="r" b="b"/>
              <a:pathLst>
                <a:path w="53975" h="30479">
                  <a:moveTo>
                    <a:pt x="0" y="0"/>
                  </a:moveTo>
                  <a:lnTo>
                    <a:pt x="31496" y="0"/>
                  </a:lnTo>
                  <a:lnTo>
                    <a:pt x="53721" y="30213"/>
                  </a:lnTo>
                  <a:lnTo>
                    <a:pt x="9905" y="3021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71782" y="6081712"/>
              <a:ext cx="179031" cy="1490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826000" y="5476875"/>
              <a:ext cx="784225" cy="567055"/>
            </a:xfrm>
            <a:custGeom>
              <a:avLst/>
              <a:gdLst/>
              <a:ahLst/>
              <a:cxnLst/>
              <a:rect l="l" t="t" r="r" b="b"/>
              <a:pathLst>
                <a:path w="784225" h="567054">
                  <a:moveTo>
                    <a:pt x="784225" y="0"/>
                  </a:moveTo>
                  <a:lnTo>
                    <a:pt x="684276" y="566737"/>
                  </a:lnTo>
                </a:path>
                <a:path w="784225" h="567054">
                  <a:moveTo>
                    <a:pt x="673100" y="44450"/>
                  </a:moveTo>
                  <a:lnTo>
                    <a:pt x="0" y="473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5913882" y="5366765"/>
            <a:ext cx="299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HUB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567237" y="2817748"/>
            <a:ext cx="3133725" cy="2588895"/>
            <a:chOff x="4567237" y="2817748"/>
            <a:chExt cx="3133725" cy="2588895"/>
          </a:xfrm>
        </p:grpSpPr>
        <p:sp>
          <p:nvSpPr>
            <p:cNvPr id="132" name="object 132"/>
            <p:cNvSpPr/>
            <p:nvPr/>
          </p:nvSpPr>
          <p:spPr>
            <a:xfrm>
              <a:off x="5715000" y="3657599"/>
              <a:ext cx="755650" cy="266700"/>
            </a:xfrm>
            <a:custGeom>
              <a:avLst/>
              <a:gdLst/>
              <a:ahLst/>
              <a:cxnLst/>
              <a:rect l="l" t="t" r="r" b="b"/>
              <a:pathLst>
                <a:path w="755650" h="266700">
                  <a:moveTo>
                    <a:pt x="0" y="0"/>
                  </a:moveTo>
                  <a:lnTo>
                    <a:pt x="755650" y="2667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721475" y="3809999"/>
              <a:ext cx="974725" cy="180975"/>
            </a:xfrm>
            <a:custGeom>
              <a:avLst/>
              <a:gdLst/>
              <a:ahLst/>
              <a:cxnLst/>
              <a:rect l="l" t="t" r="r" b="b"/>
              <a:pathLst>
                <a:path w="974725" h="180975">
                  <a:moveTo>
                    <a:pt x="0" y="180975"/>
                  </a:moveTo>
                  <a:lnTo>
                    <a:pt x="974725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64609" y="5280504"/>
              <a:ext cx="403225" cy="123825"/>
            </a:xfrm>
            <a:custGeom>
              <a:avLst/>
              <a:gdLst/>
              <a:ahLst/>
              <a:cxnLst/>
              <a:rect l="l" t="t" r="r" b="b"/>
              <a:pathLst>
                <a:path w="403225" h="123825">
                  <a:moveTo>
                    <a:pt x="0" y="123633"/>
                  </a:moveTo>
                  <a:lnTo>
                    <a:pt x="403202" y="123633"/>
                  </a:lnTo>
                  <a:lnTo>
                    <a:pt x="403202" y="0"/>
                  </a:lnTo>
                  <a:lnTo>
                    <a:pt x="0" y="0"/>
                  </a:lnTo>
                  <a:lnTo>
                    <a:pt x="0" y="123633"/>
                  </a:lnTo>
                  <a:close/>
                </a:path>
              </a:pathLst>
            </a:custGeom>
            <a:ln w="3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489412" y="5295794"/>
              <a:ext cx="51435" cy="31115"/>
            </a:xfrm>
            <a:custGeom>
              <a:avLst/>
              <a:gdLst/>
              <a:ahLst/>
              <a:cxnLst/>
              <a:rect l="l" t="t" r="r" b="b"/>
              <a:pathLst>
                <a:path w="51435" h="31114">
                  <a:moveTo>
                    <a:pt x="0" y="30576"/>
                  </a:moveTo>
                  <a:lnTo>
                    <a:pt x="50877" y="30576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305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505311" y="5362262"/>
              <a:ext cx="321945" cy="23495"/>
            </a:xfrm>
            <a:custGeom>
              <a:avLst/>
              <a:gdLst/>
              <a:ahLst/>
              <a:cxnLst/>
              <a:rect l="l" t="t" r="r" b="b"/>
              <a:pathLst>
                <a:path w="321945" h="23495">
                  <a:moveTo>
                    <a:pt x="10175" y="0"/>
                  </a:moveTo>
                  <a:lnTo>
                    <a:pt x="4451" y="1329"/>
                  </a:lnTo>
                  <a:lnTo>
                    <a:pt x="1271" y="5317"/>
                  </a:lnTo>
                  <a:lnTo>
                    <a:pt x="0" y="11964"/>
                  </a:lnTo>
                  <a:lnTo>
                    <a:pt x="1271" y="16617"/>
                  </a:lnTo>
                  <a:lnTo>
                    <a:pt x="4451" y="21270"/>
                  </a:lnTo>
                  <a:lnTo>
                    <a:pt x="10175" y="23264"/>
                  </a:lnTo>
                  <a:lnTo>
                    <a:pt x="14627" y="21270"/>
                  </a:lnTo>
                  <a:lnTo>
                    <a:pt x="17807" y="16617"/>
                  </a:lnTo>
                  <a:lnTo>
                    <a:pt x="19079" y="11964"/>
                  </a:lnTo>
                  <a:lnTo>
                    <a:pt x="17807" y="5317"/>
                  </a:lnTo>
                  <a:lnTo>
                    <a:pt x="14627" y="1329"/>
                  </a:lnTo>
                  <a:lnTo>
                    <a:pt x="10175" y="0"/>
                  </a:lnTo>
                  <a:close/>
                </a:path>
                <a:path w="321945" h="23495">
                  <a:moveTo>
                    <a:pt x="85219" y="0"/>
                  </a:moveTo>
                  <a:lnTo>
                    <a:pt x="80768" y="1329"/>
                  </a:lnTo>
                  <a:lnTo>
                    <a:pt x="76952" y="5317"/>
                  </a:lnTo>
                  <a:lnTo>
                    <a:pt x="76316" y="11964"/>
                  </a:lnTo>
                  <a:lnTo>
                    <a:pt x="76952" y="16617"/>
                  </a:lnTo>
                  <a:lnTo>
                    <a:pt x="80768" y="21270"/>
                  </a:lnTo>
                  <a:lnTo>
                    <a:pt x="85219" y="23264"/>
                  </a:lnTo>
                  <a:lnTo>
                    <a:pt x="89671" y="21270"/>
                  </a:lnTo>
                  <a:lnTo>
                    <a:pt x="92851" y="16617"/>
                  </a:lnTo>
                  <a:lnTo>
                    <a:pt x="94123" y="11964"/>
                  </a:lnTo>
                  <a:lnTo>
                    <a:pt x="92851" y="5317"/>
                  </a:lnTo>
                  <a:lnTo>
                    <a:pt x="89671" y="1329"/>
                  </a:lnTo>
                  <a:lnTo>
                    <a:pt x="85219" y="0"/>
                  </a:lnTo>
                  <a:close/>
                </a:path>
                <a:path w="321945" h="23495">
                  <a:moveTo>
                    <a:pt x="110022" y="0"/>
                  </a:moveTo>
                  <a:lnTo>
                    <a:pt x="105570" y="1329"/>
                  </a:lnTo>
                  <a:lnTo>
                    <a:pt x="102391" y="5317"/>
                  </a:lnTo>
                  <a:lnTo>
                    <a:pt x="101119" y="11964"/>
                  </a:lnTo>
                  <a:lnTo>
                    <a:pt x="102391" y="16617"/>
                  </a:lnTo>
                  <a:lnTo>
                    <a:pt x="105570" y="21270"/>
                  </a:lnTo>
                  <a:lnTo>
                    <a:pt x="110022" y="23264"/>
                  </a:lnTo>
                  <a:lnTo>
                    <a:pt x="114474" y="21270"/>
                  </a:lnTo>
                  <a:lnTo>
                    <a:pt x="118290" y="16617"/>
                  </a:lnTo>
                  <a:lnTo>
                    <a:pt x="119562" y="11964"/>
                  </a:lnTo>
                  <a:lnTo>
                    <a:pt x="118290" y="5317"/>
                  </a:lnTo>
                  <a:lnTo>
                    <a:pt x="114474" y="1329"/>
                  </a:lnTo>
                  <a:lnTo>
                    <a:pt x="110022" y="0"/>
                  </a:lnTo>
                  <a:close/>
                </a:path>
                <a:path w="321945" h="23495">
                  <a:moveTo>
                    <a:pt x="135461" y="0"/>
                  </a:moveTo>
                  <a:lnTo>
                    <a:pt x="130373" y="1329"/>
                  </a:lnTo>
                  <a:lnTo>
                    <a:pt x="127193" y="5317"/>
                  </a:lnTo>
                  <a:lnTo>
                    <a:pt x="125921" y="11964"/>
                  </a:lnTo>
                  <a:lnTo>
                    <a:pt x="127193" y="16617"/>
                  </a:lnTo>
                  <a:lnTo>
                    <a:pt x="130373" y="21270"/>
                  </a:lnTo>
                  <a:lnTo>
                    <a:pt x="135461" y="23264"/>
                  </a:lnTo>
                  <a:lnTo>
                    <a:pt x="139913" y="21270"/>
                  </a:lnTo>
                  <a:lnTo>
                    <a:pt x="144364" y="16617"/>
                  </a:lnTo>
                  <a:lnTo>
                    <a:pt x="145636" y="11964"/>
                  </a:lnTo>
                  <a:lnTo>
                    <a:pt x="144364" y="5317"/>
                  </a:lnTo>
                  <a:lnTo>
                    <a:pt x="139913" y="1329"/>
                  </a:lnTo>
                  <a:lnTo>
                    <a:pt x="135461" y="0"/>
                  </a:lnTo>
                  <a:close/>
                </a:path>
                <a:path w="321945" h="23495">
                  <a:moveTo>
                    <a:pt x="160263" y="0"/>
                  </a:moveTo>
                  <a:lnTo>
                    <a:pt x="155812" y="1329"/>
                  </a:lnTo>
                  <a:lnTo>
                    <a:pt x="151996" y="5317"/>
                  </a:lnTo>
                  <a:lnTo>
                    <a:pt x="151360" y="11964"/>
                  </a:lnTo>
                  <a:lnTo>
                    <a:pt x="151996" y="16617"/>
                  </a:lnTo>
                  <a:lnTo>
                    <a:pt x="155812" y="21270"/>
                  </a:lnTo>
                  <a:lnTo>
                    <a:pt x="160263" y="23264"/>
                  </a:lnTo>
                  <a:lnTo>
                    <a:pt x="165987" y="21270"/>
                  </a:lnTo>
                  <a:lnTo>
                    <a:pt x="169167" y="16617"/>
                  </a:lnTo>
                  <a:lnTo>
                    <a:pt x="170439" y="11964"/>
                  </a:lnTo>
                  <a:lnTo>
                    <a:pt x="169167" y="5317"/>
                  </a:lnTo>
                  <a:lnTo>
                    <a:pt x="165987" y="1329"/>
                  </a:lnTo>
                  <a:lnTo>
                    <a:pt x="160263" y="0"/>
                  </a:lnTo>
                  <a:close/>
                </a:path>
                <a:path w="321945" h="23495">
                  <a:moveTo>
                    <a:pt x="186338" y="0"/>
                  </a:moveTo>
                  <a:lnTo>
                    <a:pt x="180614" y="1329"/>
                  </a:lnTo>
                  <a:lnTo>
                    <a:pt x="177435" y="5317"/>
                  </a:lnTo>
                  <a:lnTo>
                    <a:pt x="176163" y="11964"/>
                  </a:lnTo>
                  <a:lnTo>
                    <a:pt x="177435" y="16617"/>
                  </a:lnTo>
                  <a:lnTo>
                    <a:pt x="180614" y="21270"/>
                  </a:lnTo>
                  <a:lnTo>
                    <a:pt x="186338" y="23264"/>
                  </a:lnTo>
                  <a:lnTo>
                    <a:pt x="190790" y="21270"/>
                  </a:lnTo>
                  <a:lnTo>
                    <a:pt x="193970" y="16617"/>
                  </a:lnTo>
                  <a:lnTo>
                    <a:pt x="195242" y="11964"/>
                  </a:lnTo>
                  <a:lnTo>
                    <a:pt x="193970" y="5317"/>
                  </a:lnTo>
                  <a:lnTo>
                    <a:pt x="190790" y="1329"/>
                  </a:lnTo>
                  <a:lnTo>
                    <a:pt x="186338" y="0"/>
                  </a:lnTo>
                  <a:close/>
                </a:path>
                <a:path w="321945" h="23495">
                  <a:moveTo>
                    <a:pt x="211141" y="0"/>
                  </a:moveTo>
                  <a:lnTo>
                    <a:pt x="206689" y="1329"/>
                  </a:lnTo>
                  <a:lnTo>
                    <a:pt x="203509" y="5317"/>
                  </a:lnTo>
                  <a:lnTo>
                    <a:pt x="200965" y="11964"/>
                  </a:lnTo>
                  <a:lnTo>
                    <a:pt x="203509" y="16617"/>
                  </a:lnTo>
                  <a:lnTo>
                    <a:pt x="206689" y="21270"/>
                  </a:lnTo>
                  <a:lnTo>
                    <a:pt x="211141" y="23264"/>
                  </a:lnTo>
                  <a:lnTo>
                    <a:pt x="215593" y="21270"/>
                  </a:lnTo>
                  <a:lnTo>
                    <a:pt x="219408" y="16617"/>
                  </a:lnTo>
                  <a:lnTo>
                    <a:pt x="220680" y="11964"/>
                  </a:lnTo>
                  <a:lnTo>
                    <a:pt x="219408" y="5317"/>
                  </a:lnTo>
                  <a:lnTo>
                    <a:pt x="215593" y="1329"/>
                  </a:lnTo>
                  <a:lnTo>
                    <a:pt x="211141" y="0"/>
                  </a:lnTo>
                  <a:close/>
                </a:path>
                <a:path w="321945" h="23495">
                  <a:moveTo>
                    <a:pt x="286185" y="0"/>
                  </a:moveTo>
                  <a:lnTo>
                    <a:pt x="281733" y="1329"/>
                  </a:lnTo>
                  <a:lnTo>
                    <a:pt x="278553" y="5317"/>
                  </a:lnTo>
                  <a:lnTo>
                    <a:pt x="277281" y="11964"/>
                  </a:lnTo>
                  <a:lnTo>
                    <a:pt x="278553" y="16617"/>
                  </a:lnTo>
                  <a:lnTo>
                    <a:pt x="281733" y="21270"/>
                  </a:lnTo>
                  <a:lnTo>
                    <a:pt x="286185" y="23264"/>
                  </a:lnTo>
                  <a:lnTo>
                    <a:pt x="290637" y="21270"/>
                  </a:lnTo>
                  <a:lnTo>
                    <a:pt x="294452" y="16617"/>
                  </a:lnTo>
                  <a:lnTo>
                    <a:pt x="295088" y="11964"/>
                  </a:lnTo>
                  <a:lnTo>
                    <a:pt x="294452" y="5317"/>
                  </a:lnTo>
                  <a:lnTo>
                    <a:pt x="290637" y="1329"/>
                  </a:lnTo>
                  <a:lnTo>
                    <a:pt x="286185" y="0"/>
                  </a:lnTo>
                  <a:close/>
                </a:path>
                <a:path w="321945" h="23495">
                  <a:moveTo>
                    <a:pt x="310987" y="0"/>
                  </a:moveTo>
                  <a:lnTo>
                    <a:pt x="306536" y="1329"/>
                  </a:lnTo>
                  <a:lnTo>
                    <a:pt x="303356" y="5317"/>
                  </a:lnTo>
                  <a:lnTo>
                    <a:pt x="302084" y="11964"/>
                  </a:lnTo>
                  <a:lnTo>
                    <a:pt x="303356" y="16617"/>
                  </a:lnTo>
                  <a:lnTo>
                    <a:pt x="306536" y="21270"/>
                  </a:lnTo>
                  <a:lnTo>
                    <a:pt x="310987" y="23264"/>
                  </a:lnTo>
                  <a:lnTo>
                    <a:pt x="316075" y="21270"/>
                  </a:lnTo>
                  <a:lnTo>
                    <a:pt x="320527" y="16617"/>
                  </a:lnTo>
                  <a:lnTo>
                    <a:pt x="321799" y="11964"/>
                  </a:lnTo>
                  <a:lnTo>
                    <a:pt x="320527" y="5317"/>
                  </a:lnTo>
                  <a:lnTo>
                    <a:pt x="316075" y="1329"/>
                  </a:lnTo>
                  <a:lnTo>
                    <a:pt x="310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505311" y="5362262"/>
              <a:ext cx="321945" cy="23495"/>
            </a:xfrm>
            <a:custGeom>
              <a:avLst/>
              <a:gdLst/>
              <a:ahLst/>
              <a:cxnLst/>
              <a:rect l="l" t="t" r="r" b="b"/>
              <a:pathLst>
                <a:path w="321945" h="23495">
                  <a:moveTo>
                    <a:pt x="0" y="11964"/>
                  </a:moveTo>
                  <a:lnTo>
                    <a:pt x="1271" y="5317"/>
                  </a:lnTo>
                  <a:lnTo>
                    <a:pt x="4451" y="1329"/>
                  </a:lnTo>
                  <a:lnTo>
                    <a:pt x="10175" y="0"/>
                  </a:lnTo>
                  <a:lnTo>
                    <a:pt x="14627" y="1329"/>
                  </a:lnTo>
                  <a:lnTo>
                    <a:pt x="17807" y="5317"/>
                  </a:lnTo>
                  <a:lnTo>
                    <a:pt x="19079" y="11964"/>
                  </a:lnTo>
                  <a:lnTo>
                    <a:pt x="17807" y="16617"/>
                  </a:lnTo>
                  <a:lnTo>
                    <a:pt x="14627" y="21270"/>
                  </a:lnTo>
                  <a:lnTo>
                    <a:pt x="10175" y="23264"/>
                  </a:lnTo>
                  <a:lnTo>
                    <a:pt x="4451" y="21270"/>
                  </a:lnTo>
                  <a:lnTo>
                    <a:pt x="1271" y="16617"/>
                  </a:lnTo>
                  <a:lnTo>
                    <a:pt x="0" y="11964"/>
                  </a:lnTo>
                  <a:close/>
                </a:path>
                <a:path w="321945" h="23495">
                  <a:moveTo>
                    <a:pt x="76316" y="11964"/>
                  </a:moveTo>
                  <a:lnTo>
                    <a:pt x="76952" y="5317"/>
                  </a:lnTo>
                  <a:lnTo>
                    <a:pt x="80768" y="1329"/>
                  </a:lnTo>
                  <a:lnTo>
                    <a:pt x="85219" y="0"/>
                  </a:lnTo>
                  <a:lnTo>
                    <a:pt x="89671" y="1329"/>
                  </a:lnTo>
                  <a:lnTo>
                    <a:pt x="92851" y="5317"/>
                  </a:lnTo>
                  <a:lnTo>
                    <a:pt x="94123" y="11964"/>
                  </a:lnTo>
                  <a:lnTo>
                    <a:pt x="92851" y="16617"/>
                  </a:lnTo>
                  <a:lnTo>
                    <a:pt x="89671" y="21270"/>
                  </a:lnTo>
                  <a:lnTo>
                    <a:pt x="85219" y="23264"/>
                  </a:lnTo>
                  <a:lnTo>
                    <a:pt x="80768" y="21270"/>
                  </a:lnTo>
                  <a:lnTo>
                    <a:pt x="76952" y="16617"/>
                  </a:lnTo>
                  <a:lnTo>
                    <a:pt x="76316" y="11964"/>
                  </a:lnTo>
                  <a:close/>
                </a:path>
                <a:path w="321945" h="23495">
                  <a:moveTo>
                    <a:pt x="101119" y="11964"/>
                  </a:moveTo>
                  <a:lnTo>
                    <a:pt x="102391" y="5317"/>
                  </a:lnTo>
                  <a:lnTo>
                    <a:pt x="105570" y="1329"/>
                  </a:lnTo>
                  <a:lnTo>
                    <a:pt x="110022" y="0"/>
                  </a:lnTo>
                  <a:lnTo>
                    <a:pt x="114474" y="1329"/>
                  </a:lnTo>
                  <a:lnTo>
                    <a:pt x="118290" y="5317"/>
                  </a:lnTo>
                  <a:lnTo>
                    <a:pt x="119562" y="11964"/>
                  </a:lnTo>
                  <a:lnTo>
                    <a:pt x="118290" y="16617"/>
                  </a:lnTo>
                  <a:lnTo>
                    <a:pt x="114474" y="21270"/>
                  </a:lnTo>
                  <a:lnTo>
                    <a:pt x="110022" y="23264"/>
                  </a:lnTo>
                  <a:lnTo>
                    <a:pt x="105570" y="21270"/>
                  </a:lnTo>
                  <a:lnTo>
                    <a:pt x="102391" y="16617"/>
                  </a:lnTo>
                  <a:lnTo>
                    <a:pt x="101119" y="11964"/>
                  </a:lnTo>
                  <a:close/>
                </a:path>
                <a:path w="321945" h="23495">
                  <a:moveTo>
                    <a:pt x="125921" y="11964"/>
                  </a:moveTo>
                  <a:lnTo>
                    <a:pt x="127193" y="5317"/>
                  </a:lnTo>
                  <a:lnTo>
                    <a:pt x="130373" y="1329"/>
                  </a:lnTo>
                  <a:lnTo>
                    <a:pt x="135461" y="0"/>
                  </a:lnTo>
                  <a:lnTo>
                    <a:pt x="139913" y="1329"/>
                  </a:lnTo>
                  <a:lnTo>
                    <a:pt x="144364" y="5317"/>
                  </a:lnTo>
                  <a:lnTo>
                    <a:pt x="145636" y="11964"/>
                  </a:lnTo>
                  <a:lnTo>
                    <a:pt x="144364" y="16617"/>
                  </a:lnTo>
                  <a:lnTo>
                    <a:pt x="139913" y="21270"/>
                  </a:lnTo>
                  <a:lnTo>
                    <a:pt x="135461" y="23264"/>
                  </a:lnTo>
                  <a:lnTo>
                    <a:pt x="130373" y="21270"/>
                  </a:lnTo>
                  <a:lnTo>
                    <a:pt x="127193" y="16617"/>
                  </a:lnTo>
                  <a:lnTo>
                    <a:pt x="125921" y="11964"/>
                  </a:lnTo>
                  <a:close/>
                </a:path>
                <a:path w="321945" h="23495">
                  <a:moveTo>
                    <a:pt x="151360" y="11964"/>
                  </a:moveTo>
                  <a:lnTo>
                    <a:pt x="151996" y="5317"/>
                  </a:lnTo>
                  <a:lnTo>
                    <a:pt x="155812" y="1329"/>
                  </a:lnTo>
                  <a:lnTo>
                    <a:pt x="160263" y="0"/>
                  </a:lnTo>
                  <a:lnTo>
                    <a:pt x="165987" y="1329"/>
                  </a:lnTo>
                  <a:lnTo>
                    <a:pt x="169167" y="5317"/>
                  </a:lnTo>
                  <a:lnTo>
                    <a:pt x="170439" y="11964"/>
                  </a:lnTo>
                  <a:lnTo>
                    <a:pt x="169167" y="16617"/>
                  </a:lnTo>
                  <a:lnTo>
                    <a:pt x="165987" y="21270"/>
                  </a:lnTo>
                  <a:lnTo>
                    <a:pt x="160263" y="23264"/>
                  </a:lnTo>
                  <a:lnTo>
                    <a:pt x="155812" y="21270"/>
                  </a:lnTo>
                  <a:lnTo>
                    <a:pt x="151996" y="16617"/>
                  </a:lnTo>
                  <a:lnTo>
                    <a:pt x="151360" y="11964"/>
                  </a:lnTo>
                  <a:close/>
                </a:path>
                <a:path w="321945" h="23495">
                  <a:moveTo>
                    <a:pt x="176163" y="11964"/>
                  </a:moveTo>
                  <a:lnTo>
                    <a:pt x="177435" y="5317"/>
                  </a:lnTo>
                  <a:lnTo>
                    <a:pt x="180614" y="1329"/>
                  </a:lnTo>
                  <a:lnTo>
                    <a:pt x="186338" y="0"/>
                  </a:lnTo>
                  <a:lnTo>
                    <a:pt x="190790" y="1329"/>
                  </a:lnTo>
                  <a:lnTo>
                    <a:pt x="193970" y="5317"/>
                  </a:lnTo>
                  <a:lnTo>
                    <a:pt x="195242" y="11964"/>
                  </a:lnTo>
                  <a:lnTo>
                    <a:pt x="193970" y="16617"/>
                  </a:lnTo>
                  <a:lnTo>
                    <a:pt x="190790" y="21270"/>
                  </a:lnTo>
                  <a:lnTo>
                    <a:pt x="186338" y="23264"/>
                  </a:lnTo>
                  <a:lnTo>
                    <a:pt x="180614" y="21270"/>
                  </a:lnTo>
                  <a:lnTo>
                    <a:pt x="177435" y="16617"/>
                  </a:lnTo>
                  <a:lnTo>
                    <a:pt x="176163" y="11964"/>
                  </a:lnTo>
                  <a:close/>
                </a:path>
                <a:path w="321945" h="23495">
                  <a:moveTo>
                    <a:pt x="200965" y="11964"/>
                  </a:moveTo>
                  <a:lnTo>
                    <a:pt x="203509" y="5317"/>
                  </a:lnTo>
                  <a:lnTo>
                    <a:pt x="206689" y="1329"/>
                  </a:lnTo>
                  <a:lnTo>
                    <a:pt x="211141" y="0"/>
                  </a:lnTo>
                  <a:lnTo>
                    <a:pt x="215593" y="1329"/>
                  </a:lnTo>
                  <a:lnTo>
                    <a:pt x="219408" y="5317"/>
                  </a:lnTo>
                  <a:lnTo>
                    <a:pt x="220680" y="11964"/>
                  </a:lnTo>
                  <a:lnTo>
                    <a:pt x="219408" y="16617"/>
                  </a:lnTo>
                  <a:lnTo>
                    <a:pt x="215593" y="21270"/>
                  </a:lnTo>
                  <a:lnTo>
                    <a:pt x="211141" y="23264"/>
                  </a:lnTo>
                  <a:lnTo>
                    <a:pt x="206689" y="21270"/>
                  </a:lnTo>
                  <a:lnTo>
                    <a:pt x="203509" y="16617"/>
                  </a:lnTo>
                  <a:lnTo>
                    <a:pt x="200965" y="11964"/>
                  </a:lnTo>
                  <a:close/>
                </a:path>
                <a:path w="321945" h="23495">
                  <a:moveTo>
                    <a:pt x="277281" y="11964"/>
                  </a:moveTo>
                  <a:lnTo>
                    <a:pt x="278553" y="5317"/>
                  </a:lnTo>
                  <a:lnTo>
                    <a:pt x="281733" y="1329"/>
                  </a:lnTo>
                  <a:lnTo>
                    <a:pt x="286185" y="0"/>
                  </a:lnTo>
                  <a:lnTo>
                    <a:pt x="290637" y="1329"/>
                  </a:lnTo>
                  <a:lnTo>
                    <a:pt x="294452" y="5317"/>
                  </a:lnTo>
                  <a:lnTo>
                    <a:pt x="295088" y="11964"/>
                  </a:lnTo>
                  <a:lnTo>
                    <a:pt x="294452" y="16617"/>
                  </a:lnTo>
                  <a:lnTo>
                    <a:pt x="290637" y="21270"/>
                  </a:lnTo>
                  <a:lnTo>
                    <a:pt x="286185" y="23264"/>
                  </a:lnTo>
                  <a:lnTo>
                    <a:pt x="281733" y="21270"/>
                  </a:lnTo>
                  <a:lnTo>
                    <a:pt x="278553" y="16617"/>
                  </a:lnTo>
                  <a:lnTo>
                    <a:pt x="277281" y="11964"/>
                  </a:lnTo>
                  <a:close/>
                </a:path>
                <a:path w="321945" h="23495">
                  <a:moveTo>
                    <a:pt x="302084" y="11964"/>
                  </a:moveTo>
                  <a:lnTo>
                    <a:pt x="303356" y="5317"/>
                  </a:lnTo>
                  <a:lnTo>
                    <a:pt x="306536" y="1329"/>
                  </a:lnTo>
                  <a:lnTo>
                    <a:pt x="310987" y="0"/>
                  </a:lnTo>
                  <a:lnTo>
                    <a:pt x="316075" y="1329"/>
                  </a:lnTo>
                  <a:lnTo>
                    <a:pt x="320527" y="5317"/>
                  </a:lnTo>
                  <a:lnTo>
                    <a:pt x="321799" y="11964"/>
                  </a:lnTo>
                  <a:lnTo>
                    <a:pt x="320527" y="16617"/>
                  </a:lnTo>
                  <a:lnTo>
                    <a:pt x="316075" y="21270"/>
                  </a:lnTo>
                  <a:lnTo>
                    <a:pt x="310987" y="23264"/>
                  </a:lnTo>
                  <a:lnTo>
                    <a:pt x="306536" y="21270"/>
                  </a:lnTo>
                  <a:lnTo>
                    <a:pt x="303356" y="16617"/>
                  </a:lnTo>
                  <a:lnTo>
                    <a:pt x="302084" y="11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489412" y="5342321"/>
              <a:ext cx="352425" cy="62230"/>
            </a:xfrm>
            <a:custGeom>
              <a:avLst/>
              <a:gdLst/>
              <a:ahLst/>
              <a:cxnLst/>
              <a:rect l="l" t="t" r="r" b="b"/>
              <a:pathLst>
                <a:path w="352425" h="62229">
                  <a:moveTo>
                    <a:pt x="0" y="61816"/>
                  </a:moveTo>
                  <a:lnTo>
                    <a:pt x="50877" y="61816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61816"/>
                  </a:lnTo>
                  <a:close/>
                </a:path>
                <a:path w="352425" h="62229">
                  <a:moveTo>
                    <a:pt x="76316" y="61816"/>
                  </a:moveTo>
                  <a:lnTo>
                    <a:pt x="252479" y="61816"/>
                  </a:lnTo>
                  <a:lnTo>
                    <a:pt x="252479" y="0"/>
                  </a:lnTo>
                  <a:lnTo>
                    <a:pt x="76316" y="0"/>
                  </a:lnTo>
                  <a:lnTo>
                    <a:pt x="76316" y="61816"/>
                  </a:lnTo>
                  <a:close/>
                </a:path>
                <a:path w="352425" h="62229">
                  <a:moveTo>
                    <a:pt x="277281" y="61816"/>
                  </a:moveTo>
                  <a:lnTo>
                    <a:pt x="352325" y="61816"/>
                  </a:lnTo>
                  <a:lnTo>
                    <a:pt x="352325" y="0"/>
                  </a:lnTo>
                  <a:lnTo>
                    <a:pt x="277281" y="0"/>
                  </a:lnTo>
                  <a:lnTo>
                    <a:pt x="277281" y="61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64609" y="5280504"/>
              <a:ext cx="403225" cy="123825"/>
            </a:xfrm>
            <a:custGeom>
              <a:avLst/>
              <a:gdLst/>
              <a:ahLst/>
              <a:cxnLst/>
              <a:rect l="l" t="t" r="r" b="b"/>
              <a:pathLst>
                <a:path w="403225" h="123825">
                  <a:moveTo>
                    <a:pt x="403202" y="0"/>
                  </a:moveTo>
                  <a:lnTo>
                    <a:pt x="0" y="0"/>
                  </a:lnTo>
                  <a:lnTo>
                    <a:pt x="0" y="123633"/>
                  </a:lnTo>
                  <a:lnTo>
                    <a:pt x="403202" y="123633"/>
                  </a:lnTo>
                  <a:lnTo>
                    <a:pt x="403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64609" y="5280504"/>
              <a:ext cx="403225" cy="123825"/>
            </a:xfrm>
            <a:custGeom>
              <a:avLst/>
              <a:gdLst/>
              <a:ahLst/>
              <a:cxnLst/>
              <a:rect l="l" t="t" r="r" b="b"/>
              <a:pathLst>
                <a:path w="403225" h="123825">
                  <a:moveTo>
                    <a:pt x="0" y="123633"/>
                  </a:moveTo>
                  <a:lnTo>
                    <a:pt x="403202" y="123633"/>
                  </a:lnTo>
                  <a:lnTo>
                    <a:pt x="403202" y="0"/>
                  </a:lnTo>
                  <a:lnTo>
                    <a:pt x="0" y="0"/>
                  </a:lnTo>
                  <a:lnTo>
                    <a:pt x="0" y="123633"/>
                  </a:lnTo>
                  <a:close/>
                </a:path>
              </a:pathLst>
            </a:custGeom>
            <a:ln w="3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489412" y="5295794"/>
              <a:ext cx="51435" cy="31115"/>
            </a:xfrm>
            <a:custGeom>
              <a:avLst/>
              <a:gdLst/>
              <a:ahLst/>
              <a:cxnLst/>
              <a:rect l="l" t="t" r="r" b="b"/>
              <a:pathLst>
                <a:path w="51435" h="31114">
                  <a:moveTo>
                    <a:pt x="50877" y="0"/>
                  </a:moveTo>
                  <a:lnTo>
                    <a:pt x="0" y="0"/>
                  </a:lnTo>
                  <a:lnTo>
                    <a:pt x="0" y="30576"/>
                  </a:lnTo>
                  <a:lnTo>
                    <a:pt x="50877" y="30576"/>
                  </a:lnTo>
                  <a:lnTo>
                    <a:pt x="50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489412" y="5295794"/>
              <a:ext cx="51435" cy="31115"/>
            </a:xfrm>
            <a:custGeom>
              <a:avLst/>
              <a:gdLst/>
              <a:ahLst/>
              <a:cxnLst/>
              <a:rect l="l" t="t" r="r" b="b"/>
              <a:pathLst>
                <a:path w="51435" h="31114">
                  <a:moveTo>
                    <a:pt x="0" y="30576"/>
                  </a:moveTo>
                  <a:lnTo>
                    <a:pt x="50877" y="30576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305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505311" y="5362262"/>
              <a:ext cx="321945" cy="23495"/>
            </a:xfrm>
            <a:custGeom>
              <a:avLst/>
              <a:gdLst/>
              <a:ahLst/>
              <a:cxnLst/>
              <a:rect l="l" t="t" r="r" b="b"/>
              <a:pathLst>
                <a:path w="321945" h="23495">
                  <a:moveTo>
                    <a:pt x="10175" y="0"/>
                  </a:moveTo>
                  <a:lnTo>
                    <a:pt x="4451" y="1329"/>
                  </a:lnTo>
                  <a:lnTo>
                    <a:pt x="1271" y="5317"/>
                  </a:lnTo>
                  <a:lnTo>
                    <a:pt x="0" y="11964"/>
                  </a:lnTo>
                  <a:lnTo>
                    <a:pt x="1271" y="16617"/>
                  </a:lnTo>
                  <a:lnTo>
                    <a:pt x="4451" y="21270"/>
                  </a:lnTo>
                  <a:lnTo>
                    <a:pt x="10175" y="23264"/>
                  </a:lnTo>
                  <a:lnTo>
                    <a:pt x="14627" y="21270"/>
                  </a:lnTo>
                  <a:lnTo>
                    <a:pt x="17807" y="16617"/>
                  </a:lnTo>
                  <a:lnTo>
                    <a:pt x="19079" y="11964"/>
                  </a:lnTo>
                  <a:lnTo>
                    <a:pt x="17807" y="5317"/>
                  </a:lnTo>
                  <a:lnTo>
                    <a:pt x="14627" y="1329"/>
                  </a:lnTo>
                  <a:lnTo>
                    <a:pt x="10175" y="0"/>
                  </a:lnTo>
                  <a:close/>
                </a:path>
                <a:path w="321945" h="23495">
                  <a:moveTo>
                    <a:pt x="85219" y="0"/>
                  </a:moveTo>
                  <a:lnTo>
                    <a:pt x="80768" y="1329"/>
                  </a:lnTo>
                  <a:lnTo>
                    <a:pt x="76952" y="5317"/>
                  </a:lnTo>
                  <a:lnTo>
                    <a:pt x="76316" y="11964"/>
                  </a:lnTo>
                  <a:lnTo>
                    <a:pt x="76952" y="16617"/>
                  </a:lnTo>
                  <a:lnTo>
                    <a:pt x="80768" y="21270"/>
                  </a:lnTo>
                  <a:lnTo>
                    <a:pt x="85219" y="23264"/>
                  </a:lnTo>
                  <a:lnTo>
                    <a:pt x="89671" y="21270"/>
                  </a:lnTo>
                  <a:lnTo>
                    <a:pt x="92851" y="16617"/>
                  </a:lnTo>
                  <a:lnTo>
                    <a:pt x="94123" y="11964"/>
                  </a:lnTo>
                  <a:lnTo>
                    <a:pt x="92851" y="5317"/>
                  </a:lnTo>
                  <a:lnTo>
                    <a:pt x="89671" y="1329"/>
                  </a:lnTo>
                  <a:lnTo>
                    <a:pt x="85219" y="0"/>
                  </a:lnTo>
                  <a:close/>
                </a:path>
                <a:path w="321945" h="23495">
                  <a:moveTo>
                    <a:pt x="110022" y="0"/>
                  </a:moveTo>
                  <a:lnTo>
                    <a:pt x="105570" y="1329"/>
                  </a:lnTo>
                  <a:lnTo>
                    <a:pt x="102391" y="5317"/>
                  </a:lnTo>
                  <a:lnTo>
                    <a:pt x="101119" y="11964"/>
                  </a:lnTo>
                  <a:lnTo>
                    <a:pt x="102391" y="16617"/>
                  </a:lnTo>
                  <a:lnTo>
                    <a:pt x="105570" y="21270"/>
                  </a:lnTo>
                  <a:lnTo>
                    <a:pt x="110022" y="23264"/>
                  </a:lnTo>
                  <a:lnTo>
                    <a:pt x="114474" y="21270"/>
                  </a:lnTo>
                  <a:lnTo>
                    <a:pt x="118290" y="16617"/>
                  </a:lnTo>
                  <a:lnTo>
                    <a:pt x="119562" y="11964"/>
                  </a:lnTo>
                  <a:lnTo>
                    <a:pt x="118290" y="5317"/>
                  </a:lnTo>
                  <a:lnTo>
                    <a:pt x="114474" y="1329"/>
                  </a:lnTo>
                  <a:lnTo>
                    <a:pt x="110022" y="0"/>
                  </a:lnTo>
                  <a:close/>
                </a:path>
                <a:path w="321945" h="23495">
                  <a:moveTo>
                    <a:pt x="135461" y="0"/>
                  </a:moveTo>
                  <a:lnTo>
                    <a:pt x="130373" y="1329"/>
                  </a:lnTo>
                  <a:lnTo>
                    <a:pt x="127193" y="5317"/>
                  </a:lnTo>
                  <a:lnTo>
                    <a:pt x="125921" y="11964"/>
                  </a:lnTo>
                  <a:lnTo>
                    <a:pt x="127193" y="16617"/>
                  </a:lnTo>
                  <a:lnTo>
                    <a:pt x="130373" y="21270"/>
                  </a:lnTo>
                  <a:lnTo>
                    <a:pt x="135461" y="23264"/>
                  </a:lnTo>
                  <a:lnTo>
                    <a:pt x="139913" y="21270"/>
                  </a:lnTo>
                  <a:lnTo>
                    <a:pt x="144364" y="16617"/>
                  </a:lnTo>
                  <a:lnTo>
                    <a:pt x="145636" y="11964"/>
                  </a:lnTo>
                  <a:lnTo>
                    <a:pt x="144364" y="5317"/>
                  </a:lnTo>
                  <a:lnTo>
                    <a:pt x="139913" y="1329"/>
                  </a:lnTo>
                  <a:lnTo>
                    <a:pt x="135461" y="0"/>
                  </a:lnTo>
                  <a:close/>
                </a:path>
                <a:path w="321945" h="23495">
                  <a:moveTo>
                    <a:pt x="160263" y="0"/>
                  </a:moveTo>
                  <a:lnTo>
                    <a:pt x="155812" y="1329"/>
                  </a:lnTo>
                  <a:lnTo>
                    <a:pt x="151996" y="5317"/>
                  </a:lnTo>
                  <a:lnTo>
                    <a:pt x="151360" y="11964"/>
                  </a:lnTo>
                  <a:lnTo>
                    <a:pt x="151996" y="16617"/>
                  </a:lnTo>
                  <a:lnTo>
                    <a:pt x="155812" y="21270"/>
                  </a:lnTo>
                  <a:lnTo>
                    <a:pt x="160263" y="23264"/>
                  </a:lnTo>
                  <a:lnTo>
                    <a:pt x="165987" y="21270"/>
                  </a:lnTo>
                  <a:lnTo>
                    <a:pt x="169167" y="16617"/>
                  </a:lnTo>
                  <a:lnTo>
                    <a:pt x="170439" y="11964"/>
                  </a:lnTo>
                  <a:lnTo>
                    <a:pt x="169167" y="5317"/>
                  </a:lnTo>
                  <a:lnTo>
                    <a:pt x="165987" y="1329"/>
                  </a:lnTo>
                  <a:lnTo>
                    <a:pt x="160263" y="0"/>
                  </a:lnTo>
                  <a:close/>
                </a:path>
                <a:path w="321945" h="23495">
                  <a:moveTo>
                    <a:pt x="186338" y="0"/>
                  </a:moveTo>
                  <a:lnTo>
                    <a:pt x="180614" y="1329"/>
                  </a:lnTo>
                  <a:lnTo>
                    <a:pt x="177435" y="5317"/>
                  </a:lnTo>
                  <a:lnTo>
                    <a:pt x="176163" y="11964"/>
                  </a:lnTo>
                  <a:lnTo>
                    <a:pt x="177435" y="16617"/>
                  </a:lnTo>
                  <a:lnTo>
                    <a:pt x="180614" y="21270"/>
                  </a:lnTo>
                  <a:lnTo>
                    <a:pt x="186338" y="23264"/>
                  </a:lnTo>
                  <a:lnTo>
                    <a:pt x="190790" y="21270"/>
                  </a:lnTo>
                  <a:lnTo>
                    <a:pt x="193970" y="16617"/>
                  </a:lnTo>
                  <a:lnTo>
                    <a:pt x="195242" y="11964"/>
                  </a:lnTo>
                  <a:lnTo>
                    <a:pt x="193970" y="5317"/>
                  </a:lnTo>
                  <a:lnTo>
                    <a:pt x="190790" y="1329"/>
                  </a:lnTo>
                  <a:lnTo>
                    <a:pt x="186338" y="0"/>
                  </a:lnTo>
                  <a:close/>
                </a:path>
                <a:path w="321945" h="23495">
                  <a:moveTo>
                    <a:pt x="211141" y="0"/>
                  </a:moveTo>
                  <a:lnTo>
                    <a:pt x="206689" y="1329"/>
                  </a:lnTo>
                  <a:lnTo>
                    <a:pt x="203509" y="5317"/>
                  </a:lnTo>
                  <a:lnTo>
                    <a:pt x="200965" y="11964"/>
                  </a:lnTo>
                  <a:lnTo>
                    <a:pt x="203509" y="16617"/>
                  </a:lnTo>
                  <a:lnTo>
                    <a:pt x="206689" y="21270"/>
                  </a:lnTo>
                  <a:lnTo>
                    <a:pt x="211141" y="23264"/>
                  </a:lnTo>
                  <a:lnTo>
                    <a:pt x="215593" y="21270"/>
                  </a:lnTo>
                  <a:lnTo>
                    <a:pt x="219408" y="16617"/>
                  </a:lnTo>
                  <a:lnTo>
                    <a:pt x="220680" y="11964"/>
                  </a:lnTo>
                  <a:lnTo>
                    <a:pt x="219408" y="5317"/>
                  </a:lnTo>
                  <a:lnTo>
                    <a:pt x="215593" y="1329"/>
                  </a:lnTo>
                  <a:lnTo>
                    <a:pt x="211141" y="0"/>
                  </a:lnTo>
                  <a:close/>
                </a:path>
                <a:path w="321945" h="23495">
                  <a:moveTo>
                    <a:pt x="286185" y="0"/>
                  </a:moveTo>
                  <a:lnTo>
                    <a:pt x="281733" y="1329"/>
                  </a:lnTo>
                  <a:lnTo>
                    <a:pt x="278553" y="5317"/>
                  </a:lnTo>
                  <a:lnTo>
                    <a:pt x="277281" y="11964"/>
                  </a:lnTo>
                  <a:lnTo>
                    <a:pt x="278553" y="16617"/>
                  </a:lnTo>
                  <a:lnTo>
                    <a:pt x="281733" y="21270"/>
                  </a:lnTo>
                  <a:lnTo>
                    <a:pt x="286185" y="23264"/>
                  </a:lnTo>
                  <a:lnTo>
                    <a:pt x="290637" y="21270"/>
                  </a:lnTo>
                  <a:lnTo>
                    <a:pt x="294452" y="16617"/>
                  </a:lnTo>
                  <a:lnTo>
                    <a:pt x="295088" y="11964"/>
                  </a:lnTo>
                  <a:lnTo>
                    <a:pt x="294452" y="5317"/>
                  </a:lnTo>
                  <a:lnTo>
                    <a:pt x="290637" y="1329"/>
                  </a:lnTo>
                  <a:lnTo>
                    <a:pt x="286185" y="0"/>
                  </a:lnTo>
                  <a:close/>
                </a:path>
                <a:path w="321945" h="23495">
                  <a:moveTo>
                    <a:pt x="310987" y="0"/>
                  </a:moveTo>
                  <a:lnTo>
                    <a:pt x="306536" y="1329"/>
                  </a:lnTo>
                  <a:lnTo>
                    <a:pt x="303356" y="5317"/>
                  </a:lnTo>
                  <a:lnTo>
                    <a:pt x="302084" y="11964"/>
                  </a:lnTo>
                  <a:lnTo>
                    <a:pt x="303356" y="16617"/>
                  </a:lnTo>
                  <a:lnTo>
                    <a:pt x="306536" y="21270"/>
                  </a:lnTo>
                  <a:lnTo>
                    <a:pt x="310987" y="23264"/>
                  </a:lnTo>
                  <a:lnTo>
                    <a:pt x="316075" y="21270"/>
                  </a:lnTo>
                  <a:lnTo>
                    <a:pt x="320527" y="16617"/>
                  </a:lnTo>
                  <a:lnTo>
                    <a:pt x="321799" y="11964"/>
                  </a:lnTo>
                  <a:lnTo>
                    <a:pt x="320527" y="5317"/>
                  </a:lnTo>
                  <a:lnTo>
                    <a:pt x="316075" y="1329"/>
                  </a:lnTo>
                  <a:lnTo>
                    <a:pt x="310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505311" y="5362262"/>
              <a:ext cx="321945" cy="23495"/>
            </a:xfrm>
            <a:custGeom>
              <a:avLst/>
              <a:gdLst/>
              <a:ahLst/>
              <a:cxnLst/>
              <a:rect l="l" t="t" r="r" b="b"/>
              <a:pathLst>
                <a:path w="321945" h="23495">
                  <a:moveTo>
                    <a:pt x="0" y="11964"/>
                  </a:moveTo>
                  <a:lnTo>
                    <a:pt x="1271" y="5317"/>
                  </a:lnTo>
                  <a:lnTo>
                    <a:pt x="4451" y="1329"/>
                  </a:lnTo>
                  <a:lnTo>
                    <a:pt x="10175" y="0"/>
                  </a:lnTo>
                  <a:lnTo>
                    <a:pt x="14627" y="1329"/>
                  </a:lnTo>
                  <a:lnTo>
                    <a:pt x="17807" y="5317"/>
                  </a:lnTo>
                  <a:lnTo>
                    <a:pt x="19079" y="11964"/>
                  </a:lnTo>
                  <a:lnTo>
                    <a:pt x="17807" y="16617"/>
                  </a:lnTo>
                  <a:lnTo>
                    <a:pt x="14627" y="21270"/>
                  </a:lnTo>
                  <a:lnTo>
                    <a:pt x="10175" y="23264"/>
                  </a:lnTo>
                  <a:lnTo>
                    <a:pt x="4451" y="21270"/>
                  </a:lnTo>
                  <a:lnTo>
                    <a:pt x="1271" y="16617"/>
                  </a:lnTo>
                  <a:lnTo>
                    <a:pt x="0" y="11964"/>
                  </a:lnTo>
                  <a:close/>
                </a:path>
                <a:path w="321945" h="23495">
                  <a:moveTo>
                    <a:pt x="76316" y="11964"/>
                  </a:moveTo>
                  <a:lnTo>
                    <a:pt x="76952" y="5317"/>
                  </a:lnTo>
                  <a:lnTo>
                    <a:pt x="80768" y="1329"/>
                  </a:lnTo>
                  <a:lnTo>
                    <a:pt x="85219" y="0"/>
                  </a:lnTo>
                  <a:lnTo>
                    <a:pt x="89671" y="1329"/>
                  </a:lnTo>
                  <a:lnTo>
                    <a:pt x="92851" y="5317"/>
                  </a:lnTo>
                  <a:lnTo>
                    <a:pt x="94123" y="11964"/>
                  </a:lnTo>
                  <a:lnTo>
                    <a:pt x="92851" y="16617"/>
                  </a:lnTo>
                  <a:lnTo>
                    <a:pt x="89671" y="21270"/>
                  </a:lnTo>
                  <a:lnTo>
                    <a:pt x="85219" y="23264"/>
                  </a:lnTo>
                  <a:lnTo>
                    <a:pt x="80768" y="21270"/>
                  </a:lnTo>
                  <a:lnTo>
                    <a:pt x="76952" y="16617"/>
                  </a:lnTo>
                  <a:lnTo>
                    <a:pt x="76316" y="11964"/>
                  </a:lnTo>
                  <a:close/>
                </a:path>
                <a:path w="321945" h="23495">
                  <a:moveTo>
                    <a:pt x="101119" y="11964"/>
                  </a:moveTo>
                  <a:lnTo>
                    <a:pt x="102391" y="5317"/>
                  </a:lnTo>
                  <a:lnTo>
                    <a:pt x="105570" y="1329"/>
                  </a:lnTo>
                  <a:lnTo>
                    <a:pt x="110022" y="0"/>
                  </a:lnTo>
                  <a:lnTo>
                    <a:pt x="114474" y="1329"/>
                  </a:lnTo>
                  <a:lnTo>
                    <a:pt x="118290" y="5317"/>
                  </a:lnTo>
                  <a:lnTo>
                    <a:pt x="119562" y="11964"/>
                  </a:lnTo>
                  <a:lnTo>
                    <a:pt x="118290" y="16617"/>
                  </a:lnTo>
                  <a:lnTo>
                    <a:pt x="114474" y="21270"/>
                  </a:lnTo>
                  <a:lnTo>
                    <a:pt x="110022" y="23264"/>
                  </a:lnTo>
                  <a:lnTo>
                    <a:pt x="105570" y="21270"/>
                  </a:lnTo>
                  <a:lnTo>
                    <a:pt x="102391" y="16617"/>
                  </a:lnTo>
                  <a:lnTo>
                    <a:pt x="101119" y="11964"/>
                  </a:lnTo>
                  <a:close/>
                </a:path>
                <a:path w="321945" h="23495">
                  <a:moveTo>
                    <a:pt x="125921" y="11964"/>
                  </a:moveTo>
                  <a:lnTo>
                    <a:pt x="127193" y="5317"/>
                  </a:lnTo>
                  <a:lnTo>
                    <a:pt x="130373" y="1329"/>
                  </a:lnTo>
                  <a:lnTo>
                    <a:pt x="135461" y="0"/>
                  </a:lnTo>
                  <a:lnTo>
                    <a:pt x="139913" y="1329"/>
                  </a:lnTo>
                  <a:lnTo>
                    <a:pt x="144364" y="5317"/>
                  </a:lnTo>
                  <a:lnTo>
                    <a:pt x="145636" y="11964"/>
                  </a:lnTo>
                  <a:lnTo>
                    <a:pt x="144364" y="16617"/>
                  </a:lnTo>
                  <a:lnTo>
                    <a:pt x="139913" y="21270"/>
                  </a:lnTo>
                  <a:lnTo>
                    <a:pt x="135461" y="23264"/>
                  </a:lnTo>
                  <a:lnTo>
                    <a:pt x="130373" y="21270"/>
                  </a:lnTo>
                  <a:lnTo>
                    <a:pt x="127193" y="16617"/>
                  </a:lnTo>
                  <a:lnTo>
                    <a:pt x="125921" y="11964"/>
                  </a:lnTo>
                  <a:close/>
                </a:path>
                <a:path w="321945" h="23495">
                  <a:moveTo>
                    <a:pt x="151360" y="11964"/>
                  </a:moveTo>
                  <a:lnTo>
                    <a:pt x="151996" y="5317"/>
                  </a:lnTo>
                  <a:lnTo>
                    <a:pt x="155812" y="1329"/>
                  </a:lnTo>
                  <a:lnTo>
                    <a:pt x="160263" y="0"/>
                  </a:lnTo>
                  <a:lnTo>
                    <a:pt x="165987" y="1329"/>
                  </a:lnTo>
                  <a:lnTo>
                    <a:pt x="169167" y="5317"/>
                  </a:lnTo>
                  <a:lnTo>
                    <a:pt x="170439" y="11964"/>
                  </a:lnTo>
                  <a:lnTo>
                    <a:pt x="169167" y="16617"/>
                  </a:lnTo>
                  <a:lnTo>
                    <a:pt x="165987" y="21270"/>
                  </a:lnTo>
                  <a:lnTo>
                    <a:pt x="160263" y="23264"/>
                  </a:lnTo>
                  <a:lnTo>
                    <a:pt x="155812" y="21270"/>
                  </a:lnTo>
                  <a:lnTo>
                    <a:pt x="151996" y="16617"/>
                  </a:lnTo>
                  <a:lnTo>
                    <a:pt x="151360" y="11964"/>
                  </a:lnTo>
                  <a:close/>
                </a:path>
                <a:path w="321945" h="23495">
                  <a:moveTo>
                    <a:pt x="176163" y="11964"/>
                  </a:moveTo>
                  <a:lnTo>
                    <a:pt x="177435" y="5317"/>
                  </a:lnTo>
                  <a:lnTo>
                    <a:pt x="180614" y="1329"/>
                  </a:lnTo>
                  <a:lnTo>
                    <a:pt x="186338" y="0"/>
                  </a:lnTo>
                  <a:lnTo>
                    <a:pt x="190790" y="1329"/>
                  </a:lnTo>
                  <a:lnTo>
                    <a:pt x="193970" y="5317"/>
                  </a:lnTo>
                  <a:lnTo>
                    <a:pt x="195242" y="11964"/>
                  </a:lnTo>
                  <a:lnTo>
                    <a:pt x="193970" y="16617"/>
                  </a:lnTo>
                  <a:lnTo>
                    <a:pt x="190790" y="21270"/>
                  </a:lnTo>
                  <a:lnTo>
                    <a:pt x="186338" y="23264"/>
                  </a:lnTo>
                  <a:lnTo>
                    <a:pt x="180614" y="21270"/>
                  </a:lnTo>
                  <a:lnTo>
                    <a:pt x="177435" y="16617"/>
                  </a:lnTo>
                  <a:lnTo>
                    <a:pt x="176163" y="11964"/>
                  </a:lnTo>
                  <a:close/>
                </a:path>
                <a:path w="321945" h="23495">
                  <a:moveTo>
                    <a:pt x="200965" y="11964"/>
                  </a:moveTo>
                  <a:lnTo>
                    <a:pt x="203509" y="5317"/>
                  </a:lnTo>
                  <a:lnTo>
                    <a:pt x="206689" y="1329"/>
                  </a:lnTo>
                  <a:lnTo>
                    <a:pt x="211141" y="0"/>
                  </a:lnTo>
                  <a:lnTo>
                    <a:pt x="215593" y="1329"/>
                  </a:lnTo>
                  <a:lnTo>
                    <a:pt x="219408" y="5317"/>
                  </a:lnTo>
                  <a:lnTo>
                    <a:pt x="220680" y="11964"/>
                  </a:lnTo>
                  <a:lnTo>
                    <a:pt x="219408" y="16617"/>
                  </a:lnTo>
                  <a:lnTo>
                    <a:pt x="215593" y="21270"/>
                  </a:lnTo>
                  <a:lnTo>
                    <a:pt x="211141" y="23264"/>
                  </a:lnTo>
                  <a:lnTo>
                    <a:pt x="206689" y="21270"/>
                  </a:lnTo>
                  <a:lnTo>
                    <a:pt x="203509" y="16617"/>
                  </a:lnTo>
                  <a:lnTo>
                    <a:pt x="200965" y="11964"/>
                  </a:lnTo>
                  <a:close/>
                </a:path>
                <a:path w="321945" h="23495">
                  <a:moveTo>
                    <a:pt x="277281" y="11964"/>
                  </a:moveTo>
                  <a:lnTo>
                    <a:pt x="278553" y="5317"/>
                  </a:lnTo>
                  <a:lnTo>
                    <a:pt x="281733" y="1329"/>
                  </a:lnTo>
                  <a:lnTo>
                    <a:pt x="286185" y="0"/>
                  </a:lnTo>
                  <a:lnTo>
                    <a:pt x="290637" y="1329"/>
                  </a:lnTo>
                  <a:lnTo>
                    <a:pt x="294452" y="5317"/>
                  </a:lnTo>
                  <a:lnTo>
                    <a:pt x="295088" y="11964"/>
                  </a:lnTo>
                  <a:lnTo>
                    <a:pt x="294452" y="16617"/>
                  </a:lnTo>
                  <a:lnTo>
                    <a:pt x="290637" y="21270"/>
                  </a:lnTo>
                  <a:lnTo>
                    <a:pt x="286185" y="23264"/>
                  </a:lnTo>
                  <a:lnTo>
                    <a:pt x="281733" y="21270"/>
                  </a:lnTo>
                  <a:lnTo>
                    <a:pt x="278553" y="16617"/>
                  </a:lnTo>
                  <a:lnTo>
                    <a:pt x="277281" y="11964"/>
                  </a:lnTo>
                  <a:close/>
                </a:path>
                <a:path w="321945" h="23495">
                  <a:moveTo>
                    <a:pt x="302084" y="11964"/>
                  </a:moveTo>
                  <a:lnTo>
                    <a:pt x="303356" y="5317"/>
                  </a:lnTo>
                  <a:lnTo>
                    <a:pt x="306536" y="1329"/>
                  </a:lnTo>
                  <a:lnTo>
                    <a:pt x="310987" y="0"/>
                  </a:lnTo>
                  <a:lnTo>
                    <a:pt x="316075" y="1329"/>
                  </a:lnTo>
                  <a:lnTo>
                    <a:pt x="320527" y="5317"/>
                  </a:lnTo>
                  <a:lnTo>
                    <a:pt x="321799" y="11964"/>
                  </a:lnTo>
                  <a:lnTo>
                    <a:pt x="320527" y="16617"/>
                  </a:lnTo>
                  <a:lnTo>
                    <a:pt x="316075" y="21270"/>
                  </a:lnTo>
                  <a:lnTo>
                    <a:pt x="310987" y="23264"/>
                  </a:lnTo>
                  <a:lnTo>
                    <a:pt x="306536" y="21270"/>
                  </a:lnTo>
                  <a:lnTo>
                    <a:pt x="303356" y="16617"/>
                  </a:lnTo>
                  <a:lnTo>
                    <a:pt x="302084" y="11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89412" y="5342321"/>
              <a:ext cx="352425" cy="62230"/>
            </a:xfrm>
            <a:custGeom>
              <a:avLst/>
              <a:gdLst/>
              <a:ahLst/>
              <a:cxnLst/>
              <a:rect l="l" t="t" r="r" b="b"/>
              <a:pathLst>
                <a:path w="352425" h="62229">
                  <a:moveTo>
                    <a:pt x="0" y="61816"/>
                  </a:moveTo>
                  <a:lnTo>
                    <a:pt x="50877" y="61816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61816"/>
                  </a:lnTo>
                  <a:close/>
                </a:path>
                <a:path w="352425" h="62229">
                  <a:moveTo>
                    <a:pt x="76316" y="61816"/>
                  </a:moveTo>
                  <a:lnTo>
                    <a:pt x="252479" y="61816"/>
                  </a:lnTo>
                  <a:lnTo>
                    <a:pt x="252479" y="0"/>
                  </a:lnTo>
                  <a:lnTo>
                    <a:pt x="76316" y="0"/>
                  </a:lnTo>
                  <a:lnTo>
                    <a:pt x="76316" y="61816"/>
                  </a:lnTo>
                  <a:close/>
                </a:path>
                <a:path w="352425" h="62229">
                  <a:moveTo>
                    <a:pt x="277281" y="61816"/>
                  </a:moveTo>
                  <a:lnTo>
                    <a:pt x="352325" y="61816"/>
                  </a:lnTo>
                  <a:lnTo>
                    <a:pt x="352325" y="0"/>
                  </a:lnTo>
                  <a:lnTo>
                    <a:pt x="277281" y="0"/>
                  </a:lnTo>
                  <a:lnTo>
                    <a:pt x="277281" y="61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965825" y="3990974"/>
              <a:ext cx="630555" cy="935355"/>
            </a:xfrm>
            <a:custGeom>
              <a:avLst/>
              <a:gdLst/>
              <a:ahLst/>
              <a:cxnLst/>
              <a:rect l="l" t="t" r="r" b="b"/>
              <a:pathLst>
                <a:path w="630554" h="935354">
                  <a:moveTo>
                    <a:pt x="630301" y="0"/>
                  </a:moveTo>
                  <a:lnTo>
                    <a:pt x="0" y="934974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21425" y="3754500"/>
              <a:ext cx="208279" cy="111125"/>
            </a:xfrm>
            <a:custGeom>
              <a:avLst/>
              <a:gdLst/>
              <a:ahLst/>
              <a:cxnLst/>
              <a:rect l="l" t="t" r="r" b="b"/>
              <a:pathLst>
                <a:path w="208279" h="111125">
                  <a:moveTo>
                    <a:pt x="63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6350" y="28575"/>
                  </a:lnTo>
                  <a:lnTo>
                    <a:pt x="6350" y="0"/>
                  </a:lnTo>
                  <a:close/>
                </a:path>
                <a:path w="208279" h="111125">
                  <a:moveTo>
                    <a:pt x="142722" y="85725"/>
                  </a:moveTo>
                  <a:lnTo>
                    <a:pt x="135001" y="85725"/>
                  </a:lnTo>
                  <a:lnTo>
                    <a:pt x="135001" y="111125"/>
                  </a:lnTo>
                  <a:lnTo>
                    <a:pt x="142722" y="111125"/>
                  </a:lnTo>
                  <a:lnTo>
                    <a:pt x="142722" y="85725"/>
                  </a:lnTo>
                  <a:close/>
                </a:path>
                <a:path w="208279" h="111125">
                  <a:moveTo>
                    <a:pt x="165836" y="85725"/>
                  </a:moveTo>
                  <a:lnTo>
                    <a:pt x="158115" y="85725"/>
                  </a:lnTo>
                  <a:lnTo>
                    <a:pt x="158115" y="111125"/>
                  </a:lnTo>
                  <a:lnTo>
                    <a:pt x="165836" y="111125"/>
                  </a:lnTo>
                  <a:lnTo>
                    <a:pt x="165836" y="85725"/>
                  </a:lnTo>
                  <a:close/>
                </a:path>
                <a:path w="208279" h="111125">
                  <a:moveTo>
                    <a:pt x="186918" y="85725"/>
                  </a:moveTo>
                  <a:lnTo>
                    <a:pt x="179197" y="85725"/>
                  </a:lnTo>
                  <a:lnTo>
                    <a:pt x="179197" y="111125"/>
                  </a:lnTo>
                  <a:lnTo>
                    <a:pt x="186918" y="111125"/>
                  </a:lnTo>
                  <a:lnTo>
                    <a:pt x="186918" y="85725"/>
                  </a:lnTo>
                  <a:close/>
                </a:path>
                <a:path w="208279" h="111125">
                  <a:moveTo>
                    <a:pt x="208000" y="85725"/>
                  </a:moveTo>
                  <a:lnTo>
                    <a:pt x="200279" y="85725"/>
                  </a:lnTo>
                  <a:lnTo>
                    <a:pt x="200279" y="111125"/>
                  </a:lnTo>
                  <a:lnTo>
                    <a:pt x="208000" y="111125"/>
                  </a:lnTo>
                  <a:lnTo>
                    <a:pt x="208000" y="85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91327" y="3048792"/>
              <a:ext cx="239395" cy="109220"/>
            </a:xfrm>
            <a:custGeom>
              <a:avLst/>
              <a:gdLst/>
              <a:ahLst/>
              <a:cxnLst/>
              <a:rect l="l" t="t" r="r" b="b"/>
              <a:pathLst>
                <a:path w="239395" h="109219">
                  <a:moveTo>
                    <a:pt x="0" y="108808"/>
                  </a:moveTo>
                  <a:lnTo>
                    <a:pt x="238772" y="108808"/>
                  </a:lnTo>
                  <a:lnTo>
                    <a:pt x="238772" y="0"/>
                  </a:lnTo>
                  <a:lnTo>
                    <a:pt x="0" y="0"/>
                  </a:lnTo>
                  <a:lnTo>
                    <a:pt x="0" y="108808"/>
                  </a:lnTo>
                  <a:close/>
                </a:path>
                <a:path w="239395" h="109219">
                  <a:moveTo>
                    <a:pt x="23495" y="108046"/>
                  </a:moveTo>
                  <a:lnTo>
                    <a:pt x="215315" y="108046"/>
                  </a:lnTo>
                  <a:lnTo>
                    <a:pt x="215315" y="69293"/>
                  </a:lnTo>
                  <a:lnTo>
                    <a:pt x="23495" y="69293"/>
                  </a:lnTo>
                  <a:lnTo>
                    <a:pt x="23495" y="1080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281802" y="2937001"/>
              <a:ext cx="262890" cy="111760"/>
            </a:xfrm>
            <a:custGeom>
              <a:avLst/>
              <a:gdLst/>
              <a:ahLst/>
              <a:cxnLst/>
              <a:rect l="l" t="t" r="r" b="b"/>
              <a:pathLst>
                <a:path w="262889" h="111760">
                  <a:moveTo>
                    <a:pt x="0" y="90043"/>
                  </a:moveTo>
                  <a:lnTo>
                    <a:pt x="11049" y="111760"/>
                  </a:lnTo>
                  <a:lnTo>
                    <a:pt x="247269" y="111760"/>
                  </a:lnTo>
                  <a:lnTo>
                    <a:pt x="262763" y="90043"/>
                  </a:lnTo>
                  <a:lnTo>
                    <a:pt x="262763" y="0"/>
                  </a:lnTo>
                  <a:lnTo>
                    <a:pt x="0" y="0"/>
                  </a:lnTo>
                  <a:lnTo>
                    <a:pt x="0" y="900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276850" y="3106110"/>
              <a:ext cx="16510" cy="20320"/>
            </a:xfrm>
            <a:custGeom>
              <a:avLst/>
              <a:gdLst/>
              <a:ahLst/>
              <a:cxnLst/>
              <a:rect l="l" t="t" r="r" b="b"/>
              <a:pathLst>
                <a:path w="16510" h="20319">
                  <a:moveTo>
                    <a:pt x="15985" y="0"/>
                  </a:moveTo>
                  <a:lnTo>
                    <a:pt x="0" y="0"/>
                  </a:lnTo>
                  <a:lnTo>
                    <a:pt x="0" y="20121"/>
                  </a:lnTo>
                  <a:lnTo>
                    <a:pt x="15985" y="20121"/>
                  </a:lnTo>
                  <a:lnTo>
                    <a:pt x="15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276850" y="3106110"/>
              <a:ext cx="16510" cy="20320"/>
            </a:xfrm>
            <a:custGeom>
              <a:avLst/>
              <a:gdLst/>
              <a:ahLst/>
              <a:cxnLst/>
              <a:rect l="l" t="t" r="r" b="b"/>
              <a:pathLst>
                <a:path w="16510" h="20319">
                  <a:moveTo>
                    <a:pt x="0" y="20121"/>
                  </a:moveTo>
                  <a:lnTo>
                    <a:pt x="15985" y="20121"/>
                  </a:lnTo>
                  <a:lnTo>
                    <a:pt x="15985" y="0"/>
                  </a:lnTo>
                  <a:lnTo>
                    <a:pt x="0" y="0"/>
                  </a:lnTo>
                  <a:lnTo>
                    <a:pt x="0" y="201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281802" y="2954781"/>
              <a:ext cx="264795" cy="1270"/>
            </a:xfrm>
            <a:custGeom>
              <a:avLst/>
              <a:gdLst/>
              <a:ahLst/>
              <a:cxnLst/>
              <a:rect l="l" t="t" r="r" b="b"/>
              <a:pathLst>
                <a:path w="264795" h="1269">
                  <a:moveTo>
                    <a:pt x="0" y="0"/>
                  </a:moveTo>
                  <a:lnTo>
                    <a:pt x="264795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47334" y="2925729"/>
              <a:ext cx="191135" cy="12700"/>
            </a:xfrm>
            <a:custGeom>
              <a:avLst/>
              <a:gdLst/>
              <a:ahLst/>
              <a:cxnLst/>
              <a:rect l="l" t="t" r="r" b="b"/>
              <a:pathLst>
                <a:path w="191135" h="12700">
                  <a:moveTo>
                    <a:pt x="190817" y="0"/>
                  </a:moveTo>
                  <a:lnTo>
                    <a:pt x="0" y="0"/>
                  </a:lnTo>
                  <a:lnTo>
                    <a:pt x="0" y="12669"/>
                  </a:lnTo>
                  <a:lnTo>
                    <a:pt x="190817" y="12669"/>
                  </a:lnTo>
                  <a:lnTo>
                    <a:pt x="190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47334" y="2925729"/>
              <a:ext cx="191135" cy="12700"/>
            </a:xfrm>
            <a:custGeom>
              <a:avLst/>
              <a:gdLst/>
              <a:ahLst/>
              <a:cxnLst/>
              <a:rect l="l" t="t" r="r" b="b"/>
              <a:pathLst>
                <a:path w="191135" h="12700">
                  <a:moveTo>
                    <a:pt x="0" y="12669"/>
                  </a:moveTo>
                  <a:lnTo>
                    <a:pt x="190817" y="12669"/>
                  </a:lnTo>
                  <a:lnTo>
                    <a:pt x="190817" y="0"/>
                  </a:lnTo>
                  <a:lnTo>
                    <a:pt x="0" y="0"/>
                  </a:lnTo>
                  <a:lnTo>
                    <a:pt x="0" y="126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29072" y="3065906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30">
                  <a:moveTo>
                    <a:pt x="51053" y="0"/>
                  </a:moveTo>
                  <a:lnTo>
                    <a:pt x="0" y="21589"/>
                  </a:lnTo>
                  <a:lnTo>
                    <a:pt x="0" y="36448"/>
                  </a:lnTo>
                  <a:lnTo>
                    <a:pt x="51053" y="13334"/>
                  </a:lnTo>
                  <a:lnTo>
                    <a:pt x="51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529072" y="3065906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30">
                  <a:moveTo>
                    <a:pt x="0" y="21589"/>
                  </a:moveTo>
                  <a:lnTo>
                    <a:pt x="51053" y="0"/>
                  </a:lnTo>
                  <a:lnTo>
                    <a:pt x="51053" y="13334"/>
                  </a:lnTo>
                  <a:lnTo>
                    <a:pt x="0" y="36448"/>
                  </a:lnTo>
                  <a:lnTo>
                    <a:pt x="0" y="215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04790" y="2970447"/>
              <a:ext cx="15240" cy="24765"/>
            </a:xfrm>
            <a:custGeom>
              <a:avLst/>
              <a:gdLst/>
              <a:ahLst/>
              <a:cxnLst/>
              <a:rect l="l" t="t" r="r" b="b"/>
              <a:pathLst>
                <a:path w="15239" h="24764">
                  <a:moveTo>
                    <a:pt x="0" y="24593"/>
                  </a:moveTo>
                  <a:lnTo>
                    <a:pt x="14984" y="24593"/>
                  </a:lnTo>
                  <a:lnTo>
                    <a:pt x="14984" y="0"/>
                  </a:lnTo>
                  <a:lnTo>
                    <a:pt x="0" y="0"/>
                  </a:lnTo>
                  <a:lnTo>
                    <a:pt x="0" y="245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304281" y="2969767"/>
              <a:ext cx="15875" cy="25400"/>
            </a:xfrm>
            <a:custGeom>
              <a:avLst/>
              <a:gdLst/>
              <a:ahLst/>
              <a:cxnLst/>
              <a:rect l="l" t="t" r="r" b="b"/>
              <a:pathLst>
                <a:path w="15875" h="25400">
                  <a:moveTo>
                    <a:pt x="15493" y="0"/>
                  </a:moveTo>
                  <a:lnTo>
                    <a:pt x="0" y="0"/>
                  </a:lnTo>
                  <a:lnTo>
                    <a:pt x="0" y="25273"/>
                  </a:lnTo>
                  <a:lnTo>
                    <a:pt x="2285" y="25273"/>
                  </a:lnTo>
                  <a:lnTo>
                    <a:pt x="2285" y="4826"/>
                  </a:lnTo>
                  <a:lnTo>
                    <a:pt x="15239" y="4826"/>
                  </a:lnTo>
                  <a:lnTo>
                    <a:pt x="15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892291" y="3073703"/>
              <a:ext cx="242570" cy="75565"/>
            </a:xfrm>
            <a:custGeom>
              <a:avLst/>
              <a:gdLst/>
              <a:ahLst/>
              <a:cxnLst/>
              <a:rect l="l" t="t" r="r" b="b"/>
              <a:pathLst>
                <a:path w="242570" h="75564">
                  <a:moveTo>
                    <a:pt x="0" y="75261"/>
                  </a:moveTo>
                  <a:lnTo>
                    <a:pt x="242239" y="75261"/>
                  </a:lnTo>
                  <a:lnTo>
                    <a:pt x="242239" y="0"/>
                  </a:lnTo>
                  <a:lnTo>
                    <a:pt x="0" y="0"/>
                  </a:lnTo>
                  <a:lnTo>
                    <a:pt x="0" y="752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026658" y="3086464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84124" y="0"/>
                  </a:moveTo>
                  <a:lnTo>
                    <a:pt x="0" y="0"/>
                  </a:lnTo>
                  <a:lnTo>
                    <a:pt x="0" y="34814"/>
                  </a:lnTo>
                  <a:lnTo>
                    <a:pt x="84124" y="34814"/>
                  </a:lnTo>
                  <a:lnTo>
                    <a:pt x="841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026658" y="3086464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0" y="34814"/>
                  </a:moveTo>
                  <a:lnTo>
                    <a:pt x="84124" y="34814"/>
                  </a:lnTo>
                  <a:lnTo>
                    <a:pt x="84124" y="0"/>
                  </a:lnTo>
                  <a:lnTo>
                    <a:pt x="0" y="0"/>
                  </a:lnTo>
                  <a:lnTo>
                    <a:pt x="0" y="34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881750" y="3114674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231521" y="0"/>
                  </a:moveTo>
                  <a:lnTo>
                    <a:pt x="32893" y="0"/>
                  </a:lnTo>
                  <a:lnTo>
                    <a:pt x="381" y="42037"/>
                  </a:lnTo>
                  <a:lnTo>
                    <a:pt x="0" y="44323"/>
                  </a:lnTo>
                  <a:lnTo>
                    <a:pt x="1397" y="46354"/>
                  </a:lnTo>
                  <a:lnTo>
                    <a:pt x="3428" y="47625"/>
                  </a:lnTo>
                  <a:lnTo>
                    <a:pt x="260223" y="47625"/>
                  </a:lnTo>
                  <a:lnTo>
                    <a:pt x="262254" y="46862"/>
                  </a:lnTo>
                  <a:lnTo>
                    <a:pt x="263525" y="45085"/>
                  </a:lnTo>
                  <a:lnTo>
                    <a:pt x="262763" y="43052"/>
                  </a:lnTo>
                  <a:lnTo>
                    <a:pt x="231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881750" y="3114674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32893" y="0"/>
                  </a:moveTo>
                  <a:lnTo>
                    <a:pt x="231521" y="0"/>
                  </a:lnTo>
                  <a:lnTo>
                    <a:pt x="262763" y="43052"/>
                  </a:lnTo>
                  <a:lnTo>
                    <a:pt x="263525" y="45085"/>
                  </a:lnTo>
                  <a:lnTo>
                    <a:pt x="262254" y="46862"/>
                  </a:lnTo>
                  <a:lnTo>
                    <a:pt x="260223" y="47625"/>
                  </a:lnTo>
                  <a:lnTo>
                    <a:pt x="3428" y="47625"/>
                  </a:lnTo>
                  <a:lnTo>
                    <a:pt x="1397" y="46354"/>
                  </a:lnTo>
                  <a:lnTo>
                    <a:pt x="0" y="44323"/>
                  </a:lnTo>
                  <a:lnTo>
                    <a:pt x="381" y="42037"/>
                  </a:lnTo>
                  <a:lnTo>
                    <a:pt x="3289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896355" y="3124961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80">
                  <a:moveTo>
                    <a:pt x="167005" y="0"/>
                  </a:moveTo>
                  <a:lnTo>
                    <a:pt x="23622" y="0"/>
                  </a:lnTo>
                  <a:lnTo>
                    <a:pt x="0" y="30225"/>
                  </a:lnTo>
                  <a:lnTo>
                    <a:pt x="175387" y="30225"/>
                  </a:lnTo>
                  <a:lnTo>
                    <a:pt x="167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896355" y="3124961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80">
                  <a:moveTo>
                    <a:pt x="23622" y="0"/>
                  </a:moveTo>
                  <a:lnTo>
                    <a:pt x="167005" y="0"/>
                  </a:lnTo>
                  <a:lnTo>
                    <a:pt x="175387" y="30225"/>
                  </a:lnTo>
                  <a:lnTo>
                    <a:pt x="0" y="30225"/>
                  </a:lnTo>
                  <a:lnTo>
                    <a:pt x="2362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330" y="3124961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80">
                  <a:moveTo>
                    <a:pt x="31496" y="0"/>
                  </a:moveTo>
                  <a:lnTo>
                    <a:pt x="0" y="0"/>
                  </a:lnTo>
                  <a:lnTo>
                    <a:pt x="10033" y="30225"/>
                  </a:lnTo>
                  <a:lnTo>
                    <a:pt x="53213" y="30225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77330" y="3124961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80">
                  <a:moveTo>
                    <a:pt x="0" y="0"/>
                  </a:moveTo>
                  <a:lnTo>
                    <a:pt x="31496" y="0"/>
                  </a:lnTo>
                  <a:lnTo>
                    <a:pt x="53213" y="30225"/>
                  </a:lnTo>
                  <a:lnTo>
                    <a:pt x="10033" y="30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924232" y="2924124"/>
              <a:ext cx="179031" cy="1490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72000" y="3140074"/>
              <a:ext cx="2116455" cy="214629"/>
            </a:xfrm>
            <a:custGeom>
              <a:avLst/>
              <a:gdLst/>
              <a:ahLst/>
              <a:cxnLst/>
              <a:rect l="l" t="t" r="r" b="b"/>
              <a:pathLst>
                <a:path w="2116454" h="214629">
                  <a:moveTo>
                    <a:pt x="0" y="214375"/>
                  </a:moveTo>
                  <a:lnTo>
                    <a:pt x="2116201" y="214375"/>
                  </a:lnTo>
                </a:path>
                <a:path w="2116454" h="214629">
                  <a:moveTo>
                    <a:pt x="1411351" y="0"/>
                  </a:moveTo>
                  <a:lnTo>
                    <a:pt x="1411351" y="214375"/>
                  </a:lnTo>
                </a:path>
                <a:path w="2116454" h="214629">
                  <a:moveTo>
                    <a:pt x="806450" y="0"/>
                  </a:moveTo>
                  <a:lnTo>
                    <a:pt x="806450" y="214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47081" y="3040252"/>
              <a:ext cx="99695" cy="50165"/>
            </a:xfrm>
            <a:custGeom>
              <a:avLst/>
              <a:gdLst/>
              <a:ahLst/>
              <a:cxnLst/>
              <a:rect l="l" t="t" r="r" b="b"/>
              <a:pathLst>
                <a:path w="99695" h="50164">
                  <a:moveTo>
                    <a:pt x="0" y="4825"/>
                  </a:moveTo>
                  <a:lnTo>
                    <a:pt x="36702" y="0"/>
                  </a:lnTo>
                  <a:lnTo>
                    <a:pt x="45338" y="1524"/>
                  </a:lnTo>
                  <a:lnTo>
                    <a:pt x="51688" y="6223"/>
                  </a:lnTo>
                  <a:lnTo>
                    <a:pt x="60325" y="30352"/>
                  </a:lnTo>
                  <a:lnTo>
                    <a:pt x="65912" y="40005"/>
                  </a:lnTo>
                  <a:lnTo>
                    <a:pt x="70865" y="44450"/>
                  </a:lnTo>
                  <a:lnTo>
                    <a:pt x="76072" y="46609"/>
                  </a:lnTo>
                  <a:lnTo>
                    <a:pt x="83692" y="48513"/>
                  </a:lnTo>
                  <a:lnTo>
                    <a:pt x="99440" y="49657"/>
                  </a:lnTo>
                </a:path>
              </a:pathLst>
            </a:custGeom>
            <a:ln w="5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72000" y="3096513"/>
              <a:ext cx="365125" cy="69215"/>
            </a:xfrm>
            <a:custGeom>
              <a:avLst/>
              <a:gdLst/>
              <a:ahLst/>
              <a:cxnLst/>
              <a:rect l="l" t="t" r="r" b="b"/>
              <a:pathLst>
                <a:path w="365125" h="69214">
                  <a:moveTo>
                    <a:pt x="45212" y="0"/>
                  </a:moveTo>
                  <a:lnTo>
                    <a:pt x="320928" y="0"/>
                  </a:lnTo>
                  <a:lnTo>
                    <a:pt x="364363" y="62737"/>
                  </a:lnTo>
                  <a:lnTo>
                    <a:pt x="364744" y="65659"/>
                  </a:lnTo>
                  <a:lnTo>
                    <a:pt x="362965" y="68199"/>
                  </a:lnTo>
                  <a:lnTo>
                    <a:pt x="360172" y="68961"/>
                  </a:lnTo>
                  <a:lnTo>
                    <a:pt x="5207" y="68961"/>
                  </a:lnTo>
                  <a:lnTo>
                    <a:pt x="1397" y="67437"/>
                  </a:lnTo>
                  <a:lnTo>
                    <a:pt x="0" y="64515"/>
                  </a:lnTo>
                  <a:lnTo>
                    <a:pt x="762" y="61213"/>
                  </a:lnTo>
                  <a:lnTo>
                    <a:pt x="452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90732" y="2926029"/>
              <a:ext cx="326516" cy="2313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939538" y="2819336"/>
              <a:ext cx="100965" cy="330835"/>
            </a:xfrm>
            <a:custGeom>
              <a:avLst/>
              <a:gdLst/>
              <a:ahLst/>
              <a:cxnLst/>
              <a:rect l="l" t="t" r="r" b="b"/>
              <a:pathLst>
                <a:path w="100964" h="330835">
                  <a:moveTo>
                    <a:pt x="0" y="330517"/>
                  </a:moveTo>
                  <a:lnTo>
                    <a:pt x="100803" y="330517"/>
                  </a:lnTo>
                  <a:lnTo>
                    <a:pt x="100803" y="0"/>
                  </a:lnTo>
                  <a:lnTo>
                    <a:pt x="0" y="0"/>
                  </a:lnTo>
                  <a:lnTo>
                    <a:pt x="0" y="3305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963858" y="2847395"/>
              <a:ext cx="64523" cy="3010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73625" y="3140074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29">
                  <a:moveTo>
                    <a:pt x="0" y="0"/>
                  </a:moveTo>
                  <a:lnTo>
                    <a:pt x="0" y="214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5961379" y="3491306"/>
            <a:ext cx="434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Rout</a:t>
            </a:r>
            <a:r>
              <a:rPr sz="1000" b="1" spc="-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4778438" y="3354451"/>
            <a:ext cx="911860" cy="684530"/>
            <a:chOff x="4778438" y="3354451"/>
            <a:chExt cx="911860" cy="684530"/>
          </a:xfrm>
        </p:grpSpPr>
        <p:sp>
          <p:nvSpPr>
            <p:cNvPr id="178" name="object 178"/>
            <p:cNvSpPr/>
            <p:nvPr/>
          </p:nvSpPr>
          <p:spPr>
            <a:xfrm>
              <a:off x="5285285" y="3485062"/>
              <a:ext cx="403225" cy="125730"/>
            </a:xfrm>
            <a:custGeom>
              <a:avLst/>
              <a:gdLst/>
              <a:ahLst/>
              <a:cxnLst/>
              <a:rect l="l" t="t" r="r" b="b"/>
              <a:pathLst>
                <a:path w="403225" h="125729">
                  <a:moveTo>
                    <a:pt x="0" y="125108"/>
                  </a:moveTo>
                  <a:lnTo>
                    <a:pt x="403202" y="125108"/>
                  </a:lnTo>
                  <a:lnTo>
                    <a:pt x="403202" y="0"/>
                  </a:lnTo>
                  <a:lnTo>
                    <a:pt x="0" y="0"/>
                  </a:lnTo>
                  <a:lnTo>
                    <a:pt x="0" y="125108"/>
                  </a:lnTo>
                  <a:close/>
                </a:path>
              </a:pathLst>
            </a:custGeom>
            <a:ln w="3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310088" y="3500535"/>
              <a:ext cx="337820" cy="90805"/>
            </a:xfrm>
            <a:custGeom>
              <a:avLst/>
              <a:gdLst/>
              <a:ahLst/>
              <a:cxnLst/>
              <a:rect l="l" t="t" r="r" b="b"/>
              <a:pathLst>
                <a:path w="337820" h="90804">
                  <a:moveTo>
                    <a:pt x="0" y="30940"/>
                  </a:moveTo>
                  <a:lnTo>
                    <a:pt x="50877" y="30940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30940"/>
                  </a:lnTo>
                  <a:close/>
                </a:path>
                <a:path w="337820" h="90804">
                  <a:moveTo>
                    <a:pt x="15899" y="79368"/>
                  </a:moveTo>
                  <a:lnTo>
                    <a:pt x="17171" y="72641"/>
                  </a:lnTo>
                  <a:lnTo>
                    <a:pt x="20350" y="68605"/>
                  </a:lnTo>
                  <a:lnTo>
                    <a:pt x="26075" y="67260"/>
                  </a:lnTo>
                  <a:lnTo>
                    <a:pt x="30526" y="68605"/>
                  </a:lnTo>
                  <a:lnTo>
                    <a:pt x="33706" y="72641"/>
                  </a:lnTo>
                  <a:lnTo>
                    <a:pt x="34978" y="79368"/>
                  </a:lnTo>
                  <a:lnTo>
                    <a:pt x="33706" y="84076"/>
                  </a:lnTo>
                  <a:lnTo>
                    <a:pt x="30526" y="88784"/>
                  </a:lnTo>
                  <a:lnTo>
                    <a:pt x="26075" y="90802"/>
                  </a:lnTo>
                  <a:lnTo>
                    <a:pt x="20350" y="88784"/>
                  </a:lnTo>
                  <a:lnTo>
                    <a:pt x="17171" y="84076"/>
                  </a:lnTo>
                  <a:lnTo>
                    <a:pt x="15899" y="79368"/>
                  </a:lnTo>
                  <a:close/>
                </a:path>
                <a:path w="337820" h="90804">
                  <a:moveTo>
                    <a:pt x="92215" y="79368"/>
                  </a:moveTo>
                  <a:lnTo>
                    <a:pt x="92851" y="72641"/>
                  </a:lnTo>
                  <a:lnTo>
                    <a:pt x="96667" y="68605"/>
                  </a:lnTo>
                  <a:lnTo>
                    <a:pt x="101119" y="67260"/>
                  </a:lnTo>
                  <a:lnTo>
                    <a:pt x="105570" y="68605"/>
                  </a:lnTo>
                  <a:lnTo>
                    <a:pt x="108750" y="72641"/>
                  </a:lnTo>
                  <a:lnTo>
                    <a:pt x="110022" y="79368"/>
                  </a:lnTo>
                  <a:lnTo>
                    <a:pt x="108750" y="84076"/>
                  </a:lnTo>
                  <a:lnTo>
                    <a:pt x="105570" y="88784"/>
                  </a:lnTo>
                  <a:lnTo>
                    <a:pt x="101119" y="90802"/>
                  </a:lnTo>
                  <a:lnTo>
                    <a:pt x="96667" y="88784"/>
                  </a:lnTo>
                  <a:lnTo>
                    <a:pt x="92851" y="84076"/>
                  </a:lnTo>
                  <a:lnTo>
                    <a:pt x="92215" y="79368"/>
                  </a:lnTo>
                  <a:close/>
                </a:path>
                <a:path w="337820" h="90804">
                  <a:moveTo>
                    <a:pt x="117018" y="79368"/>
                  </a:moveTo>
                  <a:lnTo>
                    <a:pt x="118290" y="72641"/>
                  </a:lnTo>
                  <a:lnTo>
                    <a:pt x="121470" y="68605"/>
                  </a:lnTo>
                  <a:lnTo>
                    <a:pt x="125921" y="67260"/>
                  </a:lnTo>
                  <a:lnTo>
                    <a:pt x="130373" y="68605"/>
                  </a:lnTo>
                  <a:lnTo>
                    <a:pt x="134189" y="72641"/>
                  </a:lnTo>
                  <a:lnTo>
                    <a:pt x="135461" y="79368"/>
                  </a:lnTo>
                  <a:lnTo>
                    <a:pt x="134189" y="84076"/>
                  </a:lnTo>
                  <a:lnTo>
                    <a:pt x="130373" y="88784"/>
                  </a:lnTo>
                  <a:lnTo>
                    <a:pt x="125921" y="90802"/>
                  </a:lnTo>
                  <a:lnTo>
                    <a:pt x="121470" y="88784"/>
                  </a:lnTo>
                  <a:lnTo>
                    <a:pt x="118290" y="84076"/>
                  </a:lnTo>
                  <a:lnTo>
                    <a:pt x="117018" y="79368"/>
                  </a:lnTo>
                  <a:close/>
                </a:path>
                <a:path w="337820" h="90804">
                  <a:moveTo>
                    <a:pt x="141820" y="79368"/>
                  </a:moveTo>
                  <a:lnTo>
                    <a:pt x="143092" y="72641"/>
                  </a:lnTo>
                  <a:lnTo>
                    <a:pt x="146272" y="68605"/>
                  </a:lnTo>
                  <a:lnTo>
                    <a:pt x="151360" y="67260"/>
                  </a:lnTo>
                  <a:lnTo>
                    <a:pt x="155812" y="68605"/>
                  </a:lnTo>
                  <a:lnTo>
                    <a:pt x="160263" y="72641"/>
                  </a:lnTo>
                  <a:lnTo>
                    <a:pt x="161535" y="79368"/>
                  </a:lnTo>
                  <a:lnTo>
                    <a:pt x="160263" y="84076"/>
                  </a:lnTo>
                  <a:lnTo>
                    <a:pt x="155812" y="88784"/>
                  </a:lnTo>
                  <a:lnTo>
                    <a:pt x="151360" y="90802"/>
                  </a:lnTo>
                  <a:lnTo>
                    <a:pt x="146272" y="88784"/>
                  </a:lnTo>
                  <a:lnTo>
                    <a:pt x="143092" y="84076"/>
                  </a:lnTo>
                  <a:lnTo>
                    <a:pt x="141820" y="79368"/>
                  </a:lnTo>
                  <a:close/>
                </a:path>
                <a:path w="337820" h="90804">
                  <a:moveTo>
                    <a:pt x="167259" y="79368"/>
                  </a:moveTo>
                  <a:lnTo>
                    <a:pt x="167895" y="72641"/>
                  </a:lnTo>
                  <a:lnTo>
                    <a:pt x="171711" y="68605"/>
                  </a:lnTo>
                  <a:lnTo>
                    <a:pt x="176163" y="67260"/>
                  </a:lnTo>
                  <a:lnTo>
                    <a:pt x="181886" y="68605"/>
                  </a:lnTo>
                  <a:lnTo>
                    <a:pt x="185066" y="72641"/>
                  </a:lnTo>
                  <a:lnTo>
                    <a:pt x="186338" y="79368"/>
                  </a:lnTo>
                  <a:lnTo>
                    <a:pt x="185066" y="84076"/>
                  </a:lnTo>
                  <a:lnTo>
                    <a:pt x="181886" y="88784"/>
                  </a:lnTo>
                  <a:lnTo>
                    <a:pt x="176163" y="90802"/>
                  </a:lnTo>
                  <a:lnTo>
                    <a:pt x="171711" y="88784"/>
                  </a:lnTo>
                  <a:lnTo>
                    <a:pt x="167895" y="84076"/>
                  </a:lnTo>
                  <a:lnTo>
                    <a:pt x="167259" y="79368"/>
                  </a:lnTo>
                  <a:close/>
                </a:path>
                <a:path w="337820" h="90804">
                  <a:moveTo>
                    <a:pt x="192062" y="79368"/>
                  </a:moveTo>
                  <a:lnTo>
                    <a:pt x="193334" y="72641"/>
                  </a:lnTo>
                  <a:lnTo>
                    <a:pt x="196514" y="68605"/>
                  </a:lnTo>
                  <a:lnTo>
                    <a:pt x="202237" y="67260"/>
                  </a:lnTo>
                  <a:lnTo>
                    <a:pt x="206689" y="68605"/>
                  </a:lnTo>
                  <a:lnTo>
                    <a:pt x="209869" y="72641"/>
                  </a:lnTo>
                  <a:lnTo>
                    <a:pt x="211141" y="79368"/>
                  </a:lnTo>
                  <a:lnTo>
                    <a:pt x="209869" y="84076"/>
                  </a:lnTo>
                  <a:lnTo>
                    <a:pt x="206689" y="88784"/>
                  </a:lnTo>
                  <a:lnTo>
                    <a:pt x="202237" y="90802"/>
                  </a:lnTo>
                  <a:lnTo>
                    <a:pt x="196514" y="88784"/>
                  </a:lnTo>
                  <a:lnTo>
                    <a:pt x="193334" y="84076"/>
                  </a:lnTo>
                  <a:lnTo>
                    <a:pt x="192062" y="79368"/>
                  </a:lnTo>
                  <a:close/>
                </a:path>
                <a:path w="337820" h="90804">
                  <a:moveTo>
                    <a:pt x="216864" y="79368"/>
                  </a:moveTo>
                  <a:lnTo>
                    <a:pt x="219408" y="72641"/>
                  </a:lnTo>
                  <a:lnTo>
                    <a:pt x="222588" y="68605"/>
                  </a:lnTo>
                  <a:lnTo>
                    <a:pt x="227040" y="67260"/>
                  </a:lnTo>
                  <a:lnTo>
                    <a:pt x="231492" y="68605"/>
                  </a:lnTo>
                  <a:lnTo>
                    <a:pt x="235308" y="72641"/>
                  </a:lnTo>
                  <a:lnTo>
                    <a:pt x="236579" y="79368"/>
                  </a:lnTo>
                  <a:lnTo>
                    <a:pt x="235308" y="84076"/>
                  </a:lnTo>
                  <a:lnTo>
                    <a:pt x="231492" y="88784"/>
                  </a:lnTo>
                  <a:lnTo>
                    <a:pt x="227040" y="90802"/>
                  </a:lnTo>
                  <a:lnTo>
                    <a:pt x="222588" y="88784"/>
                  </a:lnTo>
                  <a:lnTo>
                    <a:pt x="219408" y="84076"/>
                  </a:lnTo>
                  <a:lnTo>
                    <a:pt x="216864" y="79368"/>
                  </a:lnTo>
                  <a:close/>
                </a:path>
                <a:path w="337820" h="90804">
                  <a:moveTo>
                    <a:pt x="293180" y="79368"/>
                  </a:moveTo>
                  <a:lnTo>
                    <a:pt x="294452" y="72641"/>
                  </a:lnTo>
                  <a:lnTo>
                    <a:pt x="297632" y="68605"/>
                  </a:lnTo>
                  <a:lnTo>
                    <a:pt x="302084" y="67260"/>
                  </a:lnTo>
                  <a:lnTo>
                    <a:pt x="306536" y="68605"/>
                  </a:lnTo>
                  <a:lnTo>
                    <a:pt x="310352" y="72641"/>
                  </a:lnTo>
                  <a:lnTo>
                    <a:pt x="310987" y="79368"/>
                  </a:lnTo>
                  <a:lnTo>
                    <a:pt x="310352" y="84076"/>
                  </a:lnTo>
                  <a:lnTo>
                    <a:pt x="306536" y="88784"/>
                  </a:lnTo>
                  <a:lnTo>
                    <a:pt x="302084" y="90802"/>
                  </a:lnTo>
                  <a:lnTo>
                    <a:pt x="297632" y="88784"/>
                  </a:lnTo>
                  <a:lnTo>
                    <a:pt x="294452" y="84076"/>
                  </a:lnTo>
                  <a:lnTo>
                    <a:pt x="293180" y="79368"/>
                  </a:lnTo>
                  <a:close/>
                </a:path>
                <a:path w="337820" h="90804">
                  <a:moveTo>
                    <a:pt x="317983" y="79368"/>
                  </a:moveTo>
                  <a:lnTo>
                    <a:pt x="319255" y="72641"/>
                  </a:lnTo>
                  <a:lnTo>
                    <a:pt x="322435" y="68605"/>
                  </a:lnTo>
                  <a:lnTo>
                    <a:pt x="326887" y="67260"/>
                  </a:lnTo>
                  <a:lnTo>
                    <a:pt x="331974" y="68605"/>
                  </a:lnTo>
                  <a:lnTo>
                    <a:pt x="336426" y="72641"/>
                  </a:lnTo>
                  <a:lnTo>
                    <a:pt x="337698" y="79368"/>
                  </a:lnTo>
                  <a:lnTo>
                    <a:pt x="336426" y="84076"/>
                  </a:lnTo>
                  <a:lnTo>
                    <a:pt x="331974" y="88784"/>
                  </a:lnTo>
                  <a:lnTo>
                    <a:pt x="326887" y="90802"/>
                  </a:lnTo>
                  <a:lnTo>
                    <a:pt x="322435" y="88784"/>
                  </a:lnTo>
                  <a:lnTo>
                    <a:pt x="319255" y="84076"/>
                  </a:lnTo>
                  <a:lnTo>
                    <a:pt x="317983" y="793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310088" y="3547616"/>
              <a:ext cx="352425" cy="62865"/>
            </a:xfrm>
            <a:custGeom>
              <a:avLst/>
              <a:gdLst/>
              <a:ahLst/>
              <a:cxnLst/>
              <a:rect l="l" t="t" r="r" b="b"/>
              <a:pathLst>
                <a:path w="352425" h="62864">
                  <a:moveTo>
                    <a:pt x="0" y="62554"/>
                  </a:moveTo>
                  <a:lnTo>
                    <a:pt x="50877" y="62554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62554"/>
                  </a:lnTo>
                  <a:close/>
                </a:path>
                <a:path w="352425" h="62864">
                  <a:moveTo>
                    <a:pt x="76316" y="62554"/>
                  </a:moveTo>
                  <a:lnTo>
                    <a:pt x="252479" y="62554"/>
                  </a:lnTo>
                  <a:lnTo>
                    <a:pt x="252479" y="0"/>
                  </a:lnTo>
                  <a:lnTo>
                    <a:pt x="76316" y="0"/>
                  </a:lnTo>
                  <a:lnTo>
                    <a:pt x="76316" y="62554"/>
                  </a:lnTo>
                  <a:close/>
                </a:path>
                <a:path w="352425" h="62864">
                  <a:moveTo>
                    <a:pt x="277281" y="62554"/>
                  </a:moveTo>
                  <a:lnTo>
                    <a:pt x="352325" y="62554"/>
                  </a:lnTo>
                  <a:lnTo>
                    <a:pt x="352325" y="0"/>
                  </a:lnTo>
                  <a:lnTo>
                    <a:pt x="277281" y="0"/>
                  </a:lnTo>
                  <a:lnTo>
                    <a:pt x="277281" y="625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285285" y="3485062"/>
              <a:ext cx="403225" cy="125730"/>
            </a:xfrm>
            <a:custGeom>
              <a:avLst/>
              <a:gdLst/>
              <a:ahLst/>
              <a:cxnLst/>
              <a:rect l="l" t="t" r="r" b="b"/>
              <a:pathLst>
                <a:path w="403225" h="125729">
                  <a:moveTo>
                    <a:pt x="403202" y="0"/>
                  </a:moveTo>
                  <a:lnTo>
                    <a:pt x="0" y="0"/>
                  </a:lnTo>
                  <a:lnTo>
                    <a:pt x="0" y="125108"/>
                  </a:lnTo>
                  <a:lnTo>
                    <a:pt x="403202" y="125108"/>
                  </a:lnTo>
                  <a:lnTo>
                    <a:pt x="403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285285" y="3485062"/>
              <a:ext cx="403225" cy="125730"/>
            </a:xfrm>
            <a:custGeom>
              <a:avLst/>
              <a:gdLst/>
              <a:ahLst/>
              <a:cxnLst/>
              <a:rect l="l" t="t" r="r" b="b"/>
              <a:pathLst>
                <a:path w="403225" h="125729">
                  <a:moveTo>
                    <a:pt x="0" y="125108"/>
                  </a:moveTo>
                  <a:lnTo>
                    <a:pt x="403202" y="125108"/>
                  </a:lnTo>
                  <a:lnTo>
                    <a:pt x="403202" y="0"/>
                  </a:lnTo>
                  <a:lnTo>
                    <a:pt x="0" y="0"/>
                  </a:lnTo>
                  <a:lnTo>
                    <a:pt x="0" y="125108"/>
                  </a:lnTo>
                  <a:close/>
                </a:path>
              </a:pathLst>
            </a:custGeom>
            <a:ln w="3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310088" y="3500535"/>
              <a:ext cx="51435" cy="31115"/>
            </a:xfrm>
            <a:custGeom>
              <a:avLst/>
              <a:gdLst/>
              <a:ahLst/>
              <a:cxnLst/>
              <a:rect l="l" t="t" r="r" b="b"/>
              <a:pathLst>
                <a:path w="51435" h="31114">
                  <a:moveTo>
                    <a:pt x="50877" y="0"/>
                  </a:moveTo>
                  <a:lnTo>
                    <a:pt x="0" y="0"/>
                  </a:lnTo>
                  <a:lnTo>
                    <a:pt x="0" y="30940"/>
                  </a:lnTo>
                  <a:lnTo>
                    <a:pt x="50877" y="30940"/>
                  </a:lnTo>
                  <a:lnTo>
                    <a:pt x="50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310088" y="3500535"/>
              <a:ext cx="51435" cy="31115"/>
            </a:xfrm>
            <a:custGeom>
              <a:avLst/>
              <a:gdLst/>
              <a:ahLst/>
              <a:cxnLst/>
              <a:rect l="l" t="t" r="r" b="b"/>
              <a:pathLst>
                <a:path w="51435" h="31114">
                  <a:moveTo>
                    <a:pt x="0" y="30940"/>
                  </a:moveTo>
                  <a:lnTo>
                    <a:pt x="50877" y="30940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30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325987" y="3567795"/>
              <a:ext cx="321945" cy="24130"/>
            </a:xfrm>
            <a:custGeom>
              <a:avLst/>
              <a:gdLst/>
              <a:ahLst/>
              <a:cxnLst/>
              <a:rect l="l" t="t" r="r" b="b"/>
              <a:pathLst>
                <a:path w="321945" h="24129">
                  <a:moveTo>
                    <a:pt x="10175" y="0"/>
                  </a:moveTo>
                  <a:lnTo>
                    <a:pt x="4451" y="1345"/>
                  </a:lnTo>
                  <a:lnTo>
                    <a:pt x="1271" y="5381"/>
                  </a:lnTo>
                  <a:lnTo>
                    <a:pt x="0" y="12107"/>
                  </a:lnTo>
                  <a:lnTo>
                    <a:pt x="1271" y="16815"/>
                  </a:lnTo>
                  <a:lnTo>
                    <a:pt x="4451" y="21524"/>
                  </a:lnTo>
                  <a:lnTo>
                    <a:pt x="10175" y="23541"/>
                  </a:lnTo>
                  <a:lnTo>
                    <a:pt x="14627" y="21524"/>
                  </a:lnTo>
                  <a:lnTo>
                    <a:pt x="17807" y="16815"/>
                  </a:lnTo>
                  <a:lnTo>
                    <a:pt x="19079" y="12107"/>
                  </a:lnTo>
                  <a:lnTo>
                    <a:pt x="17807" y="5381"/>
                  </a:lnTo>
                  <a:lnTo>
                    <a:pt x="14627" y="1345"/>
                  </a:lnTo>
                  <a:lnTo>
                    <a:pt x="10175" y="0"/>
                  </a:lnTo>
                  <a:close/>
                </a:path>
                <a:path w="321945" h="24129">
                  <a:moveTo>
                    <a:pt x="85219" y="0"/>
                  </a:moveTo>
                  <a:lnTo>
                    <a:pt x="80768" y="1345"/>
                  </a:lnTo>
                  <a:lnTo>
                    <a:pt x="76952" y="5381"/>
                  </a:lnTo>
                  <a:lnTo>
                    <a:pt x="76316" y="12107"/>
                  </a:lnTo>
                  <a:lnTo>
                    <a:pt x="76952" y="16815"/>
                  </a:lnTo>
                  <a:lnTo>
                    <a:pt x="80768" y="21524"/>
                  </a:lnTo>
                  <a:lnTo>
                    <a:pt x="85219" y="23541"/>
                  </a:lnTo>
                  <a:lnTo>
                    <a:pt x="89671" y="21524"/>
                  </a:lnTo>
                  <a:lnTo>
                    <a:pt x="92851" y="16815"/>
                  </a:lnTo>
                  <a:lnTo>
                    <a:pt x="94123" y="12107"/>
                  </a:lnTo>
                  <a:lnTo>
                    <a:pt x="92851" y="5381"/>
                  </a:lnTo>
                  <a:lnTo>
                    <a:pt x="89671" y="1345"/>
                  </a:lnTo>
                  <a:lnTo>
                    <a:pt x="85219" y="0"/>
                  </a:lnTo>
                  <a:close/>
                </a:path>
                <a:path w="321945" h="24129">
                  <a:moveTo>
                    <a:pt x="110022" y="0"/>
                  </a:moveTo>
                  <a:lnTo>
                    <a:pt x="105570" y="1345"/>
                  </a:lnTo>
                  <a:lnTo>
                    <a:pt x="102391" y="5381"/>
                  </a:lnTo>
                  <a:lnTo>
                    <a:pt x="101119" y="12107"/>
                  </a:lnTo>
                  <a:lnTo>
                    <a:pt x="102391" y="16815"/>
                  </a:lnTo>
                  <a:lnTo>
                    <a:pt x="105570" y="21524"/>
                  </a:lnTo>
                  <a:lnTo>
                    <a:pt x="110022" y="23541"/>
                  </a:lnTo>
                  <a:lnTo>
                    <a:pt x="114474" y="21524"/>
                  </a:lnTo>
                  <a:lnTo>
                    <a:pt x="118290" y="16815"/>
                  </a:lnTo>
                  <a:lnTo>
                    <a:pt x="119562" y="12107"/>
                  </a:lnTo>
                  <a:lnTo>
                    <a:pt x="118290" y="5381"/>
                  </a:lnTo>
                  <a:lnTo>
                    <a:pt x="114474" y="1345"/>
                  </a:lnTo>
                  <a:lnTo>
                    <a:pt x="110022" y="0"/>
                  </a:lnTo>
                  <a:close/>
                </a:path>
                <a:path w="321945" h="24129">
                  <a:moveTo>
                    <a:pt x="135461" y="0"/>
                  </a:moveTo>
                  <a:lnTo>
                    <a:pt x="130373" y="1345"/>
                  </a:lnTo>
                  <a:lnTo>
                    <a:pt x="127193" y="5381"/>
                  </a:lnTo>
                  <a:lnTo>
                    <a:pt x="125921" y="12107"/>
                  </a:lnTo>
                  <a:lnTo>
                    <a:pt x="127193" y="16815"/>
                  </a:lnTo>
                  <a:lnTo>
                    <a:pt x="130373" y="21524"/>
                  </a:lnTo>
                  <a:lnTo>
                    <a:pt x="135461" y="23541"/>
                  </a:lnTo>
                  <a:lnTo>
                    <a:pt x="139913" y="21524"/>
                  </a:lnTo>
                  <a:lnTo>
                    <a:pt x="144364" y="16815"/>
                  </a:lnTo>
                  <a:lnTo>
                    <a:pt x="145636" y="12107"/>
                  </a:lnTo>
                  <a:lnTo>
                    <a:pt x="144364" y="5381"/>
                  </a:lnTo>
                  <a:lnTo>
                    <a:pt x="139913" y="1345"/>
                  </a:lnTo>
                  <a:lnTo>
                    <a:pt x="135461" y="0"/>
                  </a:lnTo>
                  <a:close/>
                </a:path>
                <a:path w="321945" h="24129">
                  <a:moveTo>
                    <a:pt x="160263" y="0"/>
                  </a:moveTo>
                  <a:lnTo>
                    <a:pt x="155812" y="1345"/>
                  </a:lnTo>
                  <a:lnTo>
                    <a:pt x="151996" y="5381"/>
                  </a:lnTo>
                  <a:lnTo>
                    <a:pt x="151360" y="12107"/>
                  </a:lnTo>
                  <a:lnTo>
                    <a:pt x="151996" y="16815"/>
                  </a:lnTo>
                  <a:lnTo>
                    <a:pt x="155812" y="21524"/>
                  </a:lnTo>
                  <a:lnTo>
                    <a:pt x="160263" y="23541"/>
                  </a:lnTo>
                  <a:lnTo>
                    <a:pt x="165987" y="21524"/>
                  </a:lnTo>
                  <a:lnTo>
                    <a:pt x="169167" y="16815"/>
                  </a:lnTo>
                  <a:lnTo>
                    <a:pt x="170439" y="12107"/>
                  </a:lnTo>
                  <a:lnTo>
                    <a:pt x="169167" y="5381"/>
                  </a:lnTo>
                  <a:lnTo>
                    <a:pt x="165987" y="1345"/>
                  </a:lnTo>
                  <a:lnTo>
                    <a:pt x="160263" y="0"/>
                  </a:lnTo>
                  <a:close/>
                </a:path>
                <a:path w="321945" h="24129">
                  <a:moveTo>
                    <a:pt x="186338" y="0"/>
                  </a:moveTo>
                  <a:lnTo>
                    <a:pt x="180614" y="1345"/>
                  </a:lnTo>
                  <a:lnTo>
                    <a:pt x="177435" y="5381"/>
                  </a:lnTo>
                  <a:lnTo>
                    <a:pt x="176163" y="12107"/>
                  </a:lnTo>
                  <a:lnTo>
                    <a:pt x="177435" y="16815"/>
                  </a:lnTo>
                  <a:lnTo>
                    <a:pt x="180614" y="21524"/>
                  </a:lnTo>
                  <a:lnTo>
                    <a:pt x="186338" y="23541"/>
                  </a:lnTo>
                  <a:lnTo>
                    <a:pt x="190790" y="21524"/>
                  </a:lnTo>
                  <a:lnTo>
                    <a:pt x="193970" y="16815"/>
                  </a:lnTo>
                  <a:lnTo>
                    <a:pt x="195242" y="12107"/>
                  </a:lnTo>
                  <a:lnTo>
                    <a:pt x="193970" y="5381"/>
                  </a:lnTo>
                  <a:lnTo>
                    <a:pt x="190790" y="1345"/>
                  </a:lnTo>
                  <a:lnTo>
                    <a:pt x="186338" y="0"/>
                  </a:lnTo>
                  <a:close/>
                </a:path>
                <a:path w="321945" h="24129">
                  <a:moveTo>
                    <a:pt x="211141" y="0"/>
                  </a:moveTo>
                  <a:lnTo>
                    <a:pt x="206689" y="1345"/>
                  </a:lnTo>
                  <a:lnTo>
                    <a:pt x="203509" y="5381"/>
                  </a:lnTo>
                  <a:lnTo>
                    <a:pt x="200965" y="12107"/>
                  </a:lnTo>
                  <a:lnTo>
                    <a:pt x="203509" y="16815"/>
                  </a:lnTo>
                  <a:lnTo>
                    <a:pt x="206689" y="21524"/>
                  </a:lnTo>
                  <a:lnTo>
                    <a:pt x="211141" y="23541"/>
                  </a:lnTo>
                  <a:lnTo>
                    <a:pt x="215593" y="21524"/>
                  </a:lnTo>
                  <a:lnTo>
                    <a:pt x="219408" y="16815"/>
                  </a:lnTo>
                  <a:lnTo>
                    <a:pt x="220680" y="12107"/>
                  </a:lnTo>
                  <a:lnTo>
                    <a:pt x="219408" y="5381"/>
                  </a:lnTo>
                  <a:lnTo>
                    <a:pt x="215593" y="1345"/>
                  </a:lnTo>
                  <a:lnTo>
                    <a:pt x="211141" y="0"/>
                  </a:lnTo>
                  <a:close/>
                </a:path>
                <a:path w="321945" h="24129">
                  <a:moveTo>
                    <a:pt x="286185" y="0"/>
                  </a:moveTo>
                  <a:lnTo>
                    <a:pt x="281733" y="1345"/>
                  </a:lnTo>
                  <a:lnTo>
                    <a:pt x="278553" y="5381"/>
                  </a:lnTo>
                  <a:lnTo>
                    <a:pt x="277281" y="12107"/>
                  </a:lnTo>
                  <a:lnTo>
                    <a:pt x="278553" y="16815"/>
                  </a:lnTo>
                  <a:lnTo>
                    <a:pt x="281733" y="21524"/>
                  </a:lnTo>
                  <a:lnTo>
                    <a:pt x="286185" y="23541"/>
                  </a:lnTo>
                  <a:lnTo>
                    <a:pt x="290637" y="21524"/>
                  </a:lnTo>
                  <a:lnTo>
                    <a:pt x="294452" y="16815"/>
                  </a:lnTo>
                  <a:lnTo>
                    <a:pt x="295088" y="12107"/>
                  </a:lnTo>
                  <a:lnTo>
                    <a:pt x="294452" y="5381"/>
                  </a:lnTo>
                  <a:lnTo>
                    <a:pt x="290637" y="1345"/>
                  </a:lnTo>
                  <a:lnTo>
                    <a:pt x="286185" y="0"/>
                  </a:lnTo>
                  <a:close/>
                </a:path>
                <a:path w="321945" h="24129">
                  <a:moveTo>
                    <a:pt x="310987" y="0"/>
                  </a:moveTo>
                  <a:lnTo>
                    <a:pt x="306536" y="1345"/>
                  </a:lnTo>
                  <a:lnTo>
                    <a:pt x="303356" y="5381"/>
                  </a:lnTo>
                  <a:lnTo>
                    <a:pt x="302084" y="12107"/>
                  </a:lnTo>
                  <a:lnTo>
                    <a:pt x="303356" y="16815"/>
                  </a:lnTo>
                  <a:lnTo>
                    <a:pt x="306536" y="21524"/>
                  </a:lnTo>
                  <a:lnTo>
                    <a:pt x="310987" y="23541"/>
                  </a:lnTo>
                  <a:lnTo>
                    <a:pt x="316075" y="21524"/>
                  </a:lnTo>
                  <a:lnTo>
                    <a:pt x="320527" y="16815"/>
                  </a:lnTo>
                  <a:lnTo>
                    <a:pt x="321799" y="12107"/>
                  </a:lnTo>
                  <a:lnTo>
                    <a:pt x="320527" y="5381"/>
                  </a:lnTo>
                  <a:lnTo>
                    <a:pt x="316075" y="1345"/>
                  </a:lnTo>
                  <a:lnTo>
                    <a:pt x="310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325987" y="3567795"/>
              <a:ext cx="321945" cy="24130"/>
            </a:xfrm>
            <a:custGeom>
              <a:avLst/>
              <a:gdLst/>
              <a:ahLst/>
              <a:cxnLst/>
              <a:rect l="l" t="t" r="r" b="b"/>
              <a:pathLst>
                <a:path w="321945" h="24129">
                  <a:moveTo>
                    <a:pt x="0" y="12107"/>
                  </a:moveTo>
                  <a:lnTo>
                    <a:pt x="1271" y="5381"/>
                  </a:lnTo>
                  <a:lnTo>
                    <a:pt x="4451" y="1345"/>
                  </a:lnTo>
                  <a:lnTo>
                    <a:pt x="10175" y="0"/>
                  </a:lnTo>
                  <a:lnTo>
                    <a:pt x="14627" y="1345"/>
                  </a:lnTo>
                  <a:lnTo>
                    <a:pt x="17807" y="5381"/>
                  </a:lnTo>
                  <a:lnTo>
                    <a:pt x="19079" y="12107"/>
                  </a:lnTo>
                  <a:lnTo>
                    <a:pt x="17807" y="16815"/>
                  </a:lnTo>
                  <a:lnTo>
                    <a:pt x="14627" y="21524"/>
                  </a:lnTo>
                  <a:lnTo>
                    <a:pt x="10175" y="23541"/>
                  </a:lnTo>
                  <a:lnTo>
                    <a:pt x="4451" y="21524"/>
                  </a:lnTo>
                  <a:lnTo>
                    <a:pt x="1271" y="16815"/>
                  </a:lnTo>
                  <a:lnTo>
                    <a:pt x="0" y="12107"/>
                  </a:lnTo>
                  <a:close/>
                </a:path>
                <a:path w="321945" h="24129">
                  <a:moveTo>
                    <a:pt x="76316" y="12107"/>
                  </a:moveTo>
                  <a:lnTo>
                    <a:pt x="76952" y="5381"/>
                  </a:lnTo>
                  <a:lnTo>
                    <a:pt x="80768" y="1345"/>
                  </a:lnTo>
                  <a:lnTo>
                    <a:pt x="85219" y="0"/>
                  </a:lnTo>
                  <a:lnTo>
                    <a:pt x="89671" y="1345"/>
                  </a:lnTo>
                  <a:lnTo>
                    <a:pt x="92851" y="5381"/>
                  </a:lnTo>
                  <a:lnTo>
                    <a:pt x="94123" y="12107"/>
                  </a:lnTo>
                  <a:lnTo>
                    <a:pt x="92851" y="16815"/>
                  </a:lnTo>
                  <a:lnTo>
                    <a:pt x="89671" y="21524"/>
                  </a:lnTo>
                  <a:lnTo>
                    <a:pt x="85219" y="23541"/>
                  </a:lnTo>
                  <a:lnTo>
                    <a:pt x="80768" y="21524"/>
                  </a:lnTo>
                  <a:lnTo>
                    <a:pt x="76952" y="16815"/>
                  </a:lnTo>
                  <a:lnTo>
                    <a:pt x="76316" y="12107"/>
                  </a:lnTo>
                  <a:close/>
                </a:path>
                <a:path w="321945" h="24129">
                  <a:moveTo>
                    <a:pt x="101119" y="12107"/>
                  </a:moveTo>
                  <a:lnTo>
                    <a:pt x="102391" y="5381"/>
                  </a:lnTo>
                  <a:lnTo>
                    <a:pt x="105570" y="1345"/>
                  </a:lnTo>
                  <a:lnTo>
                    <a:pt x="110022" y="0"/>
                  </a:lnTo>
                  <a:lnTo>
                    <a:pt x="114474" y="1345"/>
                  </a:lnTo>
                  <a:lnTo>
                    <a:pt x="118290" y="5381"/>
                  </a:lnTo>
                  <a:lnTo>
                    <a:pt x="119562" y="12107"/>
                  </a:lnTo>
                  <a:lnTo>
                    <a:pt x="118290" y="16815"/>
                  </a:lnTo>
                  <a:lnTo>
                    <a:pt x="114474" y="21524"/>
                  </a:lnTo>
                  <a:lnTo>
                    <a:pt x="110022" y="23541"/>
                  </a:lnTo>
                  <a:lnTo>
                    <a:pt x="105570" y="21524"/>
                  </a:lnTo>
                  <a:lnTo>
                    <a:pt x="102391" y="16815"/>
                  </a:lnTo>
                  <a:lnTo>
                    <a:pt x="101119" y="12107"/>
                  </a:lnTo>
                  <a:close/>
                </a:path>
                <a:path w="321945" h="24129">
                  <a:moveTo>
                    <a:pt x="125921" y="12107"/>
                  </a:moveTo>
                  <a:lnTo>
                    <a:pt x="127193" y="5381"/>
                  </a:lnTo>
                  <a:lnTo>
                    <a:pt x="130373" y="1345"/>
                  </a:lnTo>
                  <a:lnTo>
                    <a:pt x="135461" y="0"/>
                  </a:lnTo>
                  <a:lnTo>
                    <a:pt x="139913" y="1345"/>
                  </a:lnTo>
                  <a:lnTo>
                    <a:pt x="144364" y="5381"/>
                  </a:lnTo>
                  <a:lnTo>
                    <a:pt x="145636" y="12107"/>
                  </a:lnTo>
                  <a:lnTo>
                    <a:pt x="144364" y="16815"/>
                  </a:lnTo>
                  <a:lnTo>
                    <a:pt x="139913" y="21524"/>
                  </a:lnTo>
                  <a:lnTo>
                    <a:pt x="135461" y="23541"/>
                  </a:lnTo>
                  <a:lnTo>
                    <a:pt x="130373" y="21524"/>
                  </a:lnTo>
                  <a:lnTo>
                    <a:pt x="127193" y="16815"/>
                  </a:lnTo>
                  <a:lnTo>
                    <a:pt x="125921" y="12107"/>
                  </a:lnTo>
                  <a:close/>
                </a:path>
                <a:path w="321945" h="24129">
                  <a:moveTo>
                    <a:pt x="151360" y="12107"/>
                  </a:moveTo>
                  <a:lnTo>
                    <a:pt x="151996" y="5381"/>
                  </a:lnTo>
                  <a:lnTo>
                    <a:pt x="155812" y="1345"/>
                  </a:lnTo>
                  <a:lnTo>
                    <a:pt x="160263" y="0"/>
                  </a:lnTo>
                  <a:lnTo>
                    <a:pt x="165987" y="1345"/>
                  </a:lnTo>
                  <a:lnTo>
                    <a:pt x="169167" y="5381"/>
                  </a:lnTo>
                  <a:lnTo>
                    <a:pt x="170439" y="12107"/>
                  </a:lnTo>
                  <a:lnTo>
                    <a:pt x="169167" y="16815"/>
                  </a:lnTo>
                  <a:lnTo>
                    <a:pt x="165987" y="21524"/>
                  </a:lnTo>
                  <a:lnTo>
                    <a:pt x="160263" y="23541"/>
                  </a:lnTo>
                  <a:lnTo>
                    <a:pt x="155812" y="21524"/>
                  </a:lnTo>
                  <a:lnTo>
                    <a:pt x="151996" y="16815"/>
                  </a:lnTo>
                  <a:lnTo>
                    <a:pt x="151360" y="12107"/>
                  </a:lnTo>
                  <a:close/>
                </a:path>
                <a:path w="321945" h="24129">
                  <a:moveTo>
                    <a:pt x="176163" y="12107"/>
                  </a:moveTo>
                  <a:lnTo>
                    <a:pt x="177435" y="5381"/>
                  </a:lnTo>
                  <a:lnTo>
                    <a:pt x="180614" y="1345"/>
                  </a:lnTo>
                  <a:lnTo>
                    <a:pt x="186338" y="0"/>
                  </a:lnTo>
                  <a:lnTo>
                    <a:pt x="190790" y="1345"/>
                  </a:lnTo>
                  <a:lnTo>
                    <a:pt x="193970" y="5381"/>
                  </a:lnTo>
                  <a:lnTo>
                    <a:pt x="195242" y="12107"/>
                  </a:lnTo>
                  <a:lnTo>
                    <a:pt x="193970" y="16815"/>
                  </a:lnTo>
                  <a:lnTo>
                    <a:pt x="190790" y="21524"/>
                  </a:lnTo>
                  <a:lnTo>
                    <a:pt x="186338" y="23541"/>
                  </a:lnTo>
                  <a:lnTo>
                    <a:pt x="180614" y="21524"/>
                  </a:lnTo>
                  <a:lnTo>
                    <a:pt x="177435" y="16815"/>
                  </a:lnTo>
                  <a:lnTo>
                    <a:pt x="176163" y="12107"/>
                  </a:lnTo>
                  <a:close/>
                </a:path>
                <a:path w="321945" h="24129">
                  <a:moveTo>
                    <a:pt x="200965" y="12107"/>
                  </a:moveTo>
                  <a:lnTo>
                    <a:pt x="203509" y="5381"/>
                  </a:lnTo>
                  <a:lnTo>
                    <a:pt x="206689" y="1345"/>
                  </a:lnTo>
                  <a:lnTo>
                    <a:pt x="211141" y="0"/>
                  </a:lnTo>
                  <a:lnTo>
                    <a:pt x="215593" y="1345"/>
                  </a:lnTo>
                  <a:lnTo>
                    <a:pt x="219408" y="5381"/>
                  </a:lnTo>
                  <a:lnTo>
                    <a:pt x="220680" y="12107"/>
                  </a:lnTo>
                  <a:lnTo>
                    <a:pt x="219408" y="16815"/>
                  </a:lnTo>
                  <a:lnTo>
                    <a:pt x="215593" y="21524"/>
                  </a:lnTo>
                  <a:lnTo>
                    <a:pt x="211141" y="23541"/>
                  </a:lnTo>
                  <a:lnTo>
                    <a:pt x="206689" y="21524"/>
                  </a:lnTo>
                  <a:lnTo>
                    <a:pt x="203509" y="16815"/>
                  </a:lnTo>
                  <a:lnTo>
                    <a:pt x="200965" y="12107"/>
                  </a:lnTo>
                  <a:close/>
                </a:path>
                <a:path w="321945" h="24129">
                  <a:moveTo>
                    <a:pt x="277281" y="12107"/>
                  </a:moveTo>
                  <a:lnTo>
                    <a:pt x="278553" y="5381"/>
                  </a:lnTo>
                  <a:lnTo>
                    <a:pt x="281733" y="1345"/>
                  </a:lnTo>
                  <a:lnTo>
                    <a:pt x="286185" y="0"/>
                  </a:lnTo>
                  <a:lnTo>
                    <a:pt x="290637" y="1345"/>
                  </a:lnTo>
                  <a:lnTo>
                    <a:pt x="294452" y="5381"/>
                  </a:lnTo>
                  <a:lnTo>
                    <a:pt x="295088" y="12107"/>
                  </a:lnTo>
                  <a:lnTo>
                    <a:pt x="294452" y="16815"/>
                  </a:lnTo>
                  <a:lnTo>
                    <a:pt x="290637" y="21524"/>
                  </a:lnTo>
                  <a:lnTo>
                    <a:pt x="286185" y="23541"/>
                  </a:lnTo>
                  <a:lnTo>
                    <a:pt x="281733" y="21524"/>
                  </a:lnTo>
                  <a:lnTo>
                    <a:pt x="278553" y="16815"/>
                  </a:lnTo>
                  <a:lnTo>
                    <a:pt x="277281" y="12107"/>
                  </a:lnTo>
                  <a:close/>
                </a:path>
                <a:path w="321945" h="24129">
                  <a:moveTo>
                    <a:pt x="302084" y="12107"/>
                  </a:moveTo>
                  <a:lnTo>
                    <a:pt x="303356" y="5381"/>
                  </a:lnTo>
                  <a:lnTo>
                    <a:pt x="306536" y="1345"/>
                  </a:lnTo>
                  <a:lnTo>
                    <a:pt x="310987" y="0"/>
                  </a:lnTo>
                  <a:lnTo>
                    <a:pt x="316075" y="1345"/>
                  </a:lnTo>
                  <a:lnTo>
                    <a:pt x="320527" y="5381"/>
                  </a:lnTo>
                  <a:lnTo>
                    <a:pt x="321799" y="12107"/>
                  </a:lnTo>
                  <a:lnTo>
                    <a:pt x="320527" y="16815"/>
                  </a:lnTo>
                  <a:lnTo>
                    <a:pt x="316075" y="21524"/>
                  </a:lnTo>
                  <a:lnTo>
                    <a:pt x="310987" y="23541"/>
                  </a:lnTo>
                  <a:lnTo>
                    <a:pt x="306536" y="21524"/>
                  </a:lnTo>
                  <a:lnTo>
                    <a:pt x="303356" y="16815"/>
                  </a:lnTo>
                  <a:lnTo>
                    <a:pt x="302084" y="12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310088" y="3547616"/>
              <a:ext cx="352425" cy="62865"/>
            </a:xfrm>
            <a:custGeom>
              <a:avLst/>
              <a:gdLst/>
              <a:ahLst/>
              <a:cxnLst/>
              <a:rect l="l" t="t" r="r" b="b"/>
              <a:pathLst>
                <a:path w="352425" h="62864">
                  <a:moveTo>
                    <a:pt x="0" y="62554"/>
                  </a:moveTo>
                  <a:lnTo>
                    <a:pt x="50877" y="62554"/>
                  </a:lnTo>
                  <a:lnTo>
                    <a:pt x="50877" y="0"/>
                  </a:lnTo>
                  <a:lnTo>
                    <a:pt x="0" y="0"/>
                  </a:lnTo>
                  <a:lnTo>
                    <a:pt x="0" y="62554"/>
                  </a:lnTo>
                  <a:close/>
                </a:path>
                <a:path w="352425" h="62864">
                  <a:moveTo>
                    <a:pt x="76316" y="62554"/>
                  </a:moveTo>
                  <a:lnTo>
                    <a:pt x="252479" y="62554"/>
                  </a:lnTo>
                  <a:lnTo>
                    <a:pt x="252479" y="0"/>
                  </a:lnTo>
                  <a:lnTo>
                    <a:pt x="76316" y="0"/>
                  </a:lnTo>
                  <a:lnTo>
                    <a:pt x="76316" y="62554"/>
                  </a:lnTo>
                  <a:close/>
                </a:path>
                <a:path w="352425" h="62864">
                  <a:moveTo>
                    <a:pt x="277281" y="62554"/>
                  </a:moveTo>
                  <a:lnTo>
                    <a:pt x="352325" y="62554"/>
                  </a:lnTo>
                  <a:lnTo>
                    <a:pt x="352325" y="0"/>
                  </a:lnTo>
                  <a:lnTo>
                    <a:pt x="277281" y="0"/>
                  </a:lnTo>
                  <a:lnTo>
                    <a:pt x="277281" y="625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535676" y="3354451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17932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790567" y="3948479"/>
              <a:ext cx="242570" cy="75565"/>
            </a:xfrm>
            <a:custGeom>
              <a:avLst/>
              <a:gdLst/>
              <a:ahLst/>
              <a:cxnLst/>
              <a:rect l="l" t="t" r="r" b="b"/>
              <a:pathLst>
                <a:path w="242570" h="75564">
                  <a:moveTo>
                    <a:pt x="0" y="75261"/>
                  </a:moveTo>
                  <a:lnTo>
                    <a:pt x="242239" y="75261"/>
                  </a:lnTo>
                  <a:lnTo>
                    <a:pt x="242239" y="0"/>
                  </a:lnTo>
                  <a:lnTo>
                    <a:pt x="0" y="0"/>
                  </a:lnTo>
                  <a:lnTo>
                    <a:pt x="0" y="752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924933" y="3961240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84124" y="0"/>
                  </a:moveTo>
                  <a:lnTo>
                    <a:pt x="0" y="0"/>
                  </a:lnTo>
                  <a:lnTo>
                    <a:pt x="0" y="34814"/>
                  </a:lnTo>
                  <a:lnTo>
                    <a:pt x="84124" y="34814"/>
                  </a:lnTo>
                  <a:lnTo>
                    <a:pt x="841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924933" y="3961240"/>
              <a:ext cx="84455" cy="34925"/>
            </a:xfrm>
            <a:custGeom>
              <a:avLst/>
              <a:gdLst/>
              <a:ahLst/>
              <a:cxnLst/>
              <a:rect l="l" t="t" r="r" b="b"/>
              <a:pathLst>
                <a:path w="84454" h="34925">
                  <a:moveTo>
                    <a:pt x="0" y="34814"/>
                  </a:moveTo>
                  <a:lnTo>
                    <a:pt x="84124" y="34814"/>
                  </a:lnTo>
                  <a:lnTo>
                    <a:pt x="84124" y="0"/>
                  </a:lnTo>
                  <a:lnTo>
                    <a:pt x="0" y="0"/>
                  </a:lnTo>
                  <a:lnTo>
                    <a:pt x="0" y="34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780026" y="3989451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231521" y="0"/>
                  </a:moveTo>
                  <a:lnTo>
                    <a:pt x="32893" y="0"/>
                  </a:lnTo>
                  <a:lnTo>
                    <a:pt x="381" y="41910"/>
                  </a:lnTo>
                  <a:lnTo>
                    <a:pt x="0" y="44196"/>
                  </a:lnTo>
                  <a:lnTo>
                    <a:pt x="1397" y="46228"/>
                  </a:lnTo>
                  <a:lnTo>
                    <a:pt x="3428" y="47625"/>
                  </a:lnTo>
                  <a:lnTo>
                    <a:pt x="260223" y="47625"/>
                  </a:lnTo>
                  <a:lnTo>
                    <a:pt x="262254" y="46736"/>
                  </a:lnTo>
                  <a:lnTo>
                    <a:pt x="263525" y="44957"/>
                  </a:lnTo>
                  <a:lnTo>
                    <a:pt x="262763" y="42925"/>
                  </a:lnTo>
                  <a:lnTo>
                    <a:pt x="231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780026" y="3989451"/>
              <a:ext cx="263525" cy="47625"/>
            </a:xfrm>
            <a:custGeom>
              <a:avLst/>
              <a:gdLst/>
              <a:ahLst/>
              <a:cxnLst/>
              <a:rect l="l" t="t" r="r" b="b"/>
              <a:pathLst>
                <a:path w="263525" h="47625">
                  <a:moveTo>
                    <a:pt x="32893" y="0"/>
                  </a:moveTo>
                  <a:lnTo>
                    <a:pt x="231521" y="0"/>
                  </a:lnTo>
                  <a:lnTo>
                    <a:pt x="262763" y="42925"/>
                  </a:lnTo>
                  <a:lnTo>
                    <a:pt x="263525" y="44957"/>
                  </a:lnTo>
                  <a:lnTo>
                    <a:pt x="262254" y="46736"/>
                  </a:lnTo>
                  <a:lnTo>
                    <a:pt x="260223" y="47625"/>
                  </a:lnTo>
                  <a:lnTo>
                    <a:pt x="3428" y="47625"/>
                  </a:lnTo>
                  <a:lnTo>
                    <a:pt x="1397" y="46228"/>
                  </a:lnTo>
                  <a:lnTo>
                    <a:pt x="0" y="44196"/>
                  </a:lnTo>
                  <a:lnTo>
                    <a:pt x="381" y="41910"/>
                  </a:lnTo>
                  <a:lnTo>
                    <a:pt x="3289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794631" y="3999611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79">
                  <a:moveTo>
                    <a:pt x="167005" y="0"/>
                  </a:moveTo>
                  <a:lnTo>
                    <a:pt x="23622" y="0"/>
                  </a:lnTo>
                  <a:lnTo>
                    <a:pt x="0" y="30225"/>
                  </a:lnTo>
                  <a:lnTo>
                    <a:pt x="175387" y="30225"/>
                  </a:lnTo>
                  <a:lnTo>
                    <a:pt x="167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794631" y="3999611"/>
              <a:ext cx="175895" cy="30480"/>
            </a:xfrm>
            <a:custGeom>
              <a:avLst/>
              <a:gdLst/>
              <a:ahLst/>
              <a:cxnLst/>
              <a:rect l="l" t="t" r="r" b="b"/>
              <a:pathLst>
                <a:path w="175895" h="30479">
                  <a:moveTo>
                    <a:pt x="23622" y="0"/>
                  </a:moveTo>
                  <a:lnTo>
                    <a:pt x="167005" y="0"/>
                  </a:lnTo>
                  <a:lnTo>
                    <a:pt x="175387" y="30225"/>
                  </a:lnTo>
                  <a:lnTo>
                    <a:pt x="0" y="30225"/>
                  </a:lnTo>
                  <a:lnTo>
                    <a:pt x="2362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75606" y="3999611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79">
                  <a:moveTo>
                    <a:pt x="31496" y="0"/>
                  </a:moveTo>
                  <a:lnTo>
                    <a:pt x="0" y="0"/>
                  </a:lnTo>
                  <a:lnTo>
                    <a:pt x="10033" y="30225"/>
                  </a:lnTo>
                  <a:lnTo>
                    <a:pt x="53213" y="30225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975606" y="3999611"/>
              <a:ext cx="53340" cy="30480"/>
            </a:xfrm>
            <a:custGeom>
              <a:avLst/>
              <a:gdLst/>
              <a:ahLst/>
              <a:cxnLst/>
              <a:rect l="l" t="t" r="r" b="b"/>
              <a:pathLst>
                <a:path w="53339" h="30479">
                  <a:moveTo>
                    <a:pt x="0" y="0"/>
                  </a:moveTo>
                  <a:lnTo>
                    <a:pt x="31496" y="0"/>
                  </a:lnTo>
                  <a:lnTo>
                    <a:pt x="53213" y="30225"/>
                  </a:lnTo>
                  <a:lnTo>
                    <a:pt x="10033" y="30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2507" y="3798900"/>
              <a:ext cx="179031" cy="14908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032375" y="3667125"/>
              <a:ext cx="377825" cy="266700"/>
            </a:xfrm>
            <a:custGeom>
              <a:avLst/>
              <a:gdLst/>
              <a:ahLst/>
              <a:cxnLst/>
              <a:rect l="l" t="t" r="r" b="b"/>
              <a:pathLst>
                <a:path w="377825" h="266700">
                  <a:moveTo>
                    <a:pt x="0" y="266700"/>
                  </a:moveTo>
                  <a:lnTo>
                    <a:pt x="3778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Footer Placeholder 199">
            <a:extLst>
              <a:ext uri="{FF2B5EF4-FFF2-40B4-BE49-F238E27FC236}">
                <a16:creationId xmlns:a16="http://schemas.microsoft.com/office/drawing/2014/main" id="{064B56E9-0514-9D48-9B70-7576C4D66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201" name="Slide Number Placeholder 200">
            <a:extLst>
              <a:ext uri="{FF2B5EF4-FFF2-40B4-BE49-F238E27FC236}">
                <a16:creationId xmlns:a16="http://schemas.microsoft.com/office/drawing/2014/main" id="{A8A12EC1-6CA1-1347-B491-11B4931E3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18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85279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568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CÁC MÔ HÌNH CỘNG</a:t>
            </a:r>
            <a:r>
              <a:rPr sz="3600" spc="-65" dirty="0">
                <a:solidFill>
                  <a:srgbClr val="006666"/>
                </a:solidFill>
              </a:rPr>
              <a:t> </a:t>
            </a:r>
            <a:r>
              <a:rPr sz="3600" spc="-10" dirty="0">
                <a:solidFill>
                  <a:srgbClr val="006666"/>
                </a:solidFill>
              </a:rPr>
              <a:t>TÁC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2376957"/>
            <a:ext cx="59956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Dùng chung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thiết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bị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(shared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device)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Mô hình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khách/chủ:</a:t>
            </a:r>
            <a:r>
              <a:rPr sz="28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(client/server)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Ngang hàng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(peer to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peer)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0E8F-2C6D-5447-8A40-1D098A411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73585-0C74-5147-8ADC-0C5B09468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19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12553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vi-V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ru-RU" altLang="vi-VN" dirty="0" err="1"/>
              <a:t>J</a:t>
            </a:r>
            <a:r>
              <a:rPr lang="ru-RU" altLang="vi-VN" dirty="0"/>
              <a:t>. </a:t>
            </a:r>
            <a:r>
              <a:rPr lang="ru-RU" altLang="vi-VN" dirty="0" err="1"/>
              <a:t>Glenn</a:t>
            </a:r>
            <a:r>
              <a:rPr lang="ru-RU" altLang="vi-VN" dirty="0"/>
              <a:t> </a:t>
            </a:r>
            <a:r>
              <a:rPr lang="ru-RU" altLang="vi-VN" dirty="0" err="1"/>
              <a:t>Brookshear</a:t>
            </a:r>
            <a:r>
              <a:rPr lang="en-US" altLang="vi-VN" dirty="0"/>
              <a:t>, </a:t>
            </a:r>
            <a:r>
              <a:rPr lang="ru-RU" altLang="vi-VN" b="1" i="1" dirty="0" err="1"/>
              <a:t>Computer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Science</a:t>
            </a:r>
            <a:r>
              <a:rPr lang="ru-RU" altLang="vi-VN" b="1" i="1" dirty="0"/>
              <a:t>: </a:t>
            </a:r>
            <a:r>
              <a:rPr lang="ru-RU" altLang="vi-VN" b="1" i="1" dirty="0" err="1"/>
              <a:t>An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Overview</a:t>
            </a:r>
            <a:r>
              <a:rPr lang="en-US" altLang="vi-VN" i="1" dirty="0"/>
              <a:t>,</a:t>
            </a:r>
            <a:r>
              <a:rPr lang="en-US" altLang="vi-VN" dirty="0"/>
              <a:t> Pearson, </a:t>
            </a:r>
            <a:r>
              <a:rPr lang="ru-RU" altLang="vi-VN" dirty="0"/>
              <a:t>201</a:t>
            </a:r>
            <a:r>
              <a:rPr lang="en-US" altLang="vi-VN" dirty="0"/>
              <a:t>5.</a:t>
            </a:r>
          </a:p>
          <a:p>
            <a:pPr algn="just" eaLnBrk="1" hangingPunct="1"/>
            <a:r>
              <a:rPr lang="en-US" altLang="vi-VN" dirty="0"/>
              <a:t>N. Dell, J. Lewis, </a:t>
            </a:r>
            <a:r>
              <a:rPr lang="ru-RU" altLang="vi-VN" b="1" i="1" dirty="0" err="1"/>
              <a:t>Computer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Science</a:t>
            </a:r>
            <a:r>
              <a:rPr lang="en-US" altLang="vi-VN" b="1" i="1" dirty="0"/>
              <a:t> </a:t>
            </a:r>
            <a:r>
              <a:rPr lang="en-US" alt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lang="en-US" altLang="vi-VN" b="1" i="1" dirty="0"/>
              <a:t>uminated </a:t>
            </a:r>
            <a:r>
              <a:rPr lang="en-US" altLang="vi-VN" i="1" dirty="0"/>
              <a:t>(6</a:t>
            </a:r>
            <a:r>
              <a:rPr lang="en-US" altLang="vi-VN" i="1" baseline="30000" dirty="0"/>
              <a:t>th</a:t>
            </a:r>
            <a:r>
              <a:rPr lang="en-US" altLang="vi-VN" i="1" dirty="0"/>
              <a:t> Edition),</a:t>
            </a:r>
            <a:r>
              <a:rPr lang="en-US" altLang="vi-VN" dirty="0"/>
              <a:t> Jones &amp; Bartlett Learning, </a:t>
            </a:r>
            <a:r>
              <a:rPr lang="ru-RU" altLang="vi-VN" dirty="0"/>
              <a:t>201</a:t>
            </a:r>
            <a:r>
              <a:rPr lang="en-US" altLang="vi-VN" dirty="0"/>
              <a:t>6.</a:t>
            </a:r>
          </a:p>
          <a:p>
            <a:pPr algn="just" eaLnBrk="1" hangingPunct="1"/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giảng</a:t>
            </a:r>
            <a:r>
              <a:rPr lang="en-US" altLang="vi-VN" dirty="0"/>
              <a:t> </a:t>
            </a:r>
            <a:r>
              <a:rPr lang="en-US" altLang="vi-VN" dirty="0" err="1"/>
              <a:t>Nhập</a:t>
            </a:r>
            <a:r>
              <a:rPr lang="en-US" altLang="vi-VN" dirty="0"/>
              <a:t> </a:t>
            </a:r>
            <a:r>
              <a:rPr lang="en-US" altLang="vi-VN" dirty="0" err="1"/>
              <a:t>môn</a:t>
            </a:r>
            <a:r>
              <a:rPr lang="en-US" altLang="vi-VN" dirty="0"/>
              <a:t> tin </a:t>
            </a:r>
            <a:r>
              <a:rPr lang="en-US" altLang="vi-VN" dirty="0" err="1"/>
              <a:t>học</a:t>
            </a:r>
            <a:r>
              <a:rPr lang="en-US" altLang="vi-VN" dirty="0"/>
              <a:t> – </a:t>
            </a:r>
            <a:r>
              <a:rPr lang="en-US" altLang="vi-VN" dirty="0" err="1"/>
              <a:t>ThS</a:t>
            </a:r>
            <a:r>
              <a:rPr lang="en-US" altLang="vi-VN" dirty="0"/>
              <a:t> Lê </a:t>
            </a:r>
            <a:r>
              <a:rPr lang="en-US" altLang="vi-VN" dirty="0" err="1"/>
              <a:t>Hồng</a:t>
            </a:r>
            <a:r>
              <a:rPr lang="en-US" altLang="vi-VN" dirty="0"/>
              <a:t> </a:t>
            </a:r>
            <a:r>
              <a:rPr lang="en-US" altLang="vi-VN" dirty="0" err="1"/>
              <a:t>Thái</a:t>
            </a:r>
            <a:r>
              <a:rPr lang="en-US" altLang="vi-VN" dirty="0"/>
              <a:t> – ĐH </a:t>
            </a:r>
            <a:r>
              <a:rPr lang="en-US" altLang="vi-VN" dirty="0" err="1"/>
              <a:t>Mở</a:t>
            </a:r>
            <a:r>
              <a:rPr lang="en-US" altLang="vi-VN" dirty="0"/>
              <a:t> </a:t>
            </a:r>
            <a:r>
              <a:rPr lang="en-US" altLang="vi-VN" dirty="0" err="1"/>
              <a:t>Tp</a:t>
            </a:r>
            <a:r>
              <a:rPr lang="en-US" altLang="vi-VN" dirty="0"/>
              <a:t> HCM</a:t>
            </a:r>
          </a:p>
          <a:p>
            <a:pPr algn="just" eaLnBrk="1" hangingPunct="1"/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Ebook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giảng</a:t>
            </a:r>
            <a:r>
              <a:rPr lang="en-US" altLang="vi-VN" dirty="0"/>
              <a:t> Tin </a:t>
            </a:r>
            <a:r>
              <a:rPr lang="en-US" altLang="vi-VN" dirty="0" err="1"/>
              <a:t>học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- ĐHQGHN</a:t>
            </a:r>
            <a:endParaRPr lang="vi-VN" altLang="vi-VN" dirty="0"/>
          </a:p>
          <a:p>
            <a:pPr algn="just" eaLnBrk="1" hangingPunct="1"/>
            <a:endParaRPr lang="en-US" altLang="vi-VN" dirty="0"/>
          </a:p>
          <a:p>
            <a:pPr algn="just" eaLnBrk="1" hangingPunct="1"/>
            <a:endParaRPr lang="vi-VN" altLang="vi-VN" dirty="0"/>
          </a:p>
          <a:p>
            <a:pPr algn="just" eaLnBrk="1" hangingPunct="1"/>
            <a:endParaRPr lang="vi-VN" altLang="vi-VN" dirty="0"/>
          </a:p>
          <a:p>
            <a:pPr algn="just" eaLnBrk="1" hangingPunct="1"/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96495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2" y="631624"/>
            <a:ext cx="72577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3600" dirty="0">
                <a:solidFill>
                  <a:srgbClr val="006666"/>
                </a:solidFill>
              </a:rPr>
              <a:t>Mô hình </a:t>
            </a:r>
            <a:r>
              <a:rPr lang="en-US" sz="3600" dirty="0" err="1">
                <a:solidFill>
                  <a:srgbClr val="006666"/>
                </a:solidFill>
              </a:rPr>
              <a:t>dùng</a:t>
            </a:r>
            <a:r>
              <a:rPr lang="en-US" sz="3600" dirty="0">
                <a:solidFill>
                  <a:srgbClr val="006666"/>
                </a:solidFill>
              </a:rPr>
              <a:t> </a:t>
            </a:r>
            <a:r>
              <a:rPr lang="en-US" sz="3600" spc="-5" dirty="0" err="1">
                <a:solidFill>
                  <a:srgbClr val="006666"/>
                </a:solidFill>
              </a:rPr>
              <a:t>chung</a:t>
            </a:r>
            <a:r>
              <a:rPr lang="en-US" sz="3600" spc="-5" dirty="0">
                <a:solidFill>
                  <a:srgbClr val="006666"/>
                </a:solidFill>
              </a:rPr>
              <a:t> </a:t>
            </a:r>
            <a:r>
              <a:rPr lang="en-US" sz="3600" dirty="0" err="1">
                <a:solidFill>
                  <a:srgbClr val="006666"/>
                </a:solidFill>
              </a:rPr>
              <a:t>thiết</a:t>
            </a:r>
            <a:r>
              <a:rPr lang="en-US" sz="3600" spc="-105" dirty="0">
                <a:solidFill>
                  <a:srgbClr val="006666"/>
                </a:solidFill>
              </a:rPr>
              <a:t> </a:t>
            </a:r>
            <a:r>
              <a:rPr lang="en-US" sz="3600" spc="-5" dirty="0" err="1">
                <a:solidFill>
                  <a:srgbClr val="006666"/>
                </a:solidFill>
              </a:rPr>
              <a:t>bị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34999" y="1538287"/>
            <a:ext cx="7518400" cy="37814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5080" indent="-343535" algn="just">
              <a:lnSpc>
                <a:spcPts val="3030"/>
              </a:lnSpc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máy tính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trong mạng điều khiển 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thiết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bị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và cho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phép các 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dùng</a:t>
            </a:r>
            <a:r>
              <a:rPr sz="28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chung</a:t>
            </a:r>
            <a:endParaRPr sz="2800" dirty="0">
              <a:latin typeface="Arial"/>
              <a:cs typeface="Arial"/>
            </a:endParaRPr>
          </a:p>
          <a:p>
            <a:pPr marL="355600" marR="244475" indent="-343535" algn="just">
              <a:lnSpc>
                <a:spcPct val="90000"/>
              </a:lnSpc>
              <a:spcBef>
                <a:spcPts val="62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Phổ biến nhất là máy in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đĩa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cứng.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Khi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đó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trở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thành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cung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cấp dịch vụ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(server)</a:t>
            </a:r>
            <a:endParaRPr sz="2800" dirty="0">
              <a:latin typeface="Arial"/>
              <a:cs typeface="Arial"/>
            </a:endParaRPr>
          </a:p>
          <a:p>
            <a:pPr marL="355600" marR="424180" indent="-343535" algn="just">
              <a:lnSpc>
                <a:spcPts val="3020"/>
              </a:lnSpc>
              <a:spcBef>
                <a:spcPts val="72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Ví dụ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print server cung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cấp máy in cho các  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khác trong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2800" dirty="0">
              <a:latin typeface="Arial"/>
              <a:cs typeface="Arial"/>
            </a:endParaRPr>
          </a:p>
          <a:p>
            <a:pPr marL="355600" marR="422275" indent="-343535" algn="just">
              <a:lnSpc>
                <a:spcPts val="303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File server cho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phép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các 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khác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chia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sẽ  vùng đĩa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dưới 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tên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ổ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đĩa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logic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23C3-5172-7C4B-BB63-E725C4CA3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25815-3165-E14F-8550-7ED6B651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20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98724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490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MÔ HÌNH KHÁCH</a:t>
            </a:r>
            <a:r>
              <a:rPr sz="3600" spc="-75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CHỦ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76200" y="1524000"/>
            <a:ext cx="9296400" cy="146668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913765" marR="385445" indent="-343535" algn="just">
              <a:lnSpc>
                <a:spcPct val="90100"/>
              </a:lnSpc>
              <a:spcBef>
                <a:spcPts val="385"/>
              </a:spcBef>
              <a:buSzPct val="75000"/>
              <a:buFont typeface="Wingdings"/>
              <a:buChar char=""/>
              <a:tabLst>
                <a:tab pos="914400" algn="l"/>
                <a:tab pos="915035" algn="l"/>
              </a:tabLst>
            </a:pPr>
            <a:r>
              <a:rPr dirty="0" err="1"/>
              <a:t>Một</a:t>
            </a:r>
            <a:r>
              <a:rPr dirty="0"/>
              <a:t> số máy cung  cấp </a:t>
            </a:r>
            <a:r>
              <a:rPr spc="-5" dirty="0"/>
              <a:t>dịch </a:t>
            </a:r>
            <a:r>
              <a:rPr dirty="0"/>
              <a:t>vụ (máy chủ), một số máy yêu cầu </a:t>
            </a:r>
            <a:r>
              <a:rPr spc="-5" dirty="0"/>
              <a:t>dịch </a:t>
            </a:r>
            <a:r>
              <a:rPr dirty="0"/>
              <a:t>vụ  (máy</a:t>
            </a:r>
            <a:r>
              <a:rPr spc="-5" dirty="0"/>
              <a:t> </a:t>
            </a:r>
            <a:r>
              <a:rPr dirty="0"/>
              <a:t>khách).</a:t>
            </a:r>
          </a:p>
          <a:p>
            <a:pPr marL="913765" indent="-343535" algn="just">
              <a:lnSpc>
                <a:spcPct val="100000"/>
              </a:lnSpc>
              <a:spcBef>
                <a:spcPts val="285"/>
              </a:spcBef>
              <a:buSzPct val="75000"/>
              <a:buFont typeface="Wingdings"/>
              <a:buChar char=""/>
              <a:tabLst>
                <a:tab pos="914400" algn="l"/>
                <a:tab pos="915035" algn="l"/>
              </a:tabLst>
            </a:pPr>
            <a:r>
              <a:rPr dirty="0"/>
              <a:t>Ví </a:t>
            </a:r>
            <a:r>
              <a:rPr spc="-5" dirty="0"/>
              <a:t>dụ máy </a:t>
            </a:r>
            <a:r>
              <a:rPr dirty="0"/>
              <a:t>chủ SQL, máy </a:t>
            </a:r>
            <a:r>
              <a:rPr dirty="0" err="1"/>
              <a:t>chủ</a:t>
            </a:r>
            <a:r>
              <a:rPr spc="-5" dirty="0"/>
              <a:t> </a:t>
            </a:r>
            <a:r>
              <a:rPr dirty="0"/>
              <a:t>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5E02F-2521-BB4E-9254-5EC771D85A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22119-DC9F-E24C-B4C3-17A38CF84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21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41805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/</a:t>
            </a:r>
            <a:r>
              <a:rPr lang="en-US" altLang="en-US" dirty="0" err="1"/>
              <a:t>Chủ</a:t>
            </a:r>
            <a:r>
              <a:rPr lang="en-US" alt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Client/server</a:t>
            </a:r>
          </a:p>
          <a:p>
            <a:pPr lvl="1"/>
            <a:r>
              <a:rPr lang="en-US" altLang="en-US" dirty="0"/>
              <a:t>Server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endParaRPr lang="en-US" altLang="en-US" dirty="0"/>
          </a:p>
          <a:p>
            <a:pPr lvl="1"/>
            <a:r>
              <a:rPr lang="en-US" altLang="en-US" dirty="0"/>
              <a:t>Client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endParaRPr lang="en-US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t="13675" r="10100" b="6552"/>
          <a:stretch>
            <a:fillRect/>
          </a:stretch>
        </p:blipFill>
        <p:spPr bwMode="auto">
          <a:xfrm>
            <a:off x="5181600" y="2819400"/>
            <a:ext cx="38195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>
            <a:extLst>
              <a:ext uri="{FF2B5EF4-FFF2-40B4-BE49-F238E27FC236}">
                <a16:creationId xmlns:a16="http://schemas.microsoft.com/office/drawing/2014/main" id="{2803C1EA-27BC-9746-98C2-6A028C03D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22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2980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1325" y="423863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/</a:t>
            </a:r>
            <a:r>
              <a:rPr lang="en-US" altLang="en-US" dirty="0" err="1"/>
              <a:t>Chủ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73125" y="885825"/>
            <a:ext cx="4040188" cy="639763"/>
          </a:xfrm>
        </p:spPr>
        <p:txBody>
          <a:bodyPr/>
          <a:lstStyle/>
          <a:p>
            <a:r>
              <a:rPr lang="en-US" altLang="en-US"/>
              <a:t>Sever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0050" y="1600200"/>
            <a:ext cx="4040188" cy="4297363"/>
          </a:xfrm>
        </p:spPr>
        <p:txBody>
          <a:bodyPr/>
          <a:lstStyle/>
          <a:p>
            <a:r>
              <a:rPr lang="vi-VN" altLang="en-US" sz="2400"/>
              <a:t>Cung cấp các dịch vụ dùng chung</a:t>
            </a:r>
            <a:r>
              <a:rPr lang="en-US" altLang="en-US" sz="2400"/>
              <a:t>.</a:t>
            </a:r>
            <a:endParaRPr lang="vi-VN" altLang="en-US" sz="2400"/>
          </a:p>
          <a:p>
            <a:r>
              <a:rPr lang="vi-VN" altLang="en-US" sz="2400"/>
              <a:t>Quản lý tài nguyên mạng</a:t>
            </a:r>
            <a:r>
              <a:rPr lang="en-US" altLang="en-US" sz="2400"/>
              <a:t>.</a:t>
            </a:r>
            <a:endParaRPr lang="vi-VN" altLang="en-US" sz="2400"/>
          </a:p>
          <a:p>
            <a:r>
              <a:rPr lang="vi-VN" altLang="en-US" sz="2400"/>
              <a:t>Ví dụ các server chuyên dụng:</a:t>
            </a:r>
          </a:p>
          <a:p>
            <a:pPr lvl="1"/>
            <a:r>
              <a:rPr lang="vi-VN" altLang="en-US" sz="2400"/>
              <a:t>Email server là máy tính có software phục vụ các dịch vụ liên quan đến email</a:t>
            </a:r>
          </a:p>
          <a:p>
            <a:pPr lvl="1"/>
            <a:r>
              <a:rPr lang="vi-VN" altLang="en-US" sz="2400"/>
              <a:t>Web server có software phục vụ các dịch vụ liên quan đến web</a:t>
            </a:r>
          </a:p>
          <a:p>
            <a:endParaRPr lang="en-US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32350" y="854075"/>
            <a:ext cx="4041775" cy="639763"/>
          </a:xfrm>
        </p:spPr>
        <p:txBody>
          <a:bodyPr/>
          <a:lstStyle/>
          <a:p>
            <a:r>
              <a:rPr lang="en-US" altLang="en-US"/>
              <a:t>Client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297363"/>
          </a:xfrm>
        </p:spPr>
        <p:txBody>
          <a:bodyPr/>
          <a:lstStyle/>
          <a:p>
            <a:r>
              <a:rPr lang="en-US" altLang="en-US" sz="2400"/>
              <a:t>C</a:t>
            </a:r>
            <a:r>
              <a:rPr lang="vi-VN" altLang="en-US" sz="2400"/>
              <a:t>ác máy tính kết nối với server</a:t>
            </a:r>
            <a:r>
              <a:rPr lang="en-US" altLang="en-US" sz="2400"/>
              <a:t>.</a:t>
            </a:r>
            <a:endParaRPr lang="vi-VN" altLang="en-US" sz="2400"/>
          </a:p>
          <a:p>
            <a:r>
              <a:rPr lang="vi-VN" altLang="en-US" sz="2400"/>
              <a:t>Chạy các ứng dụng riêng</a:t>
            </a:r>
            <a:r>
              <a:rPr lang="en-US" altLang="en-US" sz="2400"/>
              <a:t>.</a:t>
            </a:r>
          </a:p>
          <a:p>
            <a:r>
              <a:rPr lang="vi-VN" altLang="en-US" sz="2400"/>
              <a:t>Ví dụ các client software</a:t>
            </a:r>
          </a:p>
          <a:p>
            <a:pPr lvl="1"/>
            <a:endParaRPr lang="en-US" altLang="en-US" sz="2400"/>
          </a:p>
          <a:p>
            <a:pPr lvl="1"/>
            <a:r>
              <a:rPr lang="vi-VN" altLang="en-US" sz="2400"/>
              <a:t>Microsoft Outlook: ứng dụng về email</a:t>
            </a:r>
            <a:endParaRPr lang="en-US" altLang="en-US" sz="2400"/>
          </a:p>
          <a:p>
            <a:pPr lvl="1"/>
            <a:endParaRPr lang="en-US" altLang="en-US" sz="2400"/>
          </a:p>
          <a:p>
            <a:pPr lvl="1"/>
            <a:r>
              <a:rPr lang="vi-VN" altLang="en-US" sz="2400"/>
              <a:t>Các web browser như Internet Explorer, Netscape</a:t>
            </a:r>
          </a:p>
          <a:p>
            <a:endParaRPr lang="en-US" altLang="en-US" sz="2400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CDA01B13-DE65-244D-9358-D9EB56910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E9B1E6-88EE-4993-9029-0844AADA72CC}" type="slidenum">
              <a:rPr lang="en-US" altLang="vi-VN" smtClean="0"/>
              <a:pPr>
                <a:defRPr/>
              </a:pPr>
              <a:t>23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581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MẠNG </a:t>
            </a:r>
            <a:r>
              <a:rPr sz="3600" spc="-5" dirty="0">
                <a:solidFill>
                  <a:srgbClr val="006666"/>
                </a:solidFill>
              </a:rPr>
              <a:t>NGANG</a:t>
            </a:r>
            <a:r>
              <a:rPr sz="3600" spc="-90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HÀNG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29129"/>
            <a:ext cx="754126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máy đều bình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đẳng,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đều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 khả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năng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cung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cấp dịch vụ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và yêu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cầu </a:t>
            </a:r>
            <a:r>
              <a:rPr sz="2800" spc="-5" dirty="0" err="1">
                <a:solidFill>
                  <a:srgbClr val="003366"/>
                </a:solidFill>
                <a:latin typeface="Arial"/>
                <a:cs typeface="Arial"/>
              </a:rPr>
              <a:t>dịch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 err="1">
                <a:solidFill>
                  <a:srgbClr val="003366"/>
                </a:solidFill>
                <a:latin typeface="Arial"/>
                <a:cs typeface="Arial"/>
              </a:rPr>
              <a:t>vụ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C30C8-655B-5A47-B1FC-5B356F6EF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00767-87F9-1E42-A59B-40FB32B2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24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63107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Ví dụ: mô hình peer-to-peer</a:t>
            </a:r>
          </a:p>
        </p:txBody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vi-VN" sz="3600">
                <a:latin typeface="Times New Roman" panose="02020603050405020304" pitchFamily="18" charset="0"/>
              </a:rPr>
              <a:t>Mạng ngang hàng (peer-to-peer network)</a:t>
            </a:r>
          </a:p>
        </p:txBody>
      </p:sp>
      <p:sp>
        <p:nvSpPr>
          <p:cNvPr id="21606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6070" name="Picture 5" descr="1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666875"/>
            <a:ext cx="7858125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25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4029138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87363"/>
          </a:xfrm>
        </p:spPr>
        <p:txBody>
          <a:bodyPr/>
          <a:lstStyle/>
          <a:p>
            <a:pPr eaLnBrk="1" hangingPunct="1"/>
            <a:r>
              <a:rPr lang="en-US" sz="3600" dirty="0" err="1"/>
              <a:t>Môi</a:t>
            </a:r>
            <a:r>
              <a:rPr lang="en-US" sz="3600" dirty="0"/>
              <a:t> </a:t>
            </a:r>
            <a:r>
              <a:rPr lang="en-US" sz="3600" dirty="0" err="1"/>
              <a:t>trường</a:t>
            </a:r>
            <a:r>
              <a:rPr lang="en-US" sz="3600" dirty="0"/>
              <a:t> </a:t>
            </a:r>
            <a:r>
              <a:rPr lang="en-US" sz="3600" dirty="0" err="1"/>
              <a:t>truyền</a:t>
            </a:r>
            <a:r>
              <a:rPr lang="en-US" sz="3600" dirty="0"/>
              <a:t> </a:t>
            </a:r>
            <a:r>
              <a:rPr lang="en-US" sz="3600" dirty="0" err="1"/>
              <a:t>vật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mạng</a:t>
            </a:r>
            <a:r>
              <a:rPr lang="en-US" sz="3600" dirty="0"/>
              <a:t> </a:t>
            </a:r>
            <a:r>
              <a:rPr lang="en-US" sz="3600" dirty="0" err="1"/>
              <a:t>cục</a:t>
            </a:r>
            <a:r>
              <a:rPr lang="en-US" sz="3600" dirty="0"/>
              <a:t> </a:t>
            </a:r>
            <a:r>
              <a:rPr lang="en-US" sz="3600" smtClean="0"/>
              <a:t>bộ</a:t>
            </a:r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21606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26</a:t>
            </a:fld>
            <a:r>
              <a:rPr lang="en-US" altLang="en-US"/>
              <a:t>/C6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.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sz="40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209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65303"/>
            <a:ext cx="7899528" cy="858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en-US" spc="-10" dirty="0">
                <a:solidFill>
                  <a:srgbClr val="006666"/>
                </a:solidFill>
              </a:rPr>
              <a:t>Card </a:t>
            </a:r>
            <a:r>
              <a:rPr lang="en-US" spc="-5" dirty="0" err="1">
                <a:solidFill>
                  <a:srgbClr val="006666"/>
                </a:solidFill>
              </a:rPr>
              <a:t>giao</a:t>
            </a:r>
            <a:r>
              <a:rPr lang="en-US" spc="-5" dirty="0">
                <a:solidFill>
                  <a:srgbClr val="006666"/>
                </a:solidFill>
              </a:rPr>
              <a:t> </a:t>
            </a:r>
            <a:r>
              <a:rPr lang="en-US" spc="-5" dirty="0" err="1">
                <a:solidFill>
                  <a:srgbClr val="006666"/>
                </a:solidFill>
              </a:rPr>
              <a:t>tiếp</a:t>
            </a:r>
            <a:r>
              <a:rPr lang="en-US" spc="-55" dirty="0">
                <a:solidFill>
                  <a:srgbClr val="006666"/>
                </a:solidFill>
              </a:rPr>
              <a:t> </a:t>
            </a:r>
            <a:r>
              <a:rPr lang="en-US" spc="-5" dirty="0" err="1">
                <a:solidFill>
                  <a:srgbClr val="006666"/>
                </a:solidFill>
              </a:rPr>
              <a:t>mạng</a:t>
            </a:r>
            <a:r>
              <a:rPr lang="en-US" spc="-5" dirty="0">
                <a:solidFill>
                  <a:srgbClr val="006666"/>
                </a:solidFill>
              </a:rPr>
              <a:t/>
            </a:r>
            <a:br>
              <a:rPr lang="en-US" spc="-5" dirty="0">
                <a:solidFill>
                  <a:srgbClr val="006666"/>
                </a:solidFill>
              </a:rPr>
            </a:br>
            <a:r>
              <a:rPr b="0" spc="-5" dirty="0">
                <a:solidFill>
                  <a:srgbClr val="006666"/>
                </a:solidFill>
                <a:latin typeface="Arial"/>
                <a:cs typeface="Arial"/>
              </a:rPr>
              <a:t>(Network </a:t>
            </a:r>
            <a:r>
              <a:rPr b="0" dirty="0">
                <a:solidFill>
                  <a:srgbClr val="006666"/>
                </a:solidFill>
                <a:latin typeface="Arial"/>
                <a:cs typeface="Arial"/>
              </a:rPr>
              <a:t>Interface </a:t>
            </a:r>
            <a:r>
              <a:rPr b="0" spc="-5" dirty="0">
                <a:solidFill>
                  <a:srgbClr val="006666"/>
                </a:solidFill>
                <a:latin typeface="Arial"/>
                <a:cs typeface="Arial"/>
              </a:rPr>
              <a:t>Card –</a:t>
            </a:r>
            <a:r>
              <a:rPr b="0" spc="2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6666"/>
                </a:solidFill>
                <a:latin typeface="Arial"/>
                <a:cs typeface="Arial"/>
              </a:rPr>
              <a:t>NIC)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91283"/>
            <a:ext cx="3709035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tính muốn 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nối  mạng phải được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trang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bị  bộ giao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 (card). Các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card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48 bít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trùng nhau,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được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sản xuất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cấp.</a:t>
            </a:r>
            <a:endParaRPr sz="2400" dirty="0">
              <a:latin typeface="Arial"/>
              <a:cs typeface="Arial"/>
            </a:endParaRPr>
          </a:p>
          <a:p>
            <a:pPr marL="355600" marR="55880" indent="-343535" algn="just">
              <a:lnSpc>
                <a:spcPct val="8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thể tích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hợp bộ giao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trực tiếp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trên  bản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mạch chủ (on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board), hoặc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thể</a:t>
            </a:r>
            <a:r>
              <a:rPr sz="24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cắm  thêm một card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3066" y="3226435"/>
            <a:ext cx="12820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r>
              <a:rPr sz="2000" spc="-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  thường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88783" y="2133473"/>
            <a:ext cx="3926840" cy="4138929"/>
            <a:chOff x="4988783" y="2133473"/>
            <a:chExt cx="3926840" cy="4138929"/>
          </a:xfrm>
        </p:grpSpPr>
        <p:sp>
          <p:nvSpPr>
            <p:cNvPr id="6" name="object 6"/>
            <p:cNvSpPr/>
            <p:nvPr/>
          </p:nvSpPr>
          <p:spPr>
            <a:xfrm>
              <a:off x="4988783" y="2133473"/>
              <a:ext cx="2402616" cy="2208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399" y="4190936"/>
              <a:ext cx="3429000" cy="2081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9828" y="6275019"/>
            <a:ext cx="2522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Card mạng không</a:t>
            </a:r>
            <a:r>
              <a:rPr sz="20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dây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F8ADE4-4B06-D34D-AFAF-DED693E6DE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80D0A6-6535-D547-9A23-525988C9E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27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744710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thành phần trên card mạng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vi-VN" sz="3600"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6566" name="Picture 5" descr="NIC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8100"/>
            <a:ext cx="77882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28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49831106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Truyền dữ liệu dạng broadcast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Dùng 1 kênh truyền chung cho tất cả các máy trên mạng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Dữ liệu (packet) gởi từ 1 máy sẽ đến </a:t>
            </a:r>
            <a:r>
              <a:rPr lang="en-US" altLang="vi-VN" sz="3600" u="sng">
                <a:latin typeface="Times New Roman" panose="02020603050405020304" pitchFamily="18" charset="0"/>
              </a:rPr>
              <a:t>tất cả</a:t>
            </a:r>
            <a:r>
              <a:rPr lang="en-US" altLang="vi-VN" sz="3600">
                <a:latin typeface="Times New Roman" panose="02020603050405020304" pitchFamily="18" charset="0"/>
              </a:rPr>
              <a:t> các máy khác</a:t>
            </a: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Có địa chỉ máy nhận cùng với dữ liệu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360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vi-VN" sz="3600">
                <a:latin typeface="Times New Roman" panose="02020603050405020304" pitchFamily="18" charset="0"/>
              </a:rPr>
              <a:t>Multicast: 1 máy gởi dữ liệu và </a:t>
            </a:r>
            <a:r>
              <a:rPr lang="en-US" altLang="vi-VN" sz="3600" u="sng">
                <a:latin typeface="Times New Roman" panose="02020603050405020304" pitchFamily="18" charset="0"/>
              </a:rPr>
              <a:t>một nhóm </a:t>
            </a:r>
            <a:r>
              <a:rPr lang="en-US" altLang="vi-VN" sz="3600">
                <a:latin typeface="Times New Roman" panose="02020603050405020304" pitchFamily="18" charset="0"/>
              </a:rPr>
              <a:t>máy nhận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29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8887316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vi-V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Nội dung chương 6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795338" indent="-795338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altLang="vi-VN" sz="3600" b="1" dirty="0" err="1">
                <a:latin typeface="Times New Roman" panose="02020603050405020304" pitchFamily="18" charset="0"/>
              </a:rPr>
              <a:t>Định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nghĩa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mạng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máy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tính</a:t>
            </a:r>
            <a:endParaRPr lang="en-US" altLang="vi-VN" sz="3600" b="1" dirty="0">
              <a:latin typeface="Times New Roman" panose="02020603050405020304" pitchFamily="18" charset="0"/>
            </a:endParaRPr>
          </a:p>
          <a:p>
            <a:pPr marL="795338" indent="-795338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altLang="vi-VN" sz="3600" b="1" dirty="0" err="1">
                <a:latin typeface="Times New Roman" panose="02020603050405020304" pitchFamily="18" charset="0"/>
              </a:rPr>
              <a:t>Mô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hình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mạng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</a:p>
          <a:p>
            <a:pPr marL="795338" indent="-795338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altLang="vi-VN" sz="3400" b="1" dirty="0">
                <a:latin typeface="Times New Roman" panose="02020603050405020304" pitchFamily="18" charset="0"/>
              </a:rPr>
              <a:t>Internet</a:t>
            </a:r>
          </a:p>
          <a:p>
            <a:pPr marL="795338" indent="-795338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altLang="vi-VN" sz="3400" b="1" dirty="0">
                <a:latin typeface="Times New Roman" panose="02020603050405020304" pitchFamily="18" charset="0"/>
              </a:rPr>
              <a:t>An </a:t>
            </a:r>
            <a:r>
              <a:rPr lang="en-US" altLang="vi-VN" sz="3400" b="1" dirty="0" err="1">
                <a:latin typeface="Times New Roman" panose="02020603050405020304" pitchFamily="18" charset="0"/>
              </a:rPr>
              <a:t>toàn</a:t>
            </a:r>
            <a:r>
              <a:rPr lang="en-US" altLang="vi-VN" sz="3400" b="1" dirty="0">
                <a:latin typeface="Times New Roman" panose="02020603050405020304" pitchFamily="18" charset="0"/>
              </a:rPr>
              <a:t> </a:t>
            </a:r>
            <a:r>
              <a:rPr lang="en-US" altLang="vi-VN" sz="3400" b="1" dirty="0" err="1">
                <a:latin typeface="Times New Roman" panose="02020603050405020304" pitchFamily="18" charset="0"/>
              </a:rPr>
              <a:t>thông</a:t>
            </a:r>
            <a:r>
              <a:rPr lang="en-US" altLang="vi-VN" sz="3400" b="1" dirty="0">
                <a:latin typeface="Times New Roman" panose="02020603050405020304" pitchFamily="18" charset="0"/>
              </a:rPr>
              <a:t> tin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</a:t>
            </a:fld>
            <a:r>
              <a:rPr lang="en-US" altLang="en-US"/>
              <a:t>/C6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Truyền dữ liệu dạng point-to-point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algn="just" eaLnBrk="1" hangingPunct="1"/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alt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alt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36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 unicast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30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25120470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/>
          <a:lstStyle/>
          <a:p>
            <a:r>
              <a:rPr lang="en-US" altLang="en-US"/>
              <a:t>Ví dụ: Home Network (1 máy)</a:t>
            </a:r>
          </a:p>
        </p:txBody>
      </p:sp>
      <p:pic>
        <p:nvPicPr>
          <p:cNvPr id="208899" name="Picture 4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452938"/>
            <a:ext cx="13557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MCj019744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36850"/>
            <a:ext cx="8445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092" name="AutoShape 12"/>
          <p:cNvCxnSpPr>
            <a:cxnSpLocks noChangeShapeType="1"/>
          </p:cNvCxnSpPr>
          <p:nvPr/>
        </p:nvCxnSpPr>
        <p:spPr bwMode="auto">
          <a:xfrm rot="5400000" flipH="1">
            <a:off x="1004888" y="1695450"/>
            <a:ext cx="784225" cy="1298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</p:cNvCxnSpPr>
          <p:nvPr/>
        </p:nvCxnSpPr>
        <p:spPr bwMode="auto">
          <a:xfrm rot="-5400000" flipH="1" flipV="1">
            <a:off x="1216025" y="3513138"/>
            <a:ext cx="1716088" cy="163512"/>
          </a:xfrm>
          <a:prstGeom prst="bentConnector5">
            <a:avLst>
              <a:gd name="adj1" fmla="val -13319"/>
              <a:gd name="adj2" fmla="val -398060"/>
              <a:gd name="adj3" fmla="val 69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843213" y="3222625"/>
            <a:ext cx="1608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USB/Ethernet Cable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44513" y="2722563"/>
            <a:ext cx="1379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DSL/Cable Modem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36588" y="15875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Wall Jack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31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90051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/>
      <p:bldP spid="46095" grpId="0"/>
      <p:bldP spid="460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686800" cy="1371600"/>
          </a:xfrm>
        </p:spPr>
        <p:txBody>
          <a:bodyPr/>
          <a:lstStyle/>
          <a:p>
            <a:r>
              <a:rPr lang="en-US" altLang="en-US"/>
              <a:t>Ví dụ: Home Network (nhiều máy)</a:t>
            </a:r>
          </a:p>
        </p:txBody>
      </p:sp>
      <p:pic>
        <p:nvPicPr>
          <p:cNvPr id="209923" name="Picture 3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452938"/>
            <a:ext cx="13557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MCj039849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413000"/>
            <a:ext cx="12430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5" name="Picture 5" descr="MCj0197440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36850"/>
            <a:ext cx="8445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926" name="AutoShape 6"/>
          <p:cNvCxnSpPr>
            <a:cxnSpLocks noChangeShapeType="1"/>
          </p:cNvCxnSpPr>
          <p:nvPr/>
        </p:nvCxnSpPr>
        <p:spPr bwMode="auto">
          <a:xfrm rot="5400000" flipH="1">
            <a:off x="1004888" y="1695450"/>
            <a:ext cx="784225" cy="1298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927" name="AutoShape 7"/>
          <p:cNvCxnSpPr>
            <a:cxnSpLocks noChangeShapeType="1"/>
          </p:cNvCxnSpPr>
          <p:nvPr/>
        </p:nvCxnSpPr>
        <p:spPr bwMode="auto">
          <a:xfrm rot="-5400000" flipH="1" flipV="1">
            <a:off x="1216025" y="3513138"/>
            <a:ext cx="1716088" cy="163512"/>
          </a:xfrm>
          <a:prstGeom prst="bentConnector5">
            <a:avLst>
              <a:gd name="adj1" fmla="val -13319"/>
              <a:gd name="adj2" fmla="val -398060"/>
              <a:gd name="adj3" fmla="val 69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843213" y="3222625"/>
            <a:ext cx="1608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USB/Ethernet Cable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544513" y="2722563"/>
            <a:ext cx="1379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DSL/Cable Modem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636588" y="15875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Wall Jack</a:t>
            </a:r>
          </a:p>
        </p:txBody>
      </p:sp>
      <p:pic>
        <p:nvPicPr>
          <p:cNvPr id="209931" name="Picture 11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481513"/>
            <a:ext cx="13557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731000" y="2849563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Hub/Switch/Router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32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6411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2607" y="187325"/>
            <a:ext cx="8686800" cy="1371600"/>
          </a:xfrm>
        </p:spPr>
        <p:txBody>
          <a:bodyPr/>
          <a:lstStyle/>
          <a:p>
            <a:r>
              <a:rPr lang="en-US" altLang="en-US"/>
              <a:t>Ví dụ: Home Network (nhiều máy)</a:t>
            </a:r>
          </a:p>
        </p:txBody>
      </p:sp>
      <p:pic>
        <p:nvPicPr>
          <p:cNvPr id="210947" name="Picture 3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452938"/>
            <a:ext cx="13557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48" name="Picture 4" descr="MCj039849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413000"/>
            <a:ext cx="12430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49" name="Picture 5" descr="MCj0197440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36850"/>
            <a:ext cx="8445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0950" name="AutoShape 6"/>
          <p:cNvCxnSpPr>
            <a:cxnSpLocks noChangeShapeType="1"/>
          </p:cNvCxnSpPr>
          <p:nvPr/>
        </p:nvCxnSpPr>
        <p:spPr bwMode="auto">
          <a:xfrm rot="5400000" flipH="1">
            <a:off x="1004888" y="1695450"/>
            <a:ext cx="784225" cy="1298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951" name="AutoShape 7"/>
          <p:cNvCxnSpPr>
            <a:cxnSpLocks noChangeShapeType="1"/>
          </p:cNvCxnSpPr>
          <p:nvPr/>
        </p:nvCxnSpPr>
        <p:spPr bwMode="auto">
          <a:xfrm rot="-5400000">
            <a:off x="3892550" y="676275"/>
            <a:ext cx="323850" cy="3797300"/>
          </a:xfrm>
          <a:prstGeom prst="bentConnector3">
            <a:avLst>
              <a:gd name="adj1" fmla="val 170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3259138" y="223837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Ethernet Cable</a:t>
            </a: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544513" y="2722563"/>
            <a:ext cx="1379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DSL/Cable Modem</a:t>
            </a: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636588" y="15875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Wall Jack</a:t>
            </a:r>
          </a:p>
        </p:txBody>
      </p:sp>
      <p:pic>
        <p:nvPicPr>
          <p:cNvPr id="210955" name="Picture 12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481513"/>
            <a:ext cx="13557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6" name="Text Box 13"/>
          <p:cNvSpPr txBox="1">
            <a:spLocks noChangeArrowheads="1"/>
          </p:cNvSpPr>
          <p:nvPr/>
        </p:nvSpPr>
        <p:spPr bwMode="auto">
          <a:xfrm>
            <a:off x="6731000" y="2849563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Hub/Switch/Router</a:t>
            </a:r>
          </a:p>
        </p:txBody>
      </p:sp>
      <p:cxnSp>
        <p:nvCxnSpPr>
          <p:cNvPr id="52238" name="AutoShape 14"/>
          <p:cNvCxnSpPr>
            <a:cxnSpLocks noChangeShapeType="1"/>
          </p:cNvCxnSpPr>
          <p:nvPr/>
        </p:nvCxnSpPr>
        <p:spPr bwMode="auto">
          <a:xfrm rot="-5400000">
            <a:off x="4764088" y="3292475"/>
            <a:ext cx="927100" cy="1450975"/>
          </a:xfrm>
          <a:prstGeom prst="bentConnector3">
            <a:avLst>
              <a:gd name="adj1" fmla="val 256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992313" y="3552825"/>
            <a:ext cx="3675062" cy="885825"/>
            <a:chOff x="1255" y="2247"/>
            <a:chExt cx="2315" cy="558"/>
          </a:xfrm>
        </p:grpSpPr>
        <p:cxnSp>
          <p:nvCxnSpPr>
            <p:cNvPr id="210961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255" y="2504"/>
              <a:ext cx="2315" cy="30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0962" name="Line 22"/>
            <p:cNvSpPr>
              <a:spLocks noChangeShapeType="1"/>
            </p:cNvSpPr>
            <p:nvPr/>
          </p:nvSpPr>
          <p:spPr bwMode="auto">
            <a:xfrm flipV="1">
              <a:off x="3569" y="224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2248" name="Picture 24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4513263"/>
            <a:ext cx="13557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249" name="AutoShape 25"/>
          <p:cNvCxnSpPr>
            <a:cxnSpLocks noChangeShapeType="1"/>
          </p:cNvCxnSpPr>
          <p:nvPr/>
        </p:nvCxnSpPr>
        <p:spPr bwMode="auto">
          <a:xfrm rot="5400000" flipH="1">
            <a:off x="6164263" y="3729038"/>
            <a:ext cx="885825" cy="682625"/>
          </a:xfrm>
          <a:prstGeom prst="bentConnector3">
            <a:avLst>
              <a:gd name="adj1" fmla="val 652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33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7924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88975"/>
            <a:ext cx="7332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666"/>
                </a:solidFill>
              </a:rPr>
              <a:t>CÁC </a:t>
            </a:r>
            <a:r>
              <a:rPr sz="3200" dirty="0">
                <a:solidFill>
                  <a:srgbClr val="006666"/>
                </a:solidFill>
              </a:rPr>
              <a:t>THIẾT </a:t>
            </a:r>
            <a:r>
              <a:rPr sz="3200" spc="-5" dirty="0">
                <a:solidFill>
                  <a:srgbClr val="006666"/>
                </a:solidFill>
              </a:rPr>
              <a:t>BỊ </a:t>
            </a:r>
            <a:r>
              <a:rPr sz="3200" dirty="0">
                <a:solidFill>
                  <a:srgbClr val="006666"/>
                </a:solidFill>
              </a:rPr>
              <a:t>GHÉP </a:t>
            </a:r>
            <a:r>
              <a:rPr sz="3200" spc="-5" dirty="0">
                <a:solidFill>
                  <a:srgbClr val="006666"/>
                </a:solidFill>
              </a:rPr>
              <a:t>NỐI </a:t>
            </a:r>
            <a:r>
              <a:rPr sz="3200" dirty="0">
                <a:solidFill>
                  <a:srgbClr val="006666"/>
                </a:solidFill>
              </a:rPr>
              <a:t>TRONG</a:t>
            </a:r>
            <a:r>
              <a:rPr sz="3200" spc="-155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LAN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2083130"/>
            <a:ext cx="4620895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HUB, bộ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tập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trung để đấu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nối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theo tô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pô hình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sao, thường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hay dùng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cáp </a:t>
            </a:r>
            <a:r>
              <a:rPr sz="2400" spc="-85" dirty="0">
                <a:solidFill>
                  <a:srgbClr val="003366"/>
                </a:solidFill>
                <a:latin typeface="Arial"/>
                <a:cs typeface="Arial"/>
              </a:rPr>
              <a:t>UTP.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Tín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hiệu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lan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toả tới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mọi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cổng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2039873"/>
            <a:ext cx="3394075" cy="253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66800" y="4114800"/>
            <a:ext cx="3810000" cy="2209800"/>
            <a:chOff x="1066800" y="4114800"/>
            <a:chExt cx="3810000" cy="2209800"/>
          </a:xfrm>
        </p:grpSpPr>
        <p:sp>
          <p:nvSpPr>
            <p:cNvPr id="6" name="object 6"/>
            <p:cNvSpPr/>
            <p:nvPr/>
          </p:nvSpPr>
          <p:spPr>
            <a:xfrm>
              <a:off x="1066800" y="4114800"/>
              <a:ext cx="3810000" cy="2209800"/>
            </a:xfrm>
            <a:custGeom>
              <a:avLst/>
              <a:gdLst/>
              <a:ahLst/>
              <a:cxnLst/>
              <a:rect l="l" t="t" r="r" b="b"/>
              <a:pathLst>
                <a:path w="3810000" h="2209800">
                  <a:moveTo>
                    <a:pt x="3810000" y="0"/>
                  </a:moveTo>
                  <a:lnTo>
                    <a:pt x="0" y="0"/>
                  </a:lnTo>
                  <a:lnTo>
                    <a:pt x="0" y="2209800"/>
                  </a:lnTo>
                  <a:lnTo>
                    <a:pt x="3810000" y="22098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600" y="4829175"/>
              <a:ext cx="3200400" cy="1314450"/>
            </a:xfrm>
            <a:custGeom>
              <a:avLst/>
              <a:gdLst/>
              <a:ahLst/>
              <a:cxnLst/>
              <a:rect l="l" t="t" r="r" b="b"/>
              <a:pathLst>
                <a:path w="3200400" h="1314450">
                  <a:moveTo>
                    <a:pt x="914400" y="0"/>
                  </a:moveTo>
                  <a:lnTo>
                    <a:pt x="0" y="1219200"/>
                  </a:lnTo>
                </a:path>
                <a:path w="3200400" h="1314450">
                  <a:moveTo>
                    <a:pt x="1295400" y="19050"/>
                  </a:moveTo>
                  <a:lnTo>
                    <a:pt x="762000" y="1238250"/>
                  </a:lnTo>
                </a:path>
                <a:path w="3200400" h="1314450">
                  <a:moveTo>
                    <a:pt x="1966976" y="4699"/>
                  </a:moveTo>
                  <a:lnTo>
                    <a:pt x="2271776" y="1300162"/>
                  </a:lnTo>
                </a:path>
                <a:path w="3200400" h="1314450">
                  <a:moveTo>
                    <a:pt x="2286000" y="19050"/>
                  </a:moveTo>
                  <a:lnTo>
                    <a:pt x="3200400" y="1314450"/>
                  </a:lnTo>
                </a:path>
              </a:pathLst>
            </a:custGeom>
            <a:ln w="762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3025" y="4848225"/>
              <a:ext cx="3228975" cy="1310005"/>
            </a:xfrm>
            <a:custGeom>
              <a:avLst/>
              <a:gdLst/>
              <a:ahLst/>
              <a:cxnLst/>
              <a:rect l="l" t="t" r="r" b="b"/>
              <a:pathLst>
                <a:path w="3228975" h="1310004">
                  <a:moveTo>
                    <a:pt x="914400" y="9525"/>
                  </a:moveTo>
                  <a:lnTo>
                    <a:pt x="0" y="1228725"/>
                  </a:lnTo>
                </a:path>
                <a:path w="3228975" h="1310004">
                  <a:moveTo>
                    <a:pt x="1323975" y="14224"/>
                  </a:moveTo>
                  <a:lnTo>
                    <a:pt x="790575" y="1233487"/>
                  </a:lnTo>
                </a:path>
                <a:path w="3228975" h="1310004">
                  <a:moveTo>
                    <a:pt x="1628775" y="38100"/>
                  </a:moveTo>
                  <a:lnTo>
                    <a:pt x="1628775" y="1233487"/>
                  </a:lnTo>
                </a:path>
                <a:path w="3228975" h="1310004">
                  <a:moveTo>
                    <a:pt x="1995551" y="0"/>
                  </a:moveTo>
                  <a:lnTo>
                    <a:pt x="2300351" y="1295400"/>
                  </a:lnTo>
                </a:path>
                <a:path w="3228975" h="1310004">
                  <a:moveTo>
                    <a:pt x="2314575" y="14224"/>
                  </a:moveTo>
                  <a:lnTo>
                    <a:pt x="3228975" y="1309687"/>
                  </a:lnTo>
                </a:path>
              </a:pathLst>
            </a:custGeom>
            <a:ln w="762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4419600"/>
              <a:ext cx="1981200" cy="466725"/>
            </a:xfrm>
            <a:custGeom>
              <a:avLst/>
              <a:gdLst/>
              <a:ahLst/>
              <a:cxnLst/>
              <a:rect l="l" t="t" r="r" b="b"/>
              <a:pathLst>
                <a:path w="1981200" h="466725">
                  <a:moveTo>
                    <a:pt x="19812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981200" y="46672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BDB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4419600"/>
              <a:ext cx="1981200" cy="466725"/>
            </a:xfrm>
            <a:custGeom>
              <a:avLst/>
              <a:gdLst/>
              <a:ahLst/>
              <a:cxnLst/>
              <a:rect l="l" t="t" r="r" b="b"/>
              <a:pathLst>
                <a:path w="1981200" h="466725">
                  <a:moveTo>
                    <a:pt x="0" y="466725"/>
                  </a:moveTo>
                  <a:lnTo>
                    <a:pt x="1981200" y="46672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6800" y="4114800"/>
            <a:ext cx="3810000" cy="2209800"/>
          </a:xfrm>
          <a:prstGeom prst="rect">
            <a:avLst/>
          </a:prstGeom>
          <a:ln w="9525">
            <a:solidFill>
              <a:srgbClr val="0033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HUB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5FA76E0-50AC-7844-B805-1CF3DC30F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59578B-F944-EE46-9A5F-E73ADCF4B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34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162924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0" y="4343400"/>
            <a:ext cx="2895600" cy="216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5603" y="688975"/>
            <a:ext cx="7332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666"/>
                </a:solidFill>
              </a:rPr>
              <a:t>CÁC </a:t>
            </a:r>
            <a:r>
              <a:rPr sz="3200" dirty="0">
                <a:solidFill>
                  <a:srgbClr val="006666"/>
                </a:solidFill>
              </a:rPr>
              <a:t>THIẾT </a:t>
            </a:r>
            <a:r>
              <a:rPr sz="3200" spc="-5" dirty="0">
                <a:solidFill>
                  <a:srgbClr val="006666"/>
                </a:solidFill>
              </a:rPr>
              <a:t>BỊ </a:t>
            </a:r>
            <a:r>
              <a:rPr sz="3200" dirty="0">
                <a:solidFill>
                  <a:srgbClr val="006666"/>
                </a:solidFill>
              </a:rPr>
              <a:t>GHÉP </a:t>
            </a:r>
            <a:r>
              <a:rPr sz="3200" spc="-5" dirty="0">
                <a:solidFill>
                  <a:srgbClr val="006666"/>
                </a:solidFill>
              </a:rPr>
              <a:t>NỐI </a:t>
            </a:r>
            <a:r>
              <a:rPr sz="3200" dirty="0">
                <a:solidFill>
                  <a:srgbClr val="006666"/>
                </a:solidFill>
              </a:rPr>
              <a:t>TRONG</a:t>
            </a:r>
            <a:r>
              <a:rPr sz="3200" spc="-155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LAN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64540" y="2083130"/>
            <a:ext cx="45675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Switch: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(Bộ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chuyển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mạch), các  cổng chỉ 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tạm thời khi</a:t>
            </a:r>
            <a:r>
              <a:rPr sz="24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cầu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truyền thông giữa hai  cổng.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Giảm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xung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đột do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tạo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phân đoạn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mạng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(segmentation)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90318" y="2506254"/>
            <a:ext cx="3364992" cy="89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43000" y="4495800"/>
            <a:ext cx="3810000" cy="2209800"/>
            <a:chOff x="1143000" y="4495800"/>
            <a:chExt cx="3810000" cy="2209800"/>
          </a:xfrm>
        </p:grpSpPr>
        <p:sp>
          <p:nvSpPr>
            <p:cNvPr id="7" name="object 7"/>
            <p:cNvSpPr/>
            <p:nvPr/>
          </p:nvSpPr>
          <p:spPr>
            <a:xfrm>
              <a:off x="1143000" y="4495800"/>
              <a:ext cx="3810000" cy="2209800"/>
            </a:xfrm>
            <a:custGeom>
              <a:avLst/>
              <a:gdLst/>
              <a:ahLst/>
              <a:cxnLst/>
              <a:rect l="l" t="t" r="r" b="b"/>
              <a:pathLst>
                <a:path w="3810000" h="2209800">
                  <a:moveTo>
                    <a:pt x="3810000" y="0"/>
                  </a:moveTo>
                  <a:lnTo>
                    <a:pt x="0" y="0"/>
                  </a:lnTo>
                  <a:lnTo>
                    <a:pt x="0" y="2209800"/>
                  </a:lnTo>
                  <a:lnTo>
                    <a:pt x="3810000" y="22098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7400" y="4648263"/>
              <a:ext cx="1981200" cy="589280"/>
            </a:xfrm>
            <a:custGeom>
              <a:avLst/>
              <a:gdLst/>
              <a:ahLst/>
              <a:cxnLst/>
              <a:rect l="l" t="t" r="r" b="b"/>
              <a:pathLst>
                <a:path w="1981200" h="589279">
                  <a:moveTo>
                    <a:pt x="1981200" y="0"/>
                  </a:moveTo>
                  <a:lnTo>
                    <a:pt x="0" y="0"/>
                  </a:lnTo>
                  <a:lnTo>
                    <a:pt x="0" y="580961"/>
                  </a:lnTo>
                  <a:lnTo>
                    <a:pt x="0" y="588962"/>
                  </a:lnTo>
                  <a:lnTo>
                    <a:pt x="1981200" y="588962"/>
                  </a:lnTo>
                  <a:lnTo>
                    <a:pt x="1981200" y="580961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BDB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400" y="4648263"/>
              <a:ext cx="1981200" cy="589280"/>
            </a:xfrm>
            <a:custGeom>
              <a:avLst/>
              <a:gdLst/>
              <a:ahLst/>
              <a:cxnLst/>
              <a:rect l="l" t="t" r="r" b="b"/>
              <a:pathLst>
                <a:path w="1981200" h="589279">
                  <a:moveTo>
                    <a:pt x="0" y="588962"/>
                  </a:moveTo>
                  <a:lnTo>
                    <a:pt x="1981200" y="588962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588962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3000" y="4495800"/>
            <a:ext cx="3810000" cy="2209800"/>
          </a:xfrm>
          <a:prstGeom prst="rect">
            <a:avLst/>
          </a:prstGeom>
          <a:ln w="9525">
            <a:solidFill>
              <a:srgbClr val="003366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witch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1125" y="4838700"/>
            <a:ext cx="3305175" cy="1724025"/>
            <a:chOff x="1381125" y="4838700"/>
            <a:chExt cx="3305175" cy="1724025"/>
          </a:xfrm>
        </p:grpSpPr>
        <p:sp>
          <p:nvSpPr>
            <p:cNvPr id="12" name="object 12"/>
            <p:cNvSpPr/>
            <p:nvPr/>
          </p:nvSpPr>
          <p:spPr>
            <a:xfrm>
              <a:off x="1447800" y="5210175"/>
              <a:ext cx="3200400" cy="1314450"/>
            </a:xfrm>
            <a:custGeom>
              <a:avLst/>
              <a:gdLst/>
              <a:ahLst/>
              <a:cxnLst/>
              <a:rect l="l" t="t" r="r" b="b"/>
              <a:pathLst>
                <a:path w="3200400" h="1314450">
                  <a:moveTo>
                    <a:pt x="914400" y="0"/>
                  </a:moveTo>
                  <a:lnTo>
                    <a:pt x="0" y="1219200"/>
                  </a:lnTo>
                </a:path>
                <a:path w="3200400" h="1314450">
                  <a:moveTo>
                    <a:pt x="1295400" y="19050"/>
                  </a:moveTo>
                  <a:lnTo>
                    <a:pt x="762000" y="1238250"/>
                  </a:lnTo>
                </a:path>
                <a:path w="3200400" h="1314450">
                  <a:moveTo>
                    <a:pt x="1600200" y="19050"/>
                  </a:moveTo>
                  <a:lnTo>
                    <a:pt x="1600200" y="1238250"/>
                  </a:lnTo>
                </a:path>
                <a:path w="3200400" h="1314450">
                  <a:moveTo>
                    <a:pt x="1966976" y="4699"/>
                  </a:moveTo>
                  <a:lnTo>
                    <a:pt x="2271776" y="1300162"/>
                  </a:lnTo>
                </a:path>
                <a:path w="3200400" h="1314450">
                  <a:moveTo>
                    <a:pt x="2286000" y="19050"/>
                  </a:moveTo>
                  <a:lnTo>
                    <a:pt x="3200400" y="1314450"/>
                  </a:lnTo>
                </a:path>
              </a:pathLst>
            </a:custGeom>
            <a:ln w="762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9225" y="5214874"/>
              <a:ext cx="2291080" cy="1296035"/>
            </a:xfrm>
            <a:custGeom>
              <a:avLst/>
              <a:gdLst/>
              <a:ahLst/>
              <a:cxnLst/>
              <a:rect l="l" t="t" r="r" b="b"/>
              <a:pathLst>
                <a:path w="2291079" h="1296034">
                  <a:moveTo>
                    <a:pt x="914400" y="28701"/>
                  </a:moveTo>
                  <a:lnTo>
                    <a:pt x="0" y="1247838"/>
                  </a:lnTo>
                </a:path>
                <a:path w="2291079" h="1296034">
                  <a:moveTo>
                    <a:pt x="1986026" y="0"/>
                  </a:moveTo>
                  <a:lnTo>
                    <a:pt x="2290826" y="1295463"/>
                  </a:lnTo>
                </a:path>
              </a:pathLst>
            </a:custGeom>
            <a:ln w="762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2200" y="48768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04800"/>
                  </a:moveTo>
                  <a:lnTo>
                    <a:pt x="35013" y="260526"/>
                  </a:lnTo>
                  <a:lnTo>
                    <a:pt x="70555" y="217311"/>
                  </a:lnTo>
                  <a:lnTo>
                    <a:pt x="107156" y="176212"/>
                  </a:lnTo>
                  <a:lnTo>
                    <a:pt x="145344" y="138288"/>
                  </a:lnTo>
                  <a:lnTo>
                    <a:pt x="185649" y="104598"/>
                  </a:lnTo>
                  <a:lnTo>
                    <a:pt x="228600" y="76200"/>
                  </a:lnTo>
                  <a:lnTo>
                    <a:pt x="275872" y="52916"/>
                  </a:lnTo>
                  <a:lnTo>
                    <a:pt x="327377" y="33866"/>
                  </a:lnTo>
                  <a:lnTo>
                    <a:pt x="381000" y="19050"/>
                  </a:lnTo>
                  <a:lnTo>
                    <a:pt x="434622" y="8466"/>
                  </a:lnTo>
                  <a:lnTo>
                    <a:pt x="486127" y="2116"/>
                  </a:lnTo>
                  <a:lnTo>
                    <a:pt x="533400" y="0"/>
                  </a:lnTo>
                  <a:lnTo>
                    <a:pt x="585216" y="5486"/>
                  </a:lnTo>
                  <a:lnTo>
                    <a:pt x="633984" y="19507"/>
                  </a:lnTo>
                  <a:lnTo>
                    <a:pt x="679704" y="38404"/>
                  </a:lnTo>
                  <a:lnTo>
                    <a:pt x="722376" y="58521"/>
                  </a:lnTo>
                  <a:lnTo>
                    <a:pt x="762000" y="76200"/>
                  </a:lnTo>
                  <a:lnTo>
                    <a:pt x="805457" y="91678"/>
                  </a:lnTo>
                  <a:lnTo>
                    <a:pt x="842962" y="104775"/>
                  </a:lnTo>
                  <a:lnTo>
                    <a:pt x="878085" y="122634"/>
                  </a:lnTo>
                  <a:lnTo>
                    <a:pt x="914400" y="152400"/>
                  </a:lnTo>
                  <a:lnTo>
                    <a:pt x="947318" y="192024"/>
                  </a:lnTo>
                  <a:lnTo>
                    <a:pt x="982675" y="243840"/>
                  </a:lnTo>
                  <a:lnTo>
                    <a:pt x="1016812" y="298704"/>
                  </a:lnTo>
                  <a:lnTo>
                    <a:pt x="1046073" y="347472"/>
                  </a:lnTo>
                  <a:lnTo>
                    <a:pt x="1066800" y="381000"/>
                  </a:lnTo>
                </a:path>
              </a:pathLst>
            </a:custGeom>
            <a:ln w="76200">
              <a:solidFill>
                <a:srgbClr val="CC33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06DECF8-405B-1C45-9A10-9AA255212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DF1381-A30A-F84B-8615-88D3D229A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35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39025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6248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4114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762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5603" y="688975"/>
            <a:ext cx="7332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666"/>
                </a:solidFill>
              </a:rPr>
              <a:t>CÁC </a:t>
            </a:r>
            <a:r>
              <a:rPr sz="3200" dirty="0">
                <a:solidFill>
                  <a:srgbClr val="006666"/>
                </a:solidFill>
              </a:rPr>
              <a:t>THIẾT </a:t>
            </a:r>
            <a:r>
              <a:rPr sz="3200" spc="-5" dirty="0">
                <a:solidFill>
                  <a:srgbClr val="006666"/>
                </a:solidFill>
              </a:rPr>
              <a:t>BỊ </a:t>
            </a:r>
            <a:r>
              <a:rPr sz="3200" dirty="0">
                <a:solidFill>
                  <a:srgbClr val="006666"/>
                </a:solidFill>
              </a:rPr>
              <a:t>GHÉP </a:t>
            </a:r>
            <a:r>
              <a:rPr sz="3200" spc="-5" dirty="0">
                <a:solidFill>
                  <a:srgbClr val="006666"/>
                </a:solidFill>
              </a:rPr>
              <a:t>NỐI </a:t>
            </a:r>
            <a:r>
              <a:rPr sz="3200" dirty="0">
                <a:solidFill>
                  <a:srgbClr val="006666"/>
                </a:solidFill>
              </a:rPr>
              <a:t>TRONG</a:t>
            </a:r>
            <a:r>
              <a:rPr sz="3200" spc="-155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LAN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40739" y="2046554"/>
            <a:ext cx="3627754" cy="203771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9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Bridge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(Cầu),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để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nối  hai phân đoạn mạng khi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bên phát hiện nhu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cầu truyền tới 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host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không thuộc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phân đoạn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mình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4037" y="5253037"/>
            <a:ext cx="1990725" cy="476250"/>
            <a:chOff x="1824037" y="5253037"/>
            <a:chExt cx="1990725" cy="476250"/>
          </a:xfrm>
        </p:grpSpPr>
        <p:sp>
          <p:nvSpPr>
            <p:cNvPr id="7" name="object 7"/>
            <p:cNvSpPr/>
            <p:nvPr/>
          </p:nvSpPr>
          <p:spPr>
            <a:xfrm>
              <a:off x="1828800" y="5257799"/>
              <a:ext cx="1981200" cy="466725"/>
            </a:xfrm>
            <a:custGeom>
              <a:avLst/>
              <a:gdLst/>
              <a:ahLst/>
              <a:cxnLst/>
              <a:rect l="l" t="t" r="r" b="b"/>
              <a:pathLst>
                <a:path w="1981200" h="466725">
                  <a:moveTo>
                    <a:pt x="9525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952500" y="466725"/>
                  </a:lnTo>
                  <a:lnTo>
                    <a:pt x="952500" y="0"/>
                  </a:lnTo>
                  <a:close/>
                </a:path>
                <a:path w="1981200" h="466725">
                  <a:moveTo>
                    <a:pt x="1981200" y="0"/>
                  </a:moveTo>
                  <a:lnTo>
                    <a:pt x="1028700" y="0"/>
                  </a:lnTo>
                  <a:lnTo>
                    <a:pt x="1028700" y="466725"/>
                  </a:lnTo>
                  <a:lnTo>
                    <a:pt x="1981200" y="46672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BDB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5257800"/>
              <a:ext cx="1981200" cy="466725"/>
            </a:xfrm>
            <a:custGeom>
              <a:avLst/>
              <a:gdLst/>
              <a:ahLst/>
              <a:cxnLst/>
              <a:rect l="l" t="t" r="r" b="b"/>
              <a:pathLst>
                <a:path w="1981200" h="466725">
                  <a:moveTo>
                    <a:pt x="0" y="466725"/>
                  </a:moveTo>
                  <a:lnTo>
                    <a:pt x="1981200" y="46672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3562" y="5284114"/>
            <a:ext cx="1971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Bridge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449580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76200">
            <a:solidFill>
              <a:srgbClr val="FFFF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85028" y="2083130"/>
            <a:ext cx="35998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Repeater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(Bộ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lặp). 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Chỉnh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hiệu, chống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suy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giảm,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méo 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nhiễu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hiệu để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mở rộng</a:t>
            </a:r>
            <a:r>
              <a:rPr sz="24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quy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mô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địa lý của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9800" y="5334000"/>
            <a:ext cx="1524000" cy="466725"/>
          </a:xfrm>
          <a:prstGeom prst="rect">
            <a:avLst/>
          </a:prstGeom>
          <a:solidFill>
            <a:srgbClr val="BDBCA8"/>
          </a:solidFill>
          <a:ln w="9525">
            <a:solidFill>
              <a:srgbClr val="003366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Repeater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1800" y="5791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762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1800" y="42672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800"/>
                </a:moveTo>
                <a:lnTo>
                  <a:pt x="0" y="0"/>
                </a:lnTo>
              </a:path>
            </a:pathLst>
          </a:custGeom>
          <a:ln w="762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0400" y="4038600"/>
            <a:ext cx="8382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1855" y="5867400"/>
            <a:ext cx="75674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410C66-B293-D840-BC89-FBA3C9677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vi-VN"/>
              <a:t>NMTH-Chương 6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FE1AC19-0E5E-3A46-B086-29222FC52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36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365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IV. Internet</a:t>
            </a:r>
          </a:p>
        </p:txBody>
      </p:sp>
      <p:sp>
        <p:nvSpPr>
          <p:cNvPr id="228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Internet là WAN rộng nhất, phủ toàn cầu.</a:t>
            </a:r>
          </a:p>
        </p:txBody>
      </p:sp>
      <p:pic>
        <p:nvPicPr>
          <p:cNvPr id="4" name="Picture 2" descr="WAN and LAN communication link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462"/>
            <a:ext cx="6553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37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4937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684021"/>
            <a:ext cx="5422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666"/>
                </a:solidFill>
              </a:rPr>
              <a:t>SỰ </a:t>
            </a:r>
            <a:r>
              <a:rPr sz="3200" spc="-5" dirty="0">
                <a:solidFill>
                  <a:srgbClr val="006666"/>
                </a:solidFill>
              </a:rPr>
              <a:t>HÌNH THÀNH</a:t>
            </a:r>
            <a:r>
              <a:rPr sz="3200" spc="-70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INTERNET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717294"/>
            <a:ext cx="7617459" cy="43554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3530" marR="5080" indent="-291465" algn="just">
              <a:lnSpc>
                <a:spcPct val="80000"/>
              </a:lnSpc>
              <a:spcBef>
                <a:spcPts val="585"/>
              </a:spcBef>
              <a:buSzPct val="75000"/>
              <a:buFont typeface="Wingdings"/>
              <a:buChar char=""/>
              <a:tabLst>
                <a:tab pos="30416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Năm 1969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Bộ Quốc phòng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Mỹ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đã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xây dựng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dự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án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ARPANETđể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nghiên cứu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lĩnh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vực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theo đó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máy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tính được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liên kết  với nhau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có khả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năng tự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định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đường truyền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tin ngay khi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một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phần mạng đã bị phá huỷ trong một cuộc chiến</a:t>
            </a:r>
            <a:r>
              <a:rPr sz="2000" spc="-2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tranh</a:t>
            </a:r>
            <a:endParaRPr sz="2000">
              <a:latin typeface="Arial"/>
              <a:cs typeface="Arial"/>
            </a:endParaRPr>
          </a:p>
          <a:p>
            <a:pPr marL="303530" marR="5080" indent="-291465" algn="just">
              <a:lnSpc>
                <a:spcPct val="8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30416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Năm 1972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Bob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Kahn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đã trình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diễn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ARPANET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để liên kết  40 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máy.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Ray 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Tomlinson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BBN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đã phát minh ra</a:t>
            </a:r>
            <a:r>
              <a:rPr sz="20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e-mail</a:t>
            </a:r>
            <a:endParaRPr sz="2000">
              <a:latin typeface="Arial"/>
              <a:cs typeface="Arial"/>
            </a:endParaRPr>
          </a:p>
          <a:p>
            <a:pPr marL="303530" marR="8255" indent="-291465" algn="just">
              <a:lnSpc>
                <a:spcPct val="8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304165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1973, Vinton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Cerf phác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thảo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ra cấu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trúc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gateway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à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những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ý  tưởng cơ bản của</a:t>
            </a:r>
            <a:r>
              <a:rPr sz="20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303530" marR="6350" indent="-291465" algn="just">
              <a:lnSpc>
                <a:spcPct val="8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30416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Năm 1974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BBN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đã xây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dựng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giao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thức ứng dụng </a:t>
            </a:r>
            <a:r>
              <a:rPr sz="2000" spc="-35" dirty="0">
                <a:solidFill>
                  <a:srgbClr val="003366"/>
                </a:solidFill>
                <a:latin typeface="Arial"/>
                <a:cs typeface="Arial"/>
              </a:rPr>
              <a:t>Telnet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cho  phép sử dụng máy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tính từ</a:t>
            </a:r>
            <a:r>
              <a:rPr sz="20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xa.</a:t>
            </a:r>
            <a:endParaRPr sz="2000">
              <a:latin typeface="Arial"/>
              <a:cs typeface="Arial"/>
            </a:endParaRPr>
          </a:p>
          <a:p>
            <a:pPr marL="303530" indent="-291465" algn="just">
              <a:lnSpc>
                <a:spcPct val="100000"/>
              </a:lnSpc>
              <a:buSzPct val="75000"/>
              <a:buFont typeface="Wingdings"/>
              <a:buChar char=""/>
              <a:tabLst>
                <a:tab pos="30416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Năm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1976, </a:t>
            </a:r>
            <a:r>
              <a:rPr sz="2000" spc="-35" dirty="0">
                <a:solidFill>
                  <a:srgbClr val="003366"/>
                </a:solidFill>
                <a:latin typeface="Arial"/>
                <a:cs typeface="Arial"/>
              </a:rPr>
              <a:t>AT&amp;T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Labs phát minh ra dịch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vụ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truyền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file</a:t>
            </a:r>
            <a:r>
              <a:rPr sz="2000" spc="2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FTP</a:t>
            </a:r>
            <a:endParaRPr sz="2000">
              <a:latin typeface="Arial"/>
              <a:cs typeface="Arial"/>
            </a:endParaRPr>
          </a:p>
          <a:p>
            <a:pPr marL="303530" marR="5080" indent="-291465" algn="just">
              <a:lnSpc>
                <a:spcPts val="1920"/>
              </a:lnSpc>
              <a:spcBef>
                <a:spcPts val="465"/>
              </a:spcBef>
              <a:buSzPct val="75000"/>
              <a:buFont typeface="Wingdings"/>
              <a:buChar char=""/>
              <a:tabLst>
                <a:tab pos="30416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Năm 1982 giao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thức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TCP/IP được dùng đối với mạng  </a:t>
            </a:r>
            <a:r>
              <a:rPr sz="2000" spc="-45" dirty="0">
                <a:solidFill>
                  <a:srgbClr val="003366"/>
                </a:solidFill>
                <a:latin typeface="Arial"/>
                <a:cs typeface="Arial"/>
              </a:rPr>
              <a:t>ARPANET.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DOD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tuyên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bố chọn TCP/IP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giao thức</a:t>
            </a:r>
            <a:r>
              <a:rPr sz="2000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chuẩn.</a:t>
            </a:r>
            <a:endParaRPr sz="2000">
              <a:latin typeface="Arial"/>
              <a:cs typeface="Arial"/>
            </a:endParaRPr>
          </a:p>
          <a:p>
            <a:pPr marL="303530" marR="5080" indent="-291465" algn="just">
              <a:lnSpc>
                <a:spcPct val="80000"/>
              </a:lnSpc>
              <a:spcBef>
                <a:spcPts val="500"/>
              </a:spcBef>
              <a:buSzPct val="75000"/>
              <a:buFont typeface="Wingdings"/>
              <a:buChar char=""/>
              <a:tabLst>
                <a:tab pos="30416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Năm 1991 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Tim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Berners Lee phát minh ra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World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Wide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Web(WWW)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dựa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theo một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tưởng về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siêu văn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bản được </a:t>
            </a:r>
            <a:r>
              <a:rPr sz="2000" spc="-75" dirty="0">
                <a:solidFill>
                  <a:srgbClr val="003366"/>
                </a:solidFill>
                <a:latin typeface="Arial"/>
                <a:cs typeface="Arial"/>
              </a:rPr>
              <a:t>Ted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Nelson đưa ra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năm</a:t>
            </a:r>
            <a:r>
              <a:rPr sz="20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1985.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7D75-C634-8D49-808E-F475762F7F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7F8BD-A96F-1F4E-B3A3-6B1D9A820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38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768327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576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HÌNH </a:t>
            </a:r>
            <a:r>
              <a:rPr sz="3600" dirty="0">
                <a:solidFill>
                  <a:srgbClr val="006666"/>
                </a:solidFill>
              </a:rPr>
              <a:t>DUNG VỀ</a:t>
            </a:r>
            <a:r>
              <a:rPr sz="3600" spc="-114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INTERNET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842795"/>
            <a:ext cx="6341745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 của các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 toàn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cầu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Kho kiến thức chung của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nhân</a:t>
            </a:r>
            <a:r>
              <a:rPr sz="2800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loại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 toàn cầu theo giao thức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TCP/IP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957C6-B7C2-AD41-8FB0-05043106E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0C3BA-A44F-654F-B6B0-BAB4DB48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39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80928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vi-V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I. Định nghĩa mạng máy tính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vi-VN" sz="3600">
                <a:latin typeface="Times New Roman" panose="02020603050405020304" pitchFamily="18" charset="0"/>
              </a:rPr>
              <a:t>Mạng máy tính:</a:t>
            </a:r>
          </a:p>
          <a:p>
            <a:pPr eaLnBrk="1" hangingPunct="1"/>
            <a:r>
              <a:rPr lang="en-US" altLang="vi-VN" sz="4000">
                <a:latin typeface="Times New Roman" panose="02020603050405020304" pitchFamily="18" charset="0"/>
              </a:rPr>
              <a:t>bao gồm các máy tính độc lập,</a:t>
            </a:r>
            <a:r>
              <a:rPr lang="en-US" altLang="vi-VN" sz="36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vi-VN" sz="4000">
                <a:latin typeface="Times New Roman" panose="02020603050405020304" pitchFamily="18" charset="0"/>
              </a:rPr>
              <a:t>được kết nối với nhau trên mạng</a:t>
            </a:r>
          </a:p>
          <a:p>
            <a:pPr algn="just" eaLnBrk="1" hangingPunct="1"/>
            <a:r>
              <a:rPr lang="en-US" altLang="vi-VN" sz="4000">
                <a:latin typeface="Times New Roman" panose="02020603050405020304" pitchFamily="18" charset="0"/>
              </a:rPr>
              <a:t>nhằm chia sẻ tài nguyên và trao đổi dữ liệu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40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vi-VN" sz="4000">
                <a:latin typeface="Times New Roman" panose="02020603050405020304" pitchFamily="18" charset="0"/>
              </a:rPr>
              <a:t>Host: máy tính trên mạng</a:t>
            </a:r>
            <a:endParaRPr lang="en-US" altLang="vi-VN" sz="3600">
              <a:latin typeface="Times New Roman" panose="02020603050405020304" pitchFamily="18" charset="0"/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7724625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6598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6666"/>
                </a:solidFill>
              </a:rPr>
              <a:t>T</a:t>
            </a:r>
            <a:r>
              <a:rPr sz="3600" spc="-5" dirty="0">
                <a:solidFill>
                  <a:srgbClr val="006666"/>
                </a:solidFill>
              </a:rPr>
              <a:t>ÀI NGUYÊN TRÊN</a:t>
            </a:r>
            <a:r>
              <a:rPr sz="3600" spc="5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INTERNET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857502"/>
            <a:ext cx="753427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tài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nguyên thông</a:t>
            </a:r>
            <a:r>
              <a:rPr sz="24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tin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Văn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 bản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ảnh (ví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dụ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như các thư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viện hội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hoạ)</a:t>
            </a:r>
            <a:endParaRPr sz="2000">
              <a:latin typeface="Arial"/>
              <a:cs typeface="Arial"/>
            </a:endParaRPr>
          </a:p>
          <a:p>
            <a:pPr marL="756285" marR="224154" lvl="1" indent="-287020">
              <a:lnSpc>
                <a:spcPct val="80000"/>
              </a:lnSpc>
              <a:spcBef>
                <a:spcPts val="4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tài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lưu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trữ dưới dạng âm thanh (các bản nhạc,</a:t>
            </a:r>
            <a:r>
              <a:rPr sz="2000" spc="-1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lời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nói...)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400"/>
              </a:lnSpc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Phim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video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số (một sự kết hợp của ảnh động và âm</a:t>
            </a:r>
            <a:r>
              <a:rPr sz="20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thanh)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ts val="2880"/>
              </a:lnSpc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Các phần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mềm máy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tính.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8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  <a:tab pos="681545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Ngày nay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việc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lấy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tài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liệu này được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tích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hợp qua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ê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t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siêu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văn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bả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(hy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per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t)	</a:t>
            </a:r>
            <a:r>
              <a:rPr sz="2400" spc="-45" dirty="0">
                <a:solidFill>
                  <a:srgbClr val="003366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eb.</a:t>
            </a:r>
            <a:endParaRPr sz="2400">
              <a:latin typeface="Arial"/>
              <a:cs typeface="Arial"/>
            </a:endParaRPr>
          </a:p>
          <a:p>
            <a:pPr marL="355600" marR="70485" indent="-343535">
              <a:lnSpc>
                <a:spcPts val="2300"/>
              </a:lnSpc>
              <a:spcBef>
                <a:spcPts val="56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Internet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ta có thể 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tính từ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xa.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Vì vậy  tài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nguyên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trên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Internet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thể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thiết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bị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590"/>
              </a:lnSpc>
              <a:spcBef>
                <a:spcPts val="3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Toàn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 hạ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tầng viễn thông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dành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Internet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môi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trường truyền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thông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57ABA-9DB8-D640-A240-3B427673F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8F1E3-E29D-B543-8A27-F1DF97AC5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40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787196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569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DỊCH </a:t>
            </a:r>
            <a:r>
              <a:rPr sz="3600" dirty="0">
                <a:solidFill>
                  <a:srgbClr val="006666"/>
                </a:solidFill>
              </a:rPr>
              <a:t>VỤ TRÊN</a:t>
            </a:r>
            <a:r>
              <a:rPr sz="3600" spc="-95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INTERNET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5844" y="2310511"/>
            <a:ext cx="724154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30" dirty="0">
                <a:solidFill>
                  <a:srgbClr val="003366"/>
                </a:solidFill>
                <a:latin typeface="Arial"/>
                <a:cs typeface="Arial"/>
              </a:rPr>
              <a:t>Trao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đổi thông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tin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giữa các thành viên trong  cộng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đồng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Khai thác các tài nguyên trên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2800">
              <a:latin typeface="Arial"/>
              <a:cs typeface="Arial"/>
            </a:endParaRPr>
          </a:p>
          <a:p>
            <a:pPr marL="354965" marR="273050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Các dịch vụ khác nhờ sử dụng công nghệ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DE2E-B3F7-4F4E-87B6-B48533277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7A85F-9B23-1244-B9E0-437D84483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41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231674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397509"/>
            <a:ext cx="659574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solidFill>
                  <a:srgbClr val="006666"/>
                </a:solidFill>
              </a:rPr>
              <a:t>MỘT </a:t>
            </a:r>
            <a:r>
              <a:rPr sz="3200" dirty="0">
                <a:solidFill>
                  <a:srgbClr val="006666"/>
                </a:solidFill>
              </a:rPr>
              <a:t>SỐ </a:t>
            </a:r>
            <a:r>
              <a:rPr sz="3200" spc="-5" dirty="0">
                <a:solidFill>
                  <a:srgbClr val="006666"/>
                </a:solidFill>
              </a:rPr>
              <a:t>DỊCH VỤ ĐIỂN HÌNH CỦA  </a:t>
            </a:r>
            <a:r>
              <a:rPr sz="3200" dirty="0">
                <a:solidFill>
                  <a:srgbClr val="006666"/>
                </a:solidFill>
              </a:rPr>
              <a:t>INTERNET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38200" y="2295525"/>
            <a:ext cx="4038600" cy="3876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05"/>
              </a:spcBef>
              <a:buSzPct val="75000"/>
              <a:buFont typeface="Wingdings"/>
              <a:buChar char=""/>
              <a:tabLst>
                <a:tab pos="434340" algn="l"/>
                <a:tab pos="43497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Thư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tử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(Email)</a:t>
            </a:r>
            <a:endParaRPr sz="24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434340" algn="l"/>
                <a:tab pos="43497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Diễn đàn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(Forum)</a:t>
            </a:r>
            <a:endParaRPr sz="24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434340" algn="l"/>
                <a:tab pos="43497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Hội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thoại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(Chat)</a:t>
            </a:r>
            <a:endParaRPr sz="2400">
              <a:latin typeface="Arial"/>
              <a:cs typeface="Arial"/>
            </a:endParaRPr>
          </a:p>
          <a:p>
            <a:pPr marL="434340" marR="1101090" indent="-343535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434340" algn="l"/>
                <a:tab pos="43497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thoại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Internet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(Internet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Phone)</a:t>
            </a:r>
            <a:endParaRPr sz="2400">
              <a:latin typeface="Arial"/>
              <a:cs typeface="Arial"/>
            </a:endParaRPr>
          </a:p>
          <a:p>
            <a:pPr marL="434340" marR="1323975" indent="-34353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434340" algn="l"/>
                <a:tab pos="43497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Hội nghị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xa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400" spc="-265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el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conference)</a:t>
            </a:r>
            <a:endParaRPr sz="2400">
              <a:latin typeface="Arial"/>
              <a:cs typeface="Arial"/>
            </a:endParaRPr>
          </a:p>
          <a:p>
            <a:pPr marL="434340" marR="99060" indent="-34353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434340" algn="l"/>
                <a:tab pos="434975" algn="l"/>
              </a:tabLst>
            </a:pP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Truyền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file (File 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Transition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Protocol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FTP)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2295525"/>
            <a:ext cx="3770629" cy="3876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34975" indent="-343535">
              <a:lnSpc>
                <a:spcPct val="100000"/>
              </a:lnSpc>
              <a:spcBef>
                <a:spcPts val="305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World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Wide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434975" marR="721995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Video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theo yêu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cầu  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(Video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on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demand)</a:t>
            </a:r>
            <a:endParaRPr sz="2400">
              <a:latin typeface="Arial"/>
              <a:cs typeface="Arial"/>
            </a:endParaRPr>
          </a:p>
          <a:p>
            <a:pPr marL="434975" marR="124460" indent="-342900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tính từ</a:t>
            </a:r>
            <a:r>
              <a:rPr sz="24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xa  </a:t>
            </a:r>
            <a:r>
              <a:rPr sz="2400" spc="-35" dirty="0">
                <a:solidFill>
                  <a:srgbClr val="003366"/>
                </a:solidFill>
                <a:latin typeface="Arial"/>
                <a:cs typeface="Arial"/>
              </a:rPr>
              <a:t>(Telnet)</a:t>
            </a:r>
            <a:endParaRPr sz="2400">
              <a:latin typeface="Arial"/>
              <a:cs typeface="Arial"/>
            </a:endParaRPr>
          </a:p>
          <a:p>
            <a:pPr marL="434975" marR="1905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Các ứng 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</a:t>
            </a:r>
            <a:r>
              <a:rPr sz="2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 hạ tầng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Internet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 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để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xây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dựng giao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diện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6F72-6DCC-BF42-A5A6-E7F0A6C382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vi-VN"/>
              <a:t>NMTH-Chương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E256-4560-4B43-9914-87450CF5A9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42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854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234006"/>
            <a:ext cx="7480934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4180" indent="-343535" algn="just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Giao thức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rộng được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chính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thức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trên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Internet.</a:t>
            </a:r>
            <a:endParaRPr sz="2800" dirty="0">
              <a:latin typeface="Arial"/>
              <a:cs typeface="Arial"/>
            </a:endParaRPr>
          </a:p>
          <a:p>
            <a:pPr marL="355600" marR="189230" indent="-343535" algn="just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TCP/IP là 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giao thức mang tên của 2  giao thức chính là IP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(Internet Protocol)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và  TCP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(Transmission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Control Protocol).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Ngoài  ra còn nhiều giao thức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khác</a:t>
            </a:r>
            <a:r>
              <a:rPr sz="2800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nữa</a:t>
            </a:r>
            <a:endParaRPr sz="2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Độc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lập với phần cứng,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do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thể</a:t>
            </a:r>
            <a:r>
              <a:rPr sz="2800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chạy</a:t>
            </a:r>
            <a:endParaRPr sz="2800" dirty="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trên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nhiều loại 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miễn là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hệ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điều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hành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hỗ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trợ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cho</a:t>
            </a:r>
            <a:r>
              <a:rPr sz="2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TCP/IP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GIAO THỨC</a:t>
            </a:r>
            <a:r>
              <a:rPr sz="3600" spc="-85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TCP/IP</a:t>
            </a:r>
            <a:endParaRPr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89EB0-7886-1944-95DB-773CB70268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F59BC-9D4E-824A-8E64-3CE1FCDC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43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517693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3200400" h="6858000">
                <a:moveTo>
                  <a:pt x="3200400" y="0"/>
                </a:moveTo>
                <a:lnTo>
                  <a:pt x="762000" y="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685800"/>
                </a:lnTo>
                <a:lnTo>
                  <a:pt x="762000" y="621411"/>
                </a:lnTo>
                <a:lnTo>
                  <a:pt x="775169" y="573125"/>
                </a:lnTo>
                <a:lnTo>
                  <a:pt x="796378" y="540702"/>
                </a:lnTo>
                <a:lnTo>
                  <a:pt x="828421" y="509117"/>
                </a:lnTo>
                <a:lnTo>
                  <a:pt x="870470" y="483425"/>
                </a:lnTo>
                <a:lnTo>
                  <a:pt x="922502" y="463613"/>
                </a:lnTo>
                <a:lnTo>
                  <a:pt x="1019175" y="447929"/>
                </a:lnTo>
                <a:lnTo>
                  <a:pt x="1060450" y="449707"/>
                </a:lnTo>
                <a:lnTo>
                  <a:pt x="3200400" y="447929"/>
                </a:lnTo>
                <a:lnTo>
                  <a:pt x="3200400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977" y="1336738"/>
            <a:ext cx="3277235" cy="236854"/>
          </a:xfrm>
          <a:custGeom>
            <a:avLst/>
            <a:gdLst/>
            <a:ahLst/>
            <a:cxnLst/>
            <a:rect l="l" t="t" r="r" b="b"/>
            <a:pathLst>
              <a:path w="3277235" h="236855">
                <a:moveTo>
                  <a:pt x="0" y="236537"/>
                </a:moveTo>
                <a:lnTo>
                  <a:pt x="3277222" y="236537"/>
                </a:lnTo>
                <a:lnTo>
                  <a:pt x="3277222" y="0"/>
                </a:lnTo>
                <a:lnTo>
                  <a:pt x="0" y="0"/>
                </a:lnTo>
                <a:lnTo>
                  <a:pt x="0" y="236537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0" y="1336738"/>
            <a:ext cx="911860" cy="236854"/>
          </a:xfrm>
          <a:custGeom>
            <a:avLst/>
            <a:gdLst/>
            <a:ahLst/>
            <a:cxnLst/>
            <a:rect l="l" t="t" r="r" b="b"/>
            <a:pathLst>
              <a:path w="911859" h="236855">
                <a:moveTo>
                  <a:pt x="0" y="236537"/>
                </a:moveTo>
                <a:lnTo>
                  <a:pt x="911237" y="236537"/>
                </a:lnTo>
                <a:lnTo>
                  <a:pt x="911237" y="0"/>
                </a:lnTo>
                <a:lnTo>
                  <a:pt x="0" y="0"/>
                </a:lnTo>
                <a:lnTo>
                  <a:pt x="0" y="236537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825" y="1336675"/>
            <a:ext cx="231152" cy="2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00833" y="90894"/>
            <a:ext cx="965056" cy="957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227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ĐỊA CHỈ</a:t>
            </a:r>
            <a:r>
              <a:rPr sz="3600" spc="-215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IP</a:t>
            </a:r>
            <a:endParaRPr sz="3600" dirty="0"/>
          </a:p>
        </p:txBody>
      </p:sp>
      <p:grpSp>
        <p:nvGrpSpPr>
          <p:cNvPr id="8" name="object 8"/>
          <p:cNvGrpSpPr/>
          <p:nvPr/>
        </p:nvGrpSpPr>
        <p:grpSpPr>
          <a:xfrm>
            <a:off x="376237" y="4491037"/>
            <a:ext cx="1755775" cy="1762125"/>
            <a:chOff x="376237" y="4491037"/>
            <a:chExt cx="1755775" cy="1762125"/>
          </a:xfrm>
        </p:grpSpPr>
        <p:sp>
          <p:nvSpPr>
            <p:cNvPr id="9" name="object 9"/>
            <p:cNvSpPr/>
            <p:nvPr/>
          </p:nvSpPr>
          <p:spPr>
            <a:xfrm>
              <a:off x="381000" y="4495800"/>
              <a:ext cx="1732280" cy="457200"/>
            </a:xfrm>
            <a:custGeom>
              <a:avLst/>
              <a:gdLst/>
              <a:ahLst/>
              <a:cxnLst/>
              <a:rect l="l" t="t" r="r" b="b"/>
              <a:pathLst>
                <a:path w="1732280" h="457200">
                  <a:moveTo>
                    <a:pt x="1143000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1143000" y="457200"/>
                  </a:lnTo>
                  <a:lnTo>
                    <a:pt x="1172640" y="451205"/>
                  </a:lnTo>
                  <a:lnTo>
                    <a:pt x="1196863" y="434863"/>
                  </a:lnTo>
                  <a:lnTo>
                    <a:pt x="1213205" y="410640"/>
                  </a:lnTo>
                  <a:lnTo>
                    <a:pt x="1219200" y="381000"/>
                  </a:lnTo>
                  <a:lnTo>
                    <a:pt x="1653690" y="381000"/>
                  </a:lnTo>
                  <a:lnTo>
                    <a:pt x="1219200" y="266700"/>
                  </a:lnTo>
                  <a:lnTo>
                    <a:pt x="1219200" y="76200"/>
                  </a:lnTo>
                  <a:lnTo>
                    <a:pt x="1213205" y="46559"/>
                  </a:lnTo>
                  <a:lnTo>
                    <a:pt x="1196863" y="22336"/>
                  </a:lnTo>
                  <a:lnTo>
                    <a:pt x="1172640" y="5994"/>
                  </a:lnTo>
                  <a:lnTo>
                    <a:pt x="1143000" y="0"/>
                  </a:lnTo>
                  <a:close/>
                </a:path>
                <a:path w="1732280" h="457200">
                  <a:moveTo>
                    <a:pt x="1653690" y="381000"/>
                  </a:moveTo>
                  <a:lnTo>
                    <a:pt x="1219200" y="381000"/>
                  </a:lnTo>
                  <a:lnTo>
                    <a:pt x="1731899" y="401574"/>
                  </a:lnTo>
                  <a:lnTo>
                    <a:pt x="1653690" y="3810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4495800"/>
              <a:ext cx="1732280" cy="457200"/>
            </a:xfrm>
            <a:custGeom>
              <a:avLst/>
              <a:gdLst/>
              <a:ahLst/>
              <a:cxnLst/>
              <a:rect l="l" t="t" r="r" b="b"/>
              <a:pathLst>
                <a:path w="173228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1200" y="0"/>
                  </a:lnTo>
                  <a:lnTo>
                    <a:pt x="1016000" y="0"/>
                  </a:lnTo>
                  <a:lnTo>
                    <a:pt x="1143000" y="0"/>
                  </a:lnTo>
                  <a:lnTo>
                    <a:pt x="1172640" y="5994"/>
                  </a:lnTo>
                  <a:lnTo>
                    <a:pt x="1196863" y="22336"/>
                  </a:lnTo>
                  <a:lnTo>
                    <a:pt x="1213205" y="46559"/>
                  </a:lnTo>
                  <a:lnTo>
                    <a:pt x="1219200" y="76200"/>
                  </a:lnTo>
                  <a:lnTo>
                    <a:pt x="1219200" y="266700"/>
                  </a:lnTo>
                  <a:lnTo>
                    <a:pt x="1731899" y="401574"/>
                  </a:lnTo>
                  <a:lnTo>
                    <a:pt x="1219200" y="381000"/>
                  </a:lnTo>
                  <a:lnTo>
                    <a:pt x="1213205" y="410640"/>
                  </a:lnTo>
                  <a:lnTo>
                    <a:pt x="1196863" y="434863"/>
                  </a:lnTo>
                  <a:lnTo>
                    <a:pt x="1172640" y="451205"/>
                  </a:lnTo>
                  <a:lnTo>
                    <a:pt x="1143000" y="457200"/>
                  </a:lnTo>
                  <a:lnTo>
                    <a:pt x="1016000" y="457200"/>
                  </a:lnTo>
                  <a:lnTo>
                    <a:pt x="711200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" y="5105400"/>
              <a:ext cx="1746250" cy="457200"/>
            </a:xfrm>
            <a:custGeom>
              <a:avLst/>
              <a:gdLst/>
              <a:ahLst/>
              <a:cxnLst/>
              <a:rect l="l" t="t" r="r" b="b"/>
              <a:pathLst>
                <a:path w="1746250" h="457200">
                  <a:moveTo>
                    <a:pt x="1143000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1143000" y="457200"/>
                  </a:lnTo>
                  <a:lnTo>
                    <a:pt x="1172640" y="451205"/>
                  </a:lnTo>
                  <a:lnTo>
                    <a:pt x="1196863" y="434863"/>
                  </a:lnTo>
                  <a:lnTo>
                    <a:pt x="1213205" y="410640"/>
                  </a:lnTo>
                  <a:lnTo>
                    <a:pt x="1219200" y="381000"/>
                  </a:lnTo>
                  <a:lnTo>
                    <a:pt x="1655178" y="381000"/>
                  </a:lnTo>
                  <a:lnTo>
                    <a:pt x="1219200" y="266700"/>
                  </a:lnTo>
                  <a:lnTo>
                    <a:pt x="1219200" y="76200"/>
                  </a:lnTo>
                  <a:lnTo>
                    <a:pt x="1213205" y="46559"/>
                  </a:lnTo>
                  <a:lnTo>
                    <a:pt x="1196863" y="22336"/>
                  </a:lnTo>
                  <a:lnTo>
                    <a:pt x="1172640" y="5994"/>
                  </a:lnTo>
                  <a:lnTo>
                    <a:pt x="1143000" y="0"/>
                  </a:lnTo>
                  <a:close/>
                </a:path>
                <a:path w="1746250" h="457200">
                  <a:moveTo>
                    <a:pt x="1655178" y="381000"/>
                  </a:moveTo>
                  <a:lnTo>
                    <a:pt x="1219200" y="381000"/>
                  </a:lnTo>
                  <a:lnTo>
                    <a:pt x="1746250" y="404875"/>
                  </a:lnTo>
                  <a:lnTo>
                    <a:pt x="1655178" y="3810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000" y="5105400"/>
              <a:ext cx="1746250" cy="457200"/>
            </a:xfrm>
            <a:custGeom>
              <a:avLst/>
              <a:gdLst/>
              <a:ahLst/>
              <a:cxnLst/>
              <a:rect l="l" t="t" r="r" b="b"/>
              <a:pathLst>
                <a:path w="174625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1200" y="0"/>
                  </a:lnTo>
                  <a:lnTo>
                    <a:pt x="1016000" y="0"/>
                  </a:lnTo>
                  <a:lnTo>
                    <a:pt x="1143000" y="0"/>
                  </a:lnTo>
                  <a:lnTo>
                    <a:pt x="1172640" y="5994"/>
                  </a:lnTo>
                  <a:lnTo>
                    <a:pt x="1196863" y="22336"/>
                  </a:lnTo>
                  <a:lnTo>
                    <a:pt x="1213205" y="46559"/>
                  </a:lnTo>
                  <a:lnTo>
                    <a:pt x="1219200" y="76200"/>
                  </a:lnTo>
                  <a:lnTo>
                    <a:pt x="1219200" y="266700"/>
                  </a:lnTo>
                  <a:lnTo>
                    <a:pt x="1746250" y="404875"/>
                  </a:lnTo>
                  <a:lnTo>
                    <a:pt x="1219200" y="381000"/>
                  </a:lnTo>
                  <a:lnTo>
                    <a:pt x="1213205" y="410640"/>
                  </a:lnTo>
                  <a:lnTo>
                    <a:pt x="1196863" y="434863"/>
                  </a:lnTo>
                  <a:lnTo>
                    <a:pt x="1172640" y="451205"/>
                  </a:lnTo>
                  <a:lnTo>
                    <a:pt x="1143000" y="457200"/>
                  </a:lnTo>
                  <a:lnTo>
                    <a:pt x="1016000" y="457200"/>
                  </a:lnTo>
                  <a:lnTo>
                    <a:pt x="711200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" y="5791200"/>
              <a:ext cx="1746250" cy="457200"/>
            </a:xfrm>
            <a:custGeom>
              <a:avLst/>
              <a:gdLst/>
              <a:ahLst/>
              <a:cxnLst/>
              <a:rect l="l" t="t" r="r" b="b"/>
              <a:pathLst>
                <a:path w="1746250" h="457200">
                  <a:moveTo>
                    <a:pt x="1143000" y="0"/>
                  </a:moveTo>
                  <a:lnTo>
                    <a:pt x="76200" y="0"/>
                  </a:lnTo>
                  <a:lnTo>
                    <a:pt x="46537" y="5987"/>
                  </a:lnTo>
                  <a:lnTo>
                    <a:pt x="22317" y="22317"/>
                  </a:lnTo>
                  <a:lnTo>
                    <a:pt x="5987" y="46537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62"/>
                  </a:lnTo>
                  <a:lnTo>
                    <a:pt x="22317" y="434882"/>
                  </a:lnTo>
                  <a:lnTo>
                    <a:pt x="46537" y="451212"/>
                  </a:lnTo>
                  <a:lnTo>
                    <a:pt x="76200" y="457200"/>
                  </a:lnTo>
                  <a:lnTo>
                    <a:pt x="1143000" y="457200"/>
                  </a:lnTo>
                  <a:lnTo>
                    <a:pt x="1172640" y="451212"/>
                  </a:lnTo>
                  <a:lnTo>
                    <a:pt x="1196863" y="434882"/>
                  </a:lnTo>
                  <a:lnTo>
                    <a:pt x="1213205" y="410662"/>
                  </a:lnTo>
                  <a:lnTo>
                    <a:pt x="1219200" y="381000"/>
                  </a:lnTo>
                  <a:lnTo>
                    <a:pt x="1746250" y="292100"/>
                  </a:lnTo>
                  <a:lnTo>
                    <a:pt x="1219200" y="266700"/>
                  </a:lnTo>
                  <a:lnTo>
                    <a:pt x="1219200" y="76200"/>
                  </a:lnTo>
                  <a:lnTo>
                    <a:pt x="1213205" y="46537"/>
                  </a:lnTo>
                  <a:lnTo>
                    <a:pt x="1196863" y="22317"/>
                  </a:lnTo>
                  <a:lnTo>
                    <a:pt x="1172640" y="598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" y="5791200"/>
              <a:ext cx="1746250" cy="457200"/>
            </a:xfrm>
            <a:custGeom>
              <a:avLst/>
              <a:gdLst/>
              <a:ahLst/>
              <a:cxnLst/>
              <a:rect l="l" t="t" r="r" b="b"/>
              <a:pathLst>
                <a:path w="1746250" h="457200">
                  <a:moveTo>
                    <a:pt x="0" y="76200"/>
                  </a:moveTo>
                  <a:lnTo>
                    <a:pt x="5987" y="46537"/>
                  </a:lnTo>
                  <a:lnTo>
                    <a:pt x="22317" y="22317"/>
                  </a:lnTo>
                  <a:lnTo>
                    <a:pt x="46537" y="5987"/>
                  </a:lnTo>
                  <a:lnTo>
                    <a:pt x="76200" y="0"/>
                  </a:lnTo>
                  <a:lnTo>
                    <a:pt x="711200" y="0"/>
                  </a:lnTo>
                  <a:lnTo>
                    <a:pt x="1016000" y="0"/>
                  </a:lnTo>
                  <a:lnTo>
                    <a:pt x="1143000" y="0"/>
                  </a:lnTo>
                  <a:lnTo>
                    <a:pt x="1172640" y="5987"/>
                  </a:lnTo>
                  <a:lnTo>
                    <a:pt x="1196863" y="22317"/>
                  </a:lnTo>
                  <a:lnTo>
                    <a:pt x="1213205" y="46537"/>
                  </a:lnTo>
                  <a:lnTo>
                    <a:pt x="1219200" y="76200"/>
                  </a:lnTo>
                  <a:lnTo>
                    <a:pt x="1219200" y="266700"/>
                  </a:lnTo>
                  <a:lnTo>
                    <a:pt x="1746250" y="292100"/>
                  </a:lnTo>
                  <a:lnTo>
                    <a:pt x="1219200" y="381000"/>
                  </a:lnTo>
                  <a:lnTo>
                    <a:pt x="1213205" y="410662"/>
                  </a:lnTo>
                  <a:lnTo>
                    <a:pt x="1196863" y="434882"/>
                  </a:lnTo>
                  <a:lnTo>
                    <a:pt x="1172640" y="451212"/>
                  </a:lnTo>
                  <a:lnTo>
                    <a:pt x="1143000" y="457200"/>
                  </a:lnTo>
                  <a:lnTo>
                    <a:pt x="1016000" y="457200"/>
                  </a:lnTo>
                  <a:lnTo>
                    <a:pt x="711200" y="457200"/>
                  </a:lnTo>
                  <a:lnTo>
                    <a:pt x="76200" y="457200"/>
                  </a:lnTo>
                  <a:lnTo>
                    <a:pt x="46537" y="451212"/>
                  </a:lnTo>
                  <a:lnTo>
                    <a:pt x="22317" y="434882"/>
                  </a:lnTo>
                  <a:lnTo>
                    <a:pt x="5987" y="410662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5751" y="1976374"/>
            <a:ext cx="7748905" cy="430297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40715" marR="585470" indent="-343535" algn="just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"/>
              <a:tabLst>
                <a:tab pos="640715" algn="l"/>
                <a:tab pos="64135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Địa chỉ IP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v4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nhóm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byte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thường 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viết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theo kiểu</a:t>
            </a:r>
            <a:r>
              <a:rPr sz="20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dot  decimal ví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dụ: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192.13.23.120</a:t>
            </a:r>
            <a:endParaRPr sz="2000" dirty="0">
              <a:latin typeface="Arial"/>
              <a:cs typeface="Arial"/>
            </a:endParaRPr>
          </a:p>
          <a:p>
            <a:pPr marL="640715" marR="46355" indent="-343535" algn="just">
              <a:lnSpc>
                <a:spcPts val="216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640715" algn="l"/>
                <a:tab pos="641350" algn="l"/>
                <a:tab pos="7127240" algn="l"/>
              </a:tabLst>
            </a:pP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ó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iề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lớ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mà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ớp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à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á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ở	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ph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ầ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 mạng và phần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 máy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r>
              <a:rPr sz="20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(Host).</a:t>
            </a:r>
            <a:endParaRPr sz="2000" dirty="0">
              <a:latin typeface="Arial"/>
              <a:cs typeface="Arial"/>
            </a:endParaRPr>
          </a:p>
          <a:p>
            <a:pPr marL="640715" indent="-344170" algn="just">
              <a:lnSpc>
                <a:spcPct val="100000"/>
              </a:lnSpc>
              <a:spcBef>
                <a:spcPts val="210"/>
              </a:spcBef>
              <a:buSzPct val="75000"/>
              <a:buFont typeface="Wingdings"/>
              <a:buChar char=""/>
              <a:tabLst>
                <a:tab pos="640715" algn="l"/>
                <a:tab pos="64135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Cấu trúc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 : gồm mã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lớp, địa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 mạng và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r>
              <a:rPr sz="20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host</a:t>
            </a:r>
            <a:endParaRPr sz="2000" dirty="0">
              <a:latin typeface="Arial"/>
              <a:cs typeface="Arial"/>
            </a:endParaRPr>
          </a:p>
          <a:p>
            <a:pPr marL="640715" marR="5080" indent="-343535" algn="just">
              <a:lnSpc>
                <a:spcPts val="2160"/>
              </a:lnSpc>
              <a:spcBef>
                <a:spcPts val="509"/>
              </a:spcBef>
              <a:buSzPct val="75000"/>
              <a:buFont typeface="Wingdings"/>
              <a:buChar char=""/>
              <a:tabLst>
                <a:tab pos="640715" algn="l"/>
                <a:tab pos="641350" algn="l"/>
                <a:tab pos="5864225" algn="l"/>
              </a:tabLst>
            </a:pP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Cơ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quan quản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lý địa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NIC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(Network information Center).</a:t>
            </a:r>
            <a:r>
              <a:rPr sz="2000" spc="-1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ở  châu A, TBD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APNIC. Ở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Việt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nam</a:t>
            </a:r>
            <a:r>
              <a:rPr sz="2000" spc="-2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r>
              <a:rPr sz="20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VNNIC	)</a:t>
            </a:r>
            <a:endParaRPr sz="2000" dirty="0">
              <a:latin typeface="Arial"/>
              <a:cs typeface="Arial"/>
            </a:endParaRPr>
          </a:p>
          <a:p>
            <a:pPr marL="21590" marR="6892290" indent="7620" algn="just">
              <a:lnSpc>
                <a:spcPct val="166800"/>
              </a:lnSpc>
              <a:spcBef>
                <a:spcPts val="128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Lớp</a:t>
            </a:r>
            <a:r>
              <a:rPr sz="2400" spc="-2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Lớp</a:t>
            </a:r>
            <a:r>
              <a:rPr sz="24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Lớp</a:t>
            </a:r>
            <a:r>
              <a:rPr sz="24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33600" y="4476750"/>
            <a:ext cx="6859905" cy="2040255"/>
            <a:chOff x="2133600" y="4476750"/>
            <a:chExt cx="6859905" cy="2040255"/>
          </a:xfrm>
        </p:grpSpPr>
        <p:sp>
          <p:nvSpPr>
            <p:cNvPr id="17" name="object 17"/>
            <p:cNvSpPr/>
            <p:nvPr/>
          </p:nvSpPr>
          <p:spPr>
            <a:xfrm>
              <a:off x="2208276" y="4552188"/>
              <a:ext cx="6784848" cy="1964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3600" y="4476750"/>
              <a:ext cx="6781800" cy="19621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886200" y="228600"/>
            <a:ext cx="3733800" cy="1552575"/>
          </a:xfrm>
          <a:custGeom>
            <a:avLst/>
            <a:gdLst/>
            <a:ahLst/>
            <a:cxnLst/>
            <a:rect l="l" t="t" r="r" b="b"/>
            <a:pathLst>
              <a:path w="3733800" h="1552575">
                <a:moveTo>
                  <a:pt x="3733800" y="0"/>
                </a:moveTo>
                <a:lnTo>
                  <a:pt x="0" y="0"/>
                </a:lnTo>
                <a:lnTo>
                  <a:pt x="0" y="1552575"/>
                </a:lnTo>
                <a:lnTo>
                  <a:pt x="3733800" y="1552575"/>
                </a:lnTo>
                <a:lnTo>
                  <a:pt x="37338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5575" y="71353"/>
            <a:ext cx="2749550" cy="16719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Lớp </a:t>
            </a: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A: &lt;</a:t>
            </a:r>
            <a:r>
              <a:rPr sz="2400" spc="-1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CC"/>
                </a:solidFill>
                <a:latin typeface="Arial"/>
                <a:cs typeface="Arial"/>
              </a:rPr>
              <a:t>128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Lớp </a:t>
            </a: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B: từ </a:t>
            </a: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128 </a:t>
            </a: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–</a:t>
            </a:r>
            <a:r>
              <a:rPr sz="2400" spc="-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191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Lới C: </a:t>
            </a: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từ</a:t>
            </a:r>
            <a:r>
              <a:rPr sz="2400" spc="-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192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4579827-698A-5243-B566-9B22D4F69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9BF45A2-BB80-2B42-A7D5-846C570C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44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444449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1722" y="2351659"/>
            <a:ext cx="2519045" cy="36836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145" marR="5080" indent="-5080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nhiều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bưu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cục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nhận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chia thư.  Mỗi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bưu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cục</a:t>
            </a:r>
            <a:r>
              <a:rPr sz="24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được  biết những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vùng  mà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họ biết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phải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gửi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trực tiếp còn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những 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không biết, họ gửi  lên bưu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cục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cấp</a:t>
            </a:r>
            <a:endParaRPr sz="2400" dirty="0">
              <a:latin typeface="Arial"/>
              <a:cs typeface="Arial"/>
            </a:endParaRPr>
          </a:p>
          <a:p>
            <a:pPr marL="17145">
              <a:lnSpc>
                <a:spcPts val="245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trên (hướng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mặc</a:t>
            </a:r>
            <a:endParaRPr sz="2400" dirty="0">
              <a:latin typeface="Arial"/>
              <a:cs typeface="Arial"/>
            </a:endParaRPr>
          </a:p>
          <a:p>
            <a:pPr marL="17145">
              <a:lnSpc>
                <a:spcPts val="2735"/>
              </a:lnSpc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định)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5800" y="1695450"/>
            <a:ext cx="4038600" cy="4330700"/>
            <a:chOff x="4495800" y="1695450"/>
            <a:chExt cx="4038600" cy="4330700"/>
          </a:xfrm>
        </p:grpSpPr>
        <p:sp>
          <p:nvSpPr>
            <p:cNvPr id="8" name="object 8"/>
            <p:cNvSpPr/>
            <p:nvPr/>
          </p:nvSpPr>
          <p:spPr>
            <a:xfrm>
              <a:off x="7772400" y="5562600"/>
              <a:ext cx="457200" cy="438150"/>
            </a:xfrm>
            <a:custGeom>
              <a:avLst/>
              <a:gdLst/>
              <a:ahLst/>
              <a:cxnLst/>
              <a:rect l="l" t="t" r="r" b="b"/>
              <a:pathLst>
                <a:path w="457200" h="438150">
                  <a:moveTo>
                    <a:pt x="228600" y="0"/>
                  </a:moveTo>
                  <a:lnTo>
                    <a:pt x="182533" y="4450"/>
                  </a:lnTo>
                  <a:lnTo>
                    <a:pt x="139624" y="17215"/>
                  </a:lnTo>
                  <a:lnTo>
                    <a:pt x="100793" y="37414"/>
                  </a:lnTo>
                  <a:lnTo>
                    <a:pt x="66960" y="64165"/>
                  </a:lnTo>
                  <a:lnTo>
                    <a:pt x="39045" y="96587"/>
                  </a:lnTo>
                  <a:lnTo>
                    <a:pt x="17966" y="133800"/>
                  </a:lnTo>
                  <a:lnTo>
                    <a:pt x="4644" y="174923"/>
                  </a:lnTo>
                  <a:lnTo>
                    <a:pt x="0" y="219075"/>
                  </a:lnTo>
                  <a:lnTo>
                    <a:pt x="4644" y="263226"/>
                  </a:lnTo>
                  <a:lnTo>
                    <a:pt x="17966" y="304349"/>
                  </a:lnTo>
                  <a:lnTo>
                    <a:pt x="39045" y="341562"/>
                  </a:lnTo>
                  <a:lnTo>
                    <a:pt x="66960" y="373984"/>
                  </a:lnTo>
                  <a:lnTo>
                    <a:pt x="100793" y="400735"/>
                  </a:lnTo>
                  <a:lnTo>
                    <a:pt x="139624" y="420934"/>
                  </a:lnTo>
                  <a:lnTo>
                    <a:pt x="182533" y="433699"/>
                  </a:lnTo>
                  <a:lnTo>
                    <a:pt x="228600" y="438150"/>
                  </a:lnTo>
                  <a:lnTo>
                    <a:pt x="274666" y="433699"/>
                  </a:lnTo>
                  <a:lnTo>
                    <a:pt x="317575" y="420934"/>
                  </a:lnTo>
                  <a:lnTo>
                    <a:pt x="356406" y="400735"/>
                  </a:lnTo>
                  <a:lnTo>
                    <a:pt x="390239" y="373984"/>
                  </a:lnTo>
                  <a:lnTo>
                    <a:pt x="418154" y="341562"/>
                  </a:lnTo>
                  <a:lnTo>
                    <a:pt x="439233" y="304349"/>
                  </a:lnTo>
                  <a:lnTo>
                    <a:pt x="452555" y="263226"/>
                  </a:lnTo>
                  <a:lnTo>
                    <a:pt x="457200" y="219075"/>
                  </a:lnTo>
                  <a:lnTo>
                    <a:pt x="452555" y="174923"/>
                  </a:lnTo>
                  <a:lnTo>
                    <a:pt x="439233" y="133800"/>
                  </a:lnTo>
                  <a:lnTo>
                    <a:pt x="418154" y="96587"/>
                  </a:lnTo>
                  <a:lnTo>
                    <a:pt x="390239" y="64165"/>
                  </a:lnTo>
                  <a:lnTo>
                    <a:pt x="356406" y="37414"/>
                  </a:lnTo>
                  <a:lnTo>
                    <a:pt x="317575" y="17215"/>
                  </a:lnTo>
                  <a:lnTo>
                    <a:pt x="274666" y="44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72400" y="5562600"/>
              <a:ext cx="457200" cy="438150"/>
            </a:xfrm>
            <a:custGeom>
              <a:avLst/>
              <a:gdLst/>
              <a:ahLst/>
              <a:cxnLst/>
              <a:rect l="l" t="t" r="r" b="b"/>
              <a:pathLst>
                <a:path w="457200" h="438150">
                  <a:moveTo>
                    <a:pt x="0" y="219075"/>
                  </a:moveTo>
                  <a:lnTo>
                    <a:pt x="4644" y="174923"/>
                  </a:lnTo>
                  <a:lnTo>
                    <a:pt x="17966" y="133800"/>
                  </a:lnTo>
                  <a:lnTo>
                    <a:pt x="39045" y="96587"/>
                  </a:lnTo>
                  <a:lnTo>
                    <a:pt x="66960" y="64165"/>
                  </a:lnTo>
                  <a:lnTo>
                    <a:pt x="100793" y="37414"/>
                  </a:lnTo>
                  <a:lnTo>
                    <a:pt x="139624" y="17215"/>
                  </a:lnTo>
                  <a:lnTo>
                    <a:pt x="182533" y="4450"/>
                  </a:lnTo>
                  <a:lnTo>
                    <a:pt x="228600" y="0"/>
                  </a:lnTo>
                  <a:lnTo>
                    <a:pt x="274666" y="4450"/>
                  </a:lnTo>
                  <a:lnTo>
                    <a:pt x="317575" y="17215"/>
                  </a:lnTo>
                  <a:lnTo>
                    <a:pt x="356406" y="37414"/>
                  </a:lnTo>
                  <a:lnTo>
                    <a:pt x="390239" y="64165"/>
                  </a:lnTo>
                  <a:lnTo>
                    <a:pt x="418154" y="96587"/>
                  </a:lnTo>
                  <a:lnTo>
                    <a:pt x="439233" y="133800"/>
                  </a:lnTo>
                  <a:lnTo>
                    <a:pt x="452555" y="174923"/>
                  </a:lnTo>
                  <a:lnTo>
                    <a:pt x="457200" y="219075"/>
                  </a:lnTo>
                  <a:lnTo>
                    <a:pt x="452555" y="263226"/>
                  </a:lnTo>
                  <a:lnTo>
                    <a:pt x="439233" y="304349"/>
                  </a:lnTo>
                  <a:lnTo>
                    <a:pt x="418154" y="341562"/>
                  </a:lnTo>
                  <a:lnTo>
                    <a:pt x="390239" y="373984"/>
                  </a:lnTo>
                  <a:lnTo>
                    <a:pt x="356406" y="400735"/>
                  </a:lnTo>
                  <a:lnTo>
                    <a:pt x="317575" y="420934"/>
                  </a:lnTo>
                  <a:lnTo>
                    <a:pt x="274666" y="433699"/>
                  </a:lnTo>
                  <a:lnTo>
                    <a:pt x="228600" y="438150"/>
                  </a:lnTo>
                  <a:lnTo>
                    <a:pt x="182533" y="433699"/>
                  </a:lnTo>
                  <a:lnTo>
                    <a:pt x="139624" y="420934"/>
                  </a:lnTo>
                  <a:lnTo>
                    <a:pt x="100793" y="400735"/>
                  </a:lnTo>
                  <a:lnTo>
                    <a:pt x="66960" y="373984"/>
                  </a:lnTo>
                  <a:lnTo>
                    <a:pt x="39045" y="341562"/>
                  </a:lnTo>
                  <a:lnTo>
                    <a:pt x="17966" y="304349"/>
                  </a:lnTo>
                  <a:lnTo>
                    <a:pt x="4644" y="263226"/>
                  </a:lnTo>
                  <a:lnTo>
                    <a:pt x="0" y="219075"/>
                  </a:lnTo>
                  <a:close/>
                </a:path>
              </a:pathLst>
            </a:custGeom>
            <a:ln w="508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84416" y="5692063"/>
              <a:ext cx="888365" cy="162560"/>
            </a:xfrm>
            <a:custGeom>
              <a:avLst/>
              <a:gdLst/>
              <a:ahLst/>
              <a:cxnLst/>
              <a:rect l="l" t="t" r="r" b="b"/>
              <a:pathLst>
                <a:path w="888365" h="162560">
                  <a:moveTo>
                    <a:pt x="733975" y="111790"/>
                  </a:moveTo>
                  <a:lnTo>
                    <a:pt x="729741" y="162420"/>
                  </a:lnTo>
                  <a:lnTo>
                    <a:pt x="851051" y="113906"/>
                  </a:lnTo>
                  <a:lnTo>
                    <a:pt x="759332" y="113906"/>
                  </a:lnTo>
                  <a:lnTo>
                    <a:pt x="733975" y="111790"/>
                  </a:lnTo>
                  <a:close/>
                </a:path>
                <a:path w="888365" h="162560">
                  <a:moveTo>
                    <a:pt x="738208" y="61164"/>
                  </a:moveTo>
                  <a:lnTo>
                    <a:pt x="733975" y="111790"/>
                  </a:lnTo>
                  <a:lnTo>
                    <a:pt x="759332" y="113906"/>
                  </a:lnTo>
                  <a:lnTo>
                    <a:pt x="763524" y="63271"/>
                  </a:lnTo>
                  <a:lnTo>
                    <a:pt x="738208" y="61164"/>
                  </a:lnTo>
                  <a:close/>
                </a:path>
                <a:path w="888365" h="162560">
                  <a:moveTo>
                    <a:pt x="742441" y="10540"/>
                  </a:moveTo>
                  <a:lnTo>
                    <a:pt x="738208" y="61164"/>
                  </a:lnTo>
                  <a:lnTo>
                    <a:pt x="763524" y="63271"/>
                  </a:lnTo>
                  <a:lnTo>
                    <a:pt x="759332" y="113906"/>
                  </a:lnTo>
                  <a:lnTo>
                    <a:pt x="851051" y="113906"/>
                  </a:lnTo>
                  <a:lnTo>
                    <a:pt x="887983" y="99136"/>
                  </a:lnTo>
                  <a:lnTo>
                    <a:pt x="742441" y="10540"/>
                  </a:lnTo>
                  <a:close/>
                </a:path>
                <a:path w="888365" h="162560">
                  <a:moveTo>
                    <a:pt x="712851" y="59054"/>
                  </a:moveTo>
                  <a:lnTo>
                    <a:pt x="708659" y="109677"/>
                  </a:lnTo>
                  <a:lnTo>
                    <a:pt x="733975" y="111790"/>
                  </a:lnTo>
                  <a:lnTo>
                    <a:pt x="738208" y="61164"/>
                  </a:lnTo>
                  <a:lnTo>
                    <a:pt x="712851" y="59054"/>
                  </a:lnTo>
                  <a:close/>
                </a:path>
                <a:path w="888365" h="162560">
                  <a:moveTo>
                    <a:pt x="611631" y="50622"/>
                  </a:moveTo>
                  <a:lnTo>
                    <a:pt x="607440" y="101244"/>
                  </a:lnTo>
                  <a:lnTo>
                    <a:pt x="658113" y="105460"/>
                  </a:lnTo>
                  <a:lnTo>
                    <a:pt x="662304" y="54838"/>
                  </a:lnTo>
                  <a:lnTo>
                    <a:pt x="611631" y="50622"/>
                  </a:lnTo>
                  <a:close/>
                </a:path>
                <a:path w="888365" h="162560">
                  <a:moveTo>
                    <a:pt x="510412" y="42189"/>
                  </a:moveTo>
                  <a:lnTo>
                    <a:pt x="506222" y="92811"/>
                  </a:lnTo>
                  <a:lnTo>
                    <a:pt x="556767" y="97027"/>
                  </a:lnTo>
                  <a:lnTo>
                    <a:pt x="561085" y="46405"/>
                  </a:lnTo>
                  <a:lnTo>
                    <a:pt x="510412" y="42189"/>
                  </a:lnTo>
                  <a:close/>
                </a:path>
                <a:path w="888365" h="162560">
                  <a:moveTo>
                    <a:pt x="409193" y="33743"/>
                  </a:moveTo>
                  <a:lnTo>
                    <a:pt x="405002" y="84366"/>
                  </a:lnTo>
                  <a:lnTo>
                    <a:pt x="455549" y="88595"/>
                  </a:lnTo>
                  <a:lnTo>
                    <a:pt x="459739" y="37960"/>
                  </a:lnTo>
                  <a:lnTo>
                    <a:pt x="409193" y="33743"/>
                  </a:lnTo>
                  <a:close/>
                </a:path>
                <a:path w="888365" h="162560">
                  <a:moveTo>
                    <a:pt x="307848" y="25311"/>
                  </a:moveTo>
                  <a:lnTo>
                    <a:pt x="303656" y="75933"/>
                  </a:lnTo>
                  <a:lnTo>
                    <a:pt x="354329" y="80149"/>
                  </a:lnTo>
                  <a:lnTo>
                    <a:pt x="358520" y="29527"/>
                  </a:lnTo>
                  <a:lnTo>
                    <a:pt x="307848" y="25311"/>
                  </a:lnTo>
                  <a:close/>
                </a:path>
                <a:path w="888365" h="162560">
                  <a:moveTo>
                    <a:pt x="206628" y="16865"/>
                  </a:moveTo>
                  <a:lnTo>
                    <a:pt x="202437" y="67500"/>
                  </a:lnTo>
                  <a:lnTo>
                    <a:pt x="253110" y="71716"/>
                  </a:lnTo>
                  <a:lnTo>
                    <a:pt x="257301" y="21094"/>
                  </a:lnTo>
                  <a:lnTo>
                    <a:pt x="206628" y="16865"/>
                  </a:lnTo>
                  <a:close/>
                </a:path>
                <a:path w="888365" h="162560">
                  <a:moveTo>
                    <a:pt x="105409" y="8432"/>
                  </a:moveTo>
                  <a:lnTo>
                    <a:pt x="101218" y="59054"/>
                  </a:lnTo>
                  <a:lnTo>
                    <a:pt x="151764" y="63271"/>
                  </a:lnTo>
                  <a:lnTo>
                    <a:pt x="156082" y="12649"/>
                  </a:lnTo>
                  <a:lnTo>
                    <a:pt x="105409" y="8432"/>
                  </a:lnTo>
                  <a:close/>
                </a:path>
                <a:path w="888365" h="162560">
                  <a:moveTo>
                    <a:pt x="4190" y="0"/>
                  </a:moveTo>
                  <a:lnTo>
                    <a:pt x="0" y="50622"/>
                  </a:lnTo>
                  <a:lnTo>
                    <a:pt x="50545" y="54838"/>
                  </a:lnTo>
                  <a:lnTo>
                    <a:pt x="54736" y="421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5800" y="1695450"/>
              <a:ext cx="4038600" cy="283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90741" y="1977390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Lào</a:t>
            </a:r>
            <a:r>
              <a:rPr sz="1800" b="1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Cai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51600" y="5384800"/>
            <a:ext cx="508000" cy="488950"/>
            <a:chOff x="6451600" y="5384800"/>
            <a:chExt cx="508000" cy="488950"/>
          </a:xfrm>
        </p:grpSpPr>
        <p:sp>
          <p:nvSpPr>
            <p:cNvPr id="14" name="object 14"/>
            <p:cNvSpPr/>
            <p:nvPr/>
          </p:nvSpPr>
          <p:spPr>
            <a:xfrm>
              <a:off x="6477000" y="5410200"/>
              <a:ext cx="457200" cy="438150"/>
            </a:xfrm>
            <a:custGeom>
              <a:avLst/>
              <a:gdLst/>
              <a:ahLst/>
              <a:cxnLst/>
              <a:rect l="l" t="t" r="r" b="b"/>
              <a:pathLst>
                <a:path w="457200" h="438150">
                  <a:moveTo>
                    <a:pt x="228600" y="0"/>
                  </a:moveTo>
                  <a:lnTo>
                    <a:pt x="182533" y="4449"/>
                  </a:lnTo>
                  <a:lnTo>
                    <a:pt x="139624" y="17210"/>
                  </a:lnTo>
                  <a:lnTo>
                    <a:pt x="100793" y="37404"/>
                  </a:lnTo>
                  <a:lnTo>
                    <a:pt x="66960" y="64150"/>
                  </a:lnTo>
                  <a:lnTo>
                    <a:pt x="39045" y="96570"/>
                  </a:lnTo>
                  <a:lnTo>
                    <a:pt x="17966" y="133784"/>
                  </a:lnTo>
                  <a:lnTo>
                    <a:pt x="4644" y="174912"/>
                  </a:lnTo>
                  <a:lnTo>
                    <a:pt x="0" y="219075"/>
                  </a:lnTo>
                  <a:lnTo>
                    <a:pt x="4644" y="263226"/>
                  </a:lnTo>
                  <a:lnTo>
                    <a:pt x="17966" y="304349"/>
                  </a:lnTo>
                  <a:lnTo>
                    <a:pt x="39045" y="341562"/>
                  </a:lnTo>
                  <a:lnTo>
                    <a:pt x="66960" y="373984"/>
                  </a:lnTo>
                  <a:lnTo>
                    <a:pt x="100793" y="400735"/>
                  </a:lnTo>
                  <a:lnTo>
                    <a:pt x="139624" y="420934"/>
                  </a:lnTo>
                  <a:lnTo>
                    <a:pt x="182533" y="433699"/>
                  </a:lnTo>
                  <a:lnTo>
                    <a:pt x="228600" y="438150"/>
                  </a:lnTo>
                  <a:lnTo>
                    <a:pt x="274666" y="433699"/>
                  </a:lnTo>
                  <a:lnTo>
                    <a:pt x="317575" y="420934"/>
                  </a:lnTo>
                  <a:lnTo>
                    <a:pt x="356406" y="400735"/>
                  </a:lnTo>
                  <a:lnTo>
                    <a:pt x="390239" y="373984"/>
                  </a:lnTo>
                  <a:lnTo>
                    <a:pt x="418154" y="341562"/>
                  </a:lnTo>
                  <a:lnTo>
                    <a:pt x="439233" y="304349"/>
                  </a:lnTo>
                  <a:lnTo>
                    <a:pt x="452555" y="263226"/>
                  </a:lnTo>
                  <a:lnTo>
                    <a:pt x="457200" y="219075"/>
                  </a:lnTo>
                  <a:lnTo>
                    <a:pt x="452555" y="174912"/>
                  </a:lnTo>
                  <a:lnTo>
                    <a:pt x="439233" y="133784"/>
                  </a:lnTo>
                  <a:lnTo>
                    <a:pt x="418154" y="96570"/>
                  </a:lnTo>
                  <a:lnTo>
                    <a:pt x="390239" y="64150"/>
                  </a:lnTo>
                  <a:lnTo>
                    <a:pt x="356406" y="37404"/>
                  </a:lnTo>
                  <a:lnTo>
                    <a:pt x="317575" y="17210"/>
                  </a:lnTo>
                  <a:lnTo>
                    <a:pt x="274666" y="444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7000" y="5410200"/>
              <a:ext cx="457200" cy="438150"/>
            </a:xfrm>
            <a:custGeom>
              <a:avLst/>
              <a:gdLst/>
              <a:ahLst/>
              <a:cxnLst/>
              <a:rect l="l" t="t" r="r" b="b"/>
              <a:pathLst>
                <a:path w="457200" h="438150">
                  <a:moveTo>
                    <a:pt x="0" y="219075"/>
                  </a:moveTo>
                  <a:lnTo>
                    <a:pt x="4644" y="174912"/>
                  </a:lnTo>
                  <a:lnTo>
                    <a:pt x="17966" y="133784"/>
                  </a:lnTo>
                  <a:lnTo>
                    <a:pt x="39045" y="96570"/>
                  </a:lnTo>
                  <a:lnTo>
                    <a:pt x="66960" y="64150"/>
                  </a:lnTo>
                  <a:lnTo>
                    <a:pt x="100793" y="37404"/>
                  </a:lnTo>
                  <a:lnTo>
                    <a:pt x="139624" y="17210"/>
                  </a:lnTo>
                  <a:lnTo>
                    <a:pt x="182533" y="4449"/>
                  </a:lnTo>
                  <a:lnTo>
                    <a:pt x="228600" y="0"/>
                  </a:lnTo>
                  <a:lnTo>
                    <a:pt x="274666" y="4449"/>
                  </a:lnTo>
                  <a:lnTo>
                    <a:pt x="317575" y="17210"/>
                  </a:lnTo>
                  <a:lnTo>
                    <a:pt x="356406" y="37404"/>
                  </a:lnTo>
                  <a:lnTo>
                    <a:pt x="390239" y="64150"/>
                  </a:lnTo>
                  <a:lnTo>
                    <a:pt x="418154" y="96570"/>
                  </a:lnTo>
                  <a:lnTo>
                    <a:pt x="439233" y="133784"/>
                  </a:lnTo>
                  <a:lnTo>
                    <a:pt x="452555" y="174912"/>
                  </a:lnTo>
                  <a:lnTo>
                    <a:pt x="457200" y="219075"/>
                  </a:lnTo>
                  <a:lnTo>
                    <a:pt x="452555" y="263226"/>
                  </a:lnTo>
                  <a:lnTo>
                    <a:pt x="439233" y="304349"/>
                  </a:lnTo>
                  <a:lnTo>
                    <a:pt x="418154" y="341562"/>
                  </a:lnTo>
                  <a:lnTo>
                    <a:pt x="390239" y="373984"/>
                  </a:lnTo>
                  <a:lnTo>
                    <a:pt x="356406" y="400735"/>
                  </a:lnTo>
                  <a:lnTo>
                    <a:pt x="317575" y="420934"/>
                  </a:lnTo>
                  <a:lnTo>
                    <a:pt x="274666" y="433699"/>
                  </a:lnTo>
                  <a:lnTo>
                    <a:pt x="228600" y="438150"/>
                  </a:lnTo>
                  <a:lnTo>
                    <a:pt x="182533" y="433699"/>
                  </a:lnTo>
                  <a:lnTo>
                    <a:pt x="139624" y="420934"/>
                  </a:lnTo>
                  <a:lnTo>
                    <a:pt x="100793" y="400735"/>
                  </a:lnTo>
                  <a:lnTo>
                    <a:pt x="66960" y="373984"/>
                  </a:lnTo>
                  <a:lnTo>
                    <a:pt x="39045" y="341562"/>
                  </a:lnTo>
                  <a:lnTo>
                    <a:pt x="17966" y="304349"/>
                  </a:lnTo>
                  <a:lnTo>
                    <a:pt x="4644" y="263226"/>
                  </a:lnTo>
                  <a:lnTo>
                    <a:pt x="0" y="219075"/>
                  </a:lnTo>
                  <a:close/>
                </a:path>
              </a:pathLst>
            </a:custGeom>
            <a:ln w="508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61864" y="5514847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Thanh</a:t>
            </a:r>
            <a:r>
              <a:rPr sz="1800"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Hà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340" y="4295394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Hải</a:t>
            </a:r>
            <a:r>
              <a:rPr sz="1800"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003366"/>
                </a:solidFill>
                <a:latin typeface="Arial"/>
                <a:cs typeface="Arial"/>
              </a:rPr>
              <a:t>Dƣơng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3409" y="3685794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Hà</a:t>
            </a:r>
            <a:r>
              <a:rPr sz="1800" b="1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Nội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22947" y="4572000"/>
            <a:ext cx="568960" cy="873760"/>
          </a:xfrm>
          <a:custGeom>
            <a:avLst/>
            <a:gdLst/>
            <a:ahLst/>
            <a:cxnLst/>
            <a:rect l="l" t="t" r="r" b="b"/>
            <a:pathLst>
              <a:path w="568959" h="873760">
                <a:moveTo>
                  <a:pt x="465165" y="114885"/>
                </a:moveTo>
                <a:lnTo>
                  <a:pt x="0" y="845947"/>
                </a:lnTo>
                <a:lnTo>
                  <a:pt x="42799" y="873252"/>
                </a:lnTo>
                <a:lnTo>
                  <a:pt x="508064" y="142226"/>
                </a:lnTo>
                <a:lnTo>
                  <a:pt x="465165" y="114885"/>
                </a:lnTo>
                <a:close/>
              </a:path>
              <a:path w="568959" h="873760">
                <a:moveTo>
                  <a:pt x="558789" y="93472"/>
                </a:moveTo>
                <a:lnTo>
                  <a:pt x="478790" y="93472"/>
                </a:lnTo>
                <a:lnTo>
                  <a:pt x="521716" y="120776"/>
                </a:lnTo>
                <a:lnTo>
                  <a:pt x="508064" y="142226"/>
                </a:lnTo>
                <a:lnTo>
                  <a:pt x="550926" y="169544"/>
                </a:lnTo>
                <a:lnTo>
                  <a:pt x="558789" y="93472"/>
                </a:lnTo>
                <a:close/>
              </a:path>
              <a:path w="568959" h="873760">
                <a:moveTo>
                  <a:pt x="478790" y="93472"/>
                </a:moveTo>
                <a:lnTo>
                  <a:pt x="465165" y="114885"/>
                </a:lnTo>
                <a:lnTo>
                  <a:pt x="508064" y="142226"/>
                </a:lnTo>
                <a:lnTo>
                  <a:pt x="521716" y="120776"/>
                </a:lnTo>
                <a:lnTo>
                  <a:pt x="478790" y="93472"/>
                </a:lnTo>
                <a:close/>
              </a:path>
              <a:path w="568959" h="873760">
                <a:moveTo>
                  <a:pt x="568451" y="0"/>
                </a:moveTo>
                <a:lnTo>
                  <a:pt x="422401" y="87630"/>
                </a:lnTo>
                <a:lnTo>
                  <a:pt x="465165" y="114885"/>
                </a:lnTo>
                <a:lnTo>
                  <a:pt x="478790" y="93472"/>
                </a:lnTo>
                <a:lnTo>
                  <a:pt x="558789" y="93472"/>
                </a:lnTo>
                <a:lnTo>
                  <a:pt x="568451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89469" y="6291478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Các</a:t>
            </a:r>
            <a:r>
              <a:rPr sz="1800" b="1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xã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658BD26-92F8-A943-AC8A-775E11E66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1EAB748-00C4-C84C-97F2-2E71FF674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45</a:t>
            </a:fld>
            <a:r>
              <a:rPr lang="en-US" altLang="en-US"/>
              <a:t>/C6</a:t>
            </a:r>
          </a:p>
        </p:txBody>
      </p:sp>
      <p:sp>
        <p:nvSpPr>
          <p:cNvPr id="24" name="object 7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710539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006666"/>
                </a:solidFill>
              </a:rPr>
              <a:t>CƠ CHẾ DẪN ĐƯỜNG</a:t>
            </a:r>
            <a:endParaRPr sz="36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170274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 err="1" smtClean="0">
                <a:solidFill>
                  <a:srgbClr val="003366"/>
                </a:solidFill>
                <a:latin typeface="Arial"/>
                <a:cs typeface="Arial"/>
              </a:rPr>
              <a:t>Giống</a:t>
            </a:r>
            <a:r>
              <a:rPr lang="en-US" spc="-5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003366"/>
                </a:solidFill>
                <a:latin typeface="Arial"/>
                <a:cs typeface="Arial"/>
              </a:rPr>
              <a:t>cơ</a:t>
            </a:r>
            <a:r>
              <a:rPr lang="en-US" spc="-5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003366"/>
                </a:solidFill>
                <a:latin typeface="Arial"/>
                <a:cs typeface="Arial"/>
              </a:rPr>
              <a:t>chế</a:t>
            </a:r>
            <a:r>
              <a:rPr lang="en-US" spc="-5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003366"/>
                </a:solidFill>
                <a:latin typeface="Arial"/>
                <a:cs typeface="Arial"/>
              </a:rPr>
              <a:t>chuyển</a:t>
            </a:r>
            <a:r>
              <a:rPr lang="en-US" spc="-5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003366"/>
                </a:solidFill>
                <a:latin typeface="Arial"/>
                <a:cs typeface="Arial"/>
              </a:rPr>
              <a:t>phát</a:t>
            </a:r>
            <a:r>
              <a:rPr lang="en-US" spc="-5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003366"/>
                </a:solidFill>
                <a:latin typeface="Arial"/>
                <a:cs typeface="Arial"/>
              </a:rPr>
              <a:t>thư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29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916939" y="1962734"/>
            <a:ext cx="8049895" cy="44640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41935" indent="-343535" algn="just">
              <a:lnSpc>
                <a:spcPts val="302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  <a:tab pos="1840864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Router là một 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tính chuyên dụng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chức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năng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chọn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đuờng đi cho các gói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tin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trong mạng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internet.	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Vì vậy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cũng có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thể nói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Internet là</a:t>
            </a:r>
            <a:r>
              <a:rPr sz="28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hệ</a:t>
            </a:r>
            <a:endParaRPr sz="2800" dirty="0">
              <a:latin typeface="Arial"/>
              <a:cs typeface="Arial"/>
            </a:endParaRPr>
          </a:p>
          <a:p>
            <a:pPr marL="355600" marR="185420" algn="just">
              <a:lnSpc>
                <a:spcPts val="3030"/>
              </a:lnSpc>
              <a:spcBef>
                <a:spcPts val="5"/>
              </a:spcBef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thống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mạng của các mạng 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liên kết bởi  IP</a:t>
            </a:r>
            <a:r>
              <a:rPr sz="28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Arial"/>
                <a:cs typeface="Arial"/>
              </a:rPr>
              <a:t>Router.</a:t>
            </a:r>
            <a:endParaRPr sz="2800" dirty="0">
              <a:latin typeface="Arial"/>
              <a:cs typeface="Arial"/>
            </a:endParaRPr>
          </a:p>
          <a:p>
            <a:pPr marL="355600" marR="325755" indent="-343535" algn="just">
              <a:lnSpc>
                <a:spcPts val="302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Mỗi router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bảng chọn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đường,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đó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bao giờ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cũng có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một đường mặc định (default)  để gửi các gói tin mà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nó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không rõ</a:t>
            </a:r>
            <a:r>
              <a:rPr sz="2800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cổng.</a:t>
            </a:r>
            <a:endParaRPr sz="2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ts val="3020"/>
              </a:lnSpc>
              <a:spcBef>
                <a:spcPts val="68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nhiều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giao thức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chọn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đường: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chúng khác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nhau ở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tiêu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chuẩn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chọn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đường như theo chi phí,  theo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độ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ưu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tiên,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theo hiệu quả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thời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gian</a:t>
            </a:r>
            <a:r>
              <a:rPr sz="2800" spc="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5687862-88CD-7743-AA83-FCF0CCE63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DAD5E56-780D-A64C-B704-8AA2BF1A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46</a:t>
            </a:fld>
            <a:r>
              <a:rPr lang="en-US" altLang="en-US"/>
              <a:t>/C6</a:t>
            </a:r>
          </a:p>
        </p:txBody>
      </p:sp>
      <p:sp>
        <p:nvSpPr>
          <p:cNvPr id="21" name="object 7"/>
          <p:cNvSpPr txBox="1">
            <a:spLocks noGrp="1"/>
          </p:cNvSpPr>
          <p:nvPr>
            <p:ph type="title"/>
          </p:nvPr>
        </p:nvSpPr>
        <p:spPr>
          <a:xfrm>
            <a:off x="457200" y="593876"/>
            <a:ext cx="9087588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-5" dirty="0" smtClean="0">
                <a:solidFill>
                  <a:srgbClr val="006666"/>
                </a:solidFill>
              </a:rPr>
              <a:t>CƠ CHẾ DẪN ĐƯỜNG TRÊN INTERNET</a:t>
            </a:r>
            <a:br>
              <a:rPr lang="en-US" sz="3500" spc="-5" dirty="0" smtClean="0">
                <a:solidFill>
                  <a:srgbClr val="006666"/>
                </a:solidFill>
              </a:rPr>
            </a:br>
            <a:r>
              <a:rPr lang="en-US" sz="3500" spc="-5" dirty="0" smtClean="0">
                <a:solidFill>
                  <a:srgbClr val="006666"/>
                </a:solidFill>
              </a:rPr>
              <a:t>IP ROUTING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2292250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762000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990600"/>
                </a:moveTo>
                <a:lnTo>
                  <a:pt x="1119" y="943966"/>
                </a:lnTo>
                <a:lnTo>
                  <a:pt x="4445" y="897887"/>
                </a:lnTo>
                <a:lnTo>
                  <a:pt x="9927" y="852411"/>
                </a:lnTo>
                <a:lnTo>
                  <a:pt x="17517" y="807585"/>
                </a:lnTo>
                <a:lnTo>
                  <a:pt x="27165" y="763457"/>
                </a:lnTo>
                <a:lnTo>
                  <a:pt x="38821" y="720074"/>
                </a:lnTo>
                <a:lnTo>
                  <a:pt x="52437" y="677485"/>
                </a:lnTo>
                <a:lnTo>
                  <a:pt x="67963" y="635735"/>
                </a:lnTo>
                <a:lnTo>
                  <a:pt x="85349" y="594874"/>
                </a:lnTo>
                <a:lnTo>
                  <a:pt x="104547" y="554949"/>
                </a:lnTo>
                <a:lnTo>
                  <a:pt x="125506" y="516006"/>
                </a:lnTo>
                <a:lnTo>
                  <a:pt x="148178" y="478095"/>
                </a:lnTo>
                <a:lnTo>
                  <a:pt x="172512" y="441262"/>
                </a:lnTo>
                <a:lnTo>
                  <a:pt x="198461" y="405554"/>
                </a:lnTo>
                <a:lnTo>
                  <a:pt x="225974" y="371020"/>
                </a:lnTo>
                <a:lnTo>
                  <a:pt x="255001" y="337707"/>
                </a:lnTo>
                <a:lnTo>
                  <a:pt x="285494" y="305663"/>
                </a:lnTo>
                <a:lnTo>
                  <a:pt x="317404" y="274934"/>
                </a:lnTo>
                <a:lnTo>
                  <a:pt x="350680" y="245570"/>
                </a:lnTo>
                <a:lnTo>
                  <a:pt x="385274" y="217616"/>
                </a:lnTo>
                <a:lnTo>
                  <a:pt x="421136" y="191121"/>
                </a:lnTo>
                <a:lnTo>
                  <a:pt x="458216" y="166133"/>
                </a:lnTo>
                <a:lnTo>
                  <a:pt x="496466" y="142698"/>
                </a:lnTo>
                <a:lnTo>
                  <a:pt x="535836" y="120865"/>
                </a:lnTo>
                <a:lnTo>
                  <a:pt x="576276" y="100681"/>
                </a:lnTo>
                <a:lnTo>
                  <a:pt x="617737" y="82194"/>
                </a:lnTo>
                <a:lnTo>
                  <a:pt x="660171" y="65450"/>
                </a:lnTo>
                <a:lnTo>
                  <a:pt x="703527" y="50499"/>
                </a:lnTo>
                <a:lnTo>
                  <a:pt x="747756" y="37386"/>
                </a:lnTo>
                <a:lnTo>
                  <a:pt x="792808" y="26161"/>
                </a:lnTo>
                <a:lnTo>
                  <a:pt x="838635" y="16870"/>
                </a:lnTo>
                <a:lnTo>
                  <a:pt x="885187" y="9560"/>
                </a:lnTo>
                <a:lnTo>
                  <a:pt x="932415" y="4280"/>
                </a:lnTo>
                <a:lnTo>
                  <a:pt x="980269" y="1078"/>
                </a:lnTo>
                <a:lnTo>
                  <a:pt x="1028700" y="0"/>
                </a:lnTo>
                <a:lnTo>
                  <a:pt x="1077130" y="1078"/>
                </a:lnTo>
                <a:lnTo>
                  <a:pt x="1124984" y="4280"/>
                </a:lnTo>
                <a:lnTo>
                  <a:pt x="1172212" y="9560"/>
                </a:lnTo>
                <a:lnTo>
                  <a:pt x="1218764" y="16870"/>
                </a:lnTo>
                <a:lnTo>
                  <a:pt x="1264591" y="26161"/>
                </a:lnTo>
                <a:lnTo>
                  <a:pt x="1309643" y="37386"/>
                </a:lnTo>
                <a:lnTo>
                  <a:pt x="1353872" y="50499"/>
                </a:lnTo>
                <a:lnTo>
                  <a:pt x="1397228" y="65450"/>
                </a:lnTo>
                <a:lnTo>
                  <a:pt x="1439662" y="82194"/>
                </a:lnTo>
                <a:lnTo>
                  <a:pt x="1481123" y="100681"/>
                </a:lnTo>
                <a:lnTo>
                  <a:pt x="1521563" y="120865"/>
                </a:lnTo>
                <a:lnTo>
                  <a:pt x="1560933" y="142698"/>
                </a:lnTo>
                <a:lnTo>
                  <a:pt x="1599183" y="166133"/>
                </a:lnTo>
                <a:lnTo>
                  <a:pt x="1636263" y="191121"/>
                </a:lnTo>
                <a:lnTo>
                  <a:pt x="1672125" y="217616"/>
                </a:lnTo>
                <a:lnTo>
                  <a:pt x="1706719" y="245570"/>
                </a:lnTo>
                <a:lnTo>
                  <a:pt x="1739995" y="274934"/>
                </a:lnTo>
                <a:lnTo>
                  <a:pt x="1771905" y="305663"/>
                </a:lnTo>
                <a:lnTo>
                  <a:pt x="1802398" y="337707"/>
                </a:lnTo>
                <a:lnTo>
                  <a:pt x="1831425" y="371020"/>
                </a:lnTo>
                <a:lnTo>
                  <a:pt x="1858938" y="405554"/>
                </a:lnTo>
                <a:lnTo>
                  <a:pt x="1884887" y="441262"/>
                </a:lnTo>
                <a:lnTo>
                  <a:pt x="1909221" y="478095"/>
                </a:lnTo>
                <a:lnTo>
                  <a:pt x="1931893" y="516006"/>
                </a:lnTo>
                <a:lnTo>
                  <a:pt x="1952852" y="554949"/>
                </a:lnTo>
                <a:lnTo>
                  <a:pt x="1972050" y="594874"/>
                </a:lnTo>
                <a:lnTo>
                  <a:pt x="1989436" y="635735"/>
                </a:lnTo>
                <a:lnTo>
                  <a:pt x="2004962" y="677485"/>
                </a:lnTo>
                <a:lnTo>
                  <a:pt x="2018578" y="720074"/>
                </a:lnTo>
                <a:lnTo>
                  <a:pt x="2030234" y="763457"/>
                </a:lnTo>
                <a:lnTo>
                  <a:pt x="2039882" y="807585"/>
                </a:lnTo>
                <a:lnTo>
                  <a:pt x="2047472" y="852411"/>
                </a:lnTo>
                <a:lnTo>
                  <a:pt x="2052954" y="897887"/>
                </a:lnTo>
                <a:lnTo>
                  <a:pt x="2056280" y="943966"/>
                </a:lnTo>
                <a:lnTo>
                  <a:pt x="2057400" y="990600"/>
                </a:lnTo>
                <a:lnTo>
                  <a:pt x="2056280" y="1037233"/>
                </a:lnTo>
                <a:lnTo>
                  <a:pt x="2052954" y="1083312"/>
                </a:lnTo>
                <a:lnTo>
                  <a:pt x="2047472" y="1128788"/>
                </a:lnTo>
                <a:lnTo>
                  <a:pt x="2039882" y="1173614"/>
                </a:lnTo>
                <a:lnTo>
                  <a:pt x="2030234" y="1217742"/>
                </a:lnTo>
                <a:lnTo>
                  <a:pt x="2018578" y="1261125"/>
                </a:lnTo>
                <a:lnTo>
                  <a:pt x="2004962" y="1303714"/>
                </a:lnTo>
                <a:lnTo>
                  <a:pt x="1989436" y="1345464"/>
                </a:lnTo>
                <a:lnTo>
                  <a:pt x="1972050" y="1386325"/>
                </a:lnTo>
                <a:lnTo>
                  <a:pt x="1952852" y="1426250"/>
                </a:lnTo>
                <a:lnTo>
                  <a:pt x="1931893" y="1465193"/>
                </a:lnTo>
                <a:lnTo>
                  <a:pt x="1909221" y="1503104"/>
                </a:lnTo>
                <a:lnTo>
                  <a:pt x="1884887" y="1539937"/>
                </a:lnTo>
                <a:lnTo>
                  <a:pt x="1858938" y="1575645"/>
                </a:lnTo>
                <a:lnTo>
                  <a:pt x="1831425" y="1610179"/>
                </a:lnTo>
                <a:lnTo>
                  <a:pt x="1802398" y="1643492"/>
                </a:lnTo>
                <a:lnTo>
                  <a:pt x="1771905" y="1675536"/>
                </a:lnTo>
                <a:lnTo>
                  <a:pt x="1739995" y="1706265"/>
                </a:lnTo>
                <a:lnTo>
                  <a:pt x="1706719" y="1735629"/>
                </a:lnTo>
                <a:lnTo>
                  <a:pt x="1672125" y="1763583"/>
                </a:lnTo>
                <a:lnTo>
                  <a:pt x="1636263" y="1790078"/>
                </a:lnTo>
                <a:lnTo>
                  <a:pt x="1599183" y="1815066"/>
                </a:lnTo>
                <a:lnTo>
                  <a:pt x="1560933" y="1838501"/>
                </a:lnTo>
                <a:lnTo>
                  <a:pt x="1521563" y="1860334"/>
                </a:lnTo>
                <a:lnTo>
                  <a:pt x="1481123" y="1880518"/>
                </a:lnTo>
                <a:lnTo>
                  <a:pt x="1439662" y="1899005"/>
                </a:lnTo>
                <a:lnTo>
                  <a:pt x="1397228" y="1915749"/>
                </a:lnTo>
                <a:lnTo>
                  <a:pt x="1353872" y="1930700"/>
                </a:lnTo>
                <a:lnTo>
                  <a:pt x="1309643" y="1943813"/>
                </a:lnTo>
                <a:lnTo>
                  <a:pt x="1264591" y="1955038"/>
                </a:lnTo>
                <a:lnTo>
                  <a:pt x="1218764" y="1964329"/>
                </a:lnTo>
                <a:lnTo>
                  <a:pt x="1172212" y="1971639"/>
                </a:lnTo>
                <a:lnTo>
                  <a:pt x="1124984" y="1976919"/>
                </a:lnTo>
                <a:lnTo>
                  <a:pt x="1077130" y="1980121"/>
                </a:lnTo>
                <a:lnTo>
                  <a:pt x="1028700" y="1981200"/>
                </a:lnTo>
                <a:lnTo>
                  <a:pt x="980269" y="1980121"/>
                </a:lnTo>
                <a:lnTo>
                  <a:pt x="932415" y="1976919"/>
                </a:lnTo>
                <a:lnTo>
                  <a:pt x="885187" y="1971639"/>
                </a:lnTo>
                <a:lnTo>
                  <a:pt x="838635" y="1964329"/>
                </a:lnTo>
                <a:lnTo>
                  <a:pt x="792808" y="1955038"/>
                </a:lnTo>
                <a:lnTo>
                  <a:pt x="747756" y="1943813"/>
                </a:lnTo>
                <a:lnTo>
                  <a:pt x="703527" y="1930700"/>
                </a:lnTo>
                <a:lnTo>
                  <a:pt x="660171" y="1915749"/>
                </a:lnTo>
                <a:lnTo>
                  <a:pt x="617737" y="1899005"/>
                </a:lnTo>
                <a:lnTo>
                  <a:pt x="576276" y="1880518"/>
                </a:lnTo>
                <a:lnTo>
                  <a:pt x="535836" y="1860334"/>
                </a:lnTo>
                <a:lnTo>
                  <a:pt x="496466" y="1838501"/>
                </a:lnTo>
                <a:lnTo>
                  <a:pt x="458216" y="1815066"/>
                </a:lnTo>
                <a:lnTo>
                  <a:pt x="421136" y="1790078"/>
                </a:lnTo>
                <a:lnTo>
                  <a:pt x="385274" y="1763583"/>
                </a:lnTo>
                <a:lnTo>
                  <a:pt x="350680" y="1735629"/>
                </a:lnTo>
                <a:lnTo>
                  <a:pt x="317404" y="1706265"/>
                </a:lnTo>
                <a:lnTo>
                  <a:pt x="285494" y="1675536"/>
                </a:lnTo>
                <a:lnTo>
                  <a:pt x="255001" y="1643492"/>
                </a:lnTo>
                <a:lnTo>
                  <a:pt x="225974" y="1610179"/>
                </a:lnTo>
                <a:lnTo>
                  <a:pt x="198461" y="1575645"/>
                </a:lnTo>
                <a:lnTo>
                  <a:pt x="172512" y="1539937"/>
                </a:lnTo>
                <a:lnTo>
                  <a:pt x="148178" y="1503104"/>
                </a:lnTo>
                <a:lnTo>
                  <a:pt x="125506" y="1465193"/>
                </a:lnTo>
                <a:lnTo>
                  <a:pt x="104547" y="1426250"/>
                </a:lnTo>
                <a:lnTo>
                  <a:pt x="85349" y="1386325"/>
                </a:lnTo>
                <a:lnTo>
                  <a:pt x="67963" y="1345464"/>
                </a:lnTo>
                <a:lnTo>
                  <a:pt x="52437" y="1303714"/>
                </a:lnTo>
                <a:lnTo>
                  <a:pt x="38821" y="1261125"/>
                </a:lnTo>
                <a:lnTo>
                  <a:pt x="27165" y="1217742"/>
                </a:lnTo>
                <a:lnTo>
                  <a:pt x="17517" y="1173614"/>
                </a:lnTo>
                <a:lnTo>
                  <a:pt x="9927" y="1128788"/>
                </a:lnTo>
                <a:lnTo>
                  <a:pt x="4445" y="1083312"/>
                </a:lnTo>
                <a:lnTo>
                  <a:pt x="1119" y="1037233"/>
                </a:lnTo>
                <a:lnTo>
                  <a:pt x="0" y="990600"/>
                </a:lnTo>
                <a:close/>
              </a:path>
            </a:pathLst>
          </a:custGeom>
          <a:ln w="50800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0" y="3733800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990600"/>
                </a:moveTo>
                <a:lnTo>
                  <a:pt x="1119" y="943966"/>
                </a:lnTo>
                <a:lnTo>
                  <a:pt x="4445" y="897887"/>
                </a:lnTo>
                <a:lnTo>
                  <a:pt x="9927" y="852411"/>
                </a:lnTo>
                <a:lnTo>
                  <a:pt x="17517" y="807585"/>
                </a:lnTo>
                <a:lnTo>
                  <a:pt x="27165" y="763457"/>
                </a:lnTo>
                <a:lnTo>
                  <a:pt x="38821" y="720074"/>
                </a:lnTo>
                <a:lnTo>
                  <a:pt x="52437" y="677485"/>
                </a:lnTo>
                <a:lnTo>
                  <a:pt x="67963" y="635735"/>
                </a:lnTo>
                <a:lnTo>
                  <a:pt x="85349" y="594874"/>
                </a:lnTo>
                <a:lnTo>
                  <a:pt x="104547" y="554949"/>
                </a:lnTo>
                <a:lnTo>
                  <a:pt x="125506" y="516006"/>
                </a:lnTo>
                <a:lnTo>
                  <a:pt x="148178" y="478095"/>
                </a:lnTo>
                <a:lnTo>
                  <a:pt x="172512" y="441262"/>
                </a:lnTo>
                <a:lnTo>
                  <a:pt x="198461" y="405554"/>
                </a:lnTo>
                <a:lnTo>
                  <a:pt x="225974" y="371020"/>
                </a:lnTo>
                <a:lnTo>
                  <a:pt x="255001" y="337707"/>
                </a:lnTo>
                <a:lnTo>
                  <a:pt x="285494" y="305663"/>
                </a:lnTo>
                <a:lnTo>
                  <a:pt x="317404" y="274934"/>
                </a:lnTo>
                <a:lnTo>
                  <a:pt x="350680" y="245570"/>
                </a:lnTo>
                <a:lnTo>
                  <a:pt x="385274" y="217616"/>
                </a:lnTo>
                <a:lnTo>
                  <a:pt x="421136" y="191121"/>
                </a:lnTo>
                <a:lnTo>
                  <a:pt x="458216" y="166133"/>
                </a:lnTo>
                <a:lnTo>
                  <a:pt x="496466" y="142698"/>
                </a:lnTo>
                <a:lnTo>
                  <a:pt x="535836" y="120865"/>
                </a:lnTo>
                <a:lnTo>
                  <a:pt x="576276" y="100681"/>
                </a:lnTo>
                <a:lnTo>
                  <a:pt x="617737" y="82194"/>
                </a:lnTo>
                <a:lnTo>
                  <a:pt x="660171" y="65450"/>
                </a:lnTo>
                <a:lnTo>
                  <a:pt x="703527" y="50499"/>
                </a:lnTo>
                <a:lnTo>
                  <a:pt x="747756" y="37386"/>
                </a:lnTo>
                <a:lnTo>
                  <a:pt x="792808" y="26161"/>
                </a:lnTo>
                <a:lnTo>
                  <a:pt x="838635" y="16870"/>
                </a:lnTo>
                <a:lnTo>
                  <a:pt x="885187" y="9560"/>
                </a:lnTo>
                <a:lnTo>
                  <a:pt x="932415" y="4280"/>
                </a:lnTo>
                <a:lnTo>
                  <a:pt x="980269" y="1078"/>
                </a:lnTo>
                <a:lnTo>
                  <a:pt x="1028700" y="0"/>
                </a:lnTo>
                <a:lnTo>
                  <a:pt x="1077130" y="1078"/>
                </a:lnTo>
                <a:lnTo>
                  <a:pt x="1124984" y="4280"/>
                </a:lnTo>
                <a:lnTo>
                  <a:pt x="1172212" y="9560"/>
                </a:lnTo>
                <a:lnTo>
                  <a:pt x="1218764" y="16870"/>
                </a:lnTo>
                <a:lnTo>
                  <a:pt x="1264591" y="26161"/>
                </a:lnTo>
                <a:lnTo>
                  <a:pt x="1309643" y="37386"/>
                </a:lnTo>
                <a:lnTo>
                  <a:pt x="1353872" y="50499"/>
                </a:lnTo>
                <a:lnTo>
                  <a:pt x="1397228" y="65450"/>
                </a:lnTo>
                <a:lnTo>
                  <a:pt x="1439662" y="82194"/>
                </a:lnTo>
                <a:lnTo>
                  <a:pt x="1481123" y="100681"/>
                </a:lnTo>
                <a:lnTo>
                  <a:pt x="1521563" y="120865"/>
                </a:lnTo>
                <a:lnTo>
                  <a:pt x="1560933" y="142698"/>
                </a:lnTo>
                <a:lnTo>
                  <a:pt x="1599183" y="166133"/>
                </a:lnTo>
                <a:lnTo>
                  <a:pt x="1636263" y="191121"/>
                </a:lnTo>
                <a:lnTo>
                  <a:pt x="1672125" y="217616"/>
                </a:lnTo>
                <a:lnTo>
                  <a:pt x="1706719" y="245570"/>
                </a:lnTo>
                <a:lnTo>
                  <a:pt x="1739995" y="274934"/>
                </a:lnTo>
                <a:lnTo>
                  <a:pt x="1771905" y="305663"/>
                </a:lnTo>
                <a:lnTo>
                  <a:pt x="1802398" y="337707"/>
                </a:lnTo>
                <a:lnTo>
                  <a:pt x="1831425" y="371020"/>
                </a:lnTo>
                <a:lnTo>
                  <a:pt x="1858938" y="405554"/>
                </a:lnTo>
                <a:lnTo>
                  <a:pt x="1884887" y="441262"/>
                </a:lnTo>
                <a:lnTo>
                  <a:pt x="1909221" y="478095"/>
                </a:lnTo>
                <a:lnTo>
                  <a:pt x="1931893" y="516006"/>
                </a:lnTo>
                <a:lnTo>
                  <a:pt x="1952852" y="554949"/>
                </a:lnTo>
                <a:lnTo>
                  <a:pt x="1972050" y="594874"/>
                </a:lnTo>
                <a:lnTo>
                  <a:pt x="1989436" y="635735"/>
                </a:lnTo>
                <a:lnTo>
                  <a:pt x="2004962" y="677485"/>
                </a:lnTo>
                <a:lnTo>
                  <a:pt x="2018578" y="720074"/>
                </a:lnTo>
                <a:lnTo>
                  <a:pt x="2030234" y="763457"/>
                </a:lnTo>
                <a:lnTo>
                  <a:pt x="2039882" y="807585"/>
                </a:lnTo>
                <a:lnTo>
                  <a:pt x="2047472" y="852411"/>
                </a:lnTo>
                <a:lnTo>
                  <a:pt x="2052954" y="897887"/>
                </a:lnTo>
                <a:lnTo>
                  <a:pt x="2056280" y="943966"/>
                </a:lnTo>
                <a:lnTo>
                  <a:pt x="2057400" y="990600"/>
                </a:lnTo>
                <a:lnTo>
                  <a:pt x="2056280" y="1037233"/>
                </a:lnTo>
                <a:lnTo>
                  <a:pt x="2052954" y="1083312"/>
                </a:lnTo>
                <a:lnTo>
                  <a:pt x="2047472" y="1128788"/>
                </a:lnTo>
                <a:lnTo>
                  <a:pt x="2039882" y="1173614"/>
                </a:lnTo>
                <a:lnTo>
                  <a:pt x="2030234" y="1217742"/>
                </a:lnTo>
                <a:lnTo>
                  <a:pt x="2018578" y="1261125"/>
                </a:lnTo>
                <a:lnTo>
                  <a:pt x="2004962" y="1303714"/>
                </a:lnTo>
                <a:lnTo>
                  <a:pt x="1989436" y="1345464"/>
                </a:lnTo>
                <a:lnTo>
                  <a:pt x="1972050" y="1386325"/>
                </a:lnTo>
                <a:lnTo>
                  <a:pt x="1952852" y="1426250"/>
                </a:lnTo>
                <a:lnTo>
                  <a:pt x="1931893" y="1465193"/>
                </a:lnTo>
                <a:lnTo>
                  <a:pt x="1909221" y="1503104"/>
                </a:lnTo>
                <a:lnTo>
                  <a:pt x="1884887" y="1539937"/>
                </a:lnTo>
                <a:lnTo>
                  <a:pt x="1858938" y="1575645"/>
                </a:lnTo>
                <a:lnTo>
                  <a:pt x="1831425" y="1610179"/>
                </a:lnTo>
                <a:lnTo>
                  <a:pt x="1802398" y="1643492"/>
                </a:lnTo>
                <a:lnTo>
                  <a:pt x="1771905" y="1675536"/>
                </a:lnTo>
                <a:lnTo>
                  <a:pt x="1739995" y="1706265"/>
                </a:lnTo>
                <a:lnTo>
                  <a:pt x="1706719" y="1735629"/>
                </a:lnTo>
                <a:lnTo>
                  <a:pt x="1672125" y="1763583"/>
                </a:lnTo>
                <a:lnTo>
                  <a:pt x="1636263" y="1790078"/>
                </a:lnTo>
                <a:lnTo>
                  <a:pt x="1599183" y="1815066"/>
                </a:lnTo>
                <a:lnTo>
                  <a:pt x="1560933" y="1838501"/>
                </a:lnTo>
                <a:lnTo>
                  <a:pt x="1521563" y="1860334"/>
                </a:lnTo>
                <a:lnTo>
                  <a:pt x="1481123" y="1880518"/>
                </a:lnTo>
                <a:lnTo>
                  <a:pt x="1439662" y="1899005"/>
                </a:lnTo>
                <a:lnTo>
                  <a:pt x="1397228" y="1915749"/>
                </a:lnTo>
                <a:lnTo>
                  <a:pt x="1353872" y="1930700"/>
                </a:lnTo>
                <a:lnTo>
                  <a:pt x="1309643" y="1943813"/>
                </a:lnTo>
                <a:lnTo>
                  <a:pt x="1264591" y="1955038"/>
                </a:lnTo>
                <a:lnTo>
                  <a:pt x="1218764" y="1964329"/>
                </a:lnTo>
                <a:lnTo>
                  <a:pt x="1172212" y="1971639"/>
                </a:lnTo>
                <a:lnTo>
                  <a:pt x="1124984" y="1976919"/>
                </a:lnTo>
                <a:lnTo>
                  <a:pt x="1077130" y="1980121"/>
                </a:lnTo>
                <a:lnTo>
                  <a:pt x="1028700" y="1981200"/>
                </a:lnTo>
                <a:lnTo>
                  <a:pt x="980269" y="1980121"/>
                </a:lnTo>
                <a:lnTo>
                  <a:pt x="932415" y="1976919"/>
                </a:lnTo>
                <a:lnTo>
                  <a:pt x="885187" y="1971639"/>
                </a:lnTo>
                <a:lnTo>
                  <a:pt x="838635" y="1964329"/>
                </a:lnTo>
                <a:lnTo>
                  <a:pt x="792808" y="1955038"/>
                </a:lnTo>
                <a:lnTo>
                  <a:pt x="747756" y="1943813"/>
                </a:lnTo>
                <a:lnTo>
                  <a:pt x="703527" y="1930700"/>
                </a:lnTo>
                <a:lnTo>
                  <a:pt x="660171" y="1915749"/>
                </a:lnTo>
                <a:lnTo>
                  <a:pt x="617737" y="1899005"/>
                </a:lnTo>
                <a:lnTo>
                  <a:pt x="576276" y="1880518"/>
                </a:lnTo>
                <a:lnTo>
                  <a:pt x="535836" y="1860334"/>
                </a:lnTo>
                <a:lnTo>
                  <a:pt x="496466" y="1838501"/>
                </a:lnTo>
                <a:lnTo>
                  <a:pt x="458216" y="1815066"/>
                </a:lnTo>
                <a:lnTo>
                  <a:pt x="421136" y="1790078"/>
                </a:lnTo>
                <a:lnTo>
                  <a:pt x="385274" y="1763583"/>
                </a:lnTo>
                <a:lnTo>
                  <a:pt x="350680" y="1735629"/>
                </a:lnTo>
                <a:lnTo>
                  <a:pt x="317404" y="1706265"/>
                </a:lnTo>
                <a:lnTo>
                  <a:pt x="285494" y="1675536"/>
                </a:lnTo>
                <a:lnTo>
                  <a:pt x="255001" y="1643492"/>
                </a:lnTo>
                <a:lnTo>
                  <a:pt x="225974" y="1610179"/>
                </a:lnTo>
                <a:lnTo>
                  <a:pt x="198461" y="1575645"/>
                </a:lnTo>
                <a:lnTo>
                  <a:pt x="172512" y="1539937"/>
                </a:lnTo>
                <a:lnTo>
                  <a:pt x="148178" y="1503104"/>
                </a:lnTo>
                <a:lnTo>
                  <a:pt x="125506" y="1465193"/>
                </a:lnTo>
                <a:lnTo>
                  <a:pt x="104547" y="1426250"/>
                </a:lnTo>
                <a:lnTo>
                  <a:pt x="85349" y="1386325"/>
                </a:lnTo>
                <a:lnTo>
                  <a:pt x="67963" y="1345464"/>
                </a:lnTo>
                <a:lnTo>
                  <a:pt x="52437" y="1303714"/>
                </a:lnTo>
                <a:lnTo>
                  <a:pt x="38821" y="1261125"/>
                </a:lnTo>
                <a:lnTo>
                  <a:pt x="27165" y="1217742"/>
                </a:lnTo>
                <a:lnTo>
                  <a:pt x="17517" y="1173614"/>
                </a:lnTo>
                <a:lnTo>
                  <a:pt x="9927" y="1128788"/>
                </a:lnTo>
                <a:lnTo>
                  <a:pt x="4445" y="1083312"/>
                </a:lnTo>
                <a:lnTo>
                  <a:pt x="1119" y="1037233"/>
                </a:lnTo>
                <a:lnTo>
                  <a:pt x="0" y="990600"/>
                </a:lnTo>
                <a:close/>
              </a:path>
            </a:pathLst>
          </a:custGeom>
          <a:ln w="50800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150" y="4572000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990600"/>
                </a:moveTo>
                <a:lnTo>
                  <a:pt x="1119" y="943966"/>
                </a:lnTo>
                <a:lnTo>
                  <a:pt x="4445" y="897887"/>
                </a:lnTo>
                <a:lnTo>
                  <a:pt x="9927" y="852411"/>
                </a:lnTo>
                <a:lnTo>
                  <a:pt x="17517" y="807585"/>
                </a:lnTo>
                <a:lnTo>
                  <a:pt x="27165" y="763457"/>
                </a:lnTo>
                <a:lnTo>
                  <a:pt x="38821" y="720074"/>
                </a:lnTo>
                <a:lnTo>
                  <a:pt x="52437" y="677485"/>
                </a:lnTo>
                <a:lnTo>
                  <a:pt x="67963" y="635735"/>
                </a:lnTo>
                <a:lnTo>
                  <a:pt x="85349" y="594874"/>
                </a:lnTo>
                <a:lnTo>
                  <a:pt x="104547" y="554949"/>
                </a:lnTo>
                <a:lnTo>
                  <a:pt x="125506" y="516006"/>
                </a:lnTo>
                <a:lnTo>
                  <a:pt x="148178" y="478095"/>
                </a:lnTo>
                <a:lnTo>
                  <a:pt x="172512" y="441262"/>
                </a:lnTo>
                <a:lnTo>
                  <a:pt x="198461" y="405554"/>
                </a:lnTo>
                <a:lnTo>
                  <a:pt x="225974" y="371020"/>
                </a:lnTo>
                <a:lnTo>
                  <a:pt x="255001" y="337707"/>
                </a:lnTo>
                <a:lnTo>
                  <a:pt x="285494" y="305663"/>
                </a:lnTo>
                <a:lnTo>
                  <a:pt x="317404" y="274934"/>
                </a:lnTo>
                <a:lnTo>
                  <a:pt x="350680" y="245570"/>
                </a:lnTo>
                <a:lnTo>
                  <a:pt x="385274" y="217616"/>
                </a:lnTo>
                <a:lnTo>
                  <a:pt x="421136" y="191121"/>
                </a:lnTo>
                <a:lnTo>
                  <a:pt x="458216" y="166133"/>
                </a:lnTo>
                <a:lnTo>
                  <a:pt x="496466" y="142698"/>
                </a:lnTo>
                <a:lnTo>
                  <a:pt x="535836" y="120865"/>
                </a:lnTo>
                <a:lnTo>
                  <a:pt x="576276" y="100681"/>
                </a:lnTo>
                <a:lnTo>
                  <a:pt x="617737" y="82194"/>
                </a:lnTo>
                <a:lnTo>
                  <a:pt x="660171" y="65450"/>
                </a:lnTo>
                <a:lnTo>
                  <a:pt x="703527" y="50499"/>
                </a:lnTo>
                <a:lnTo>
                  <a:pt x="747756" y="37386"/>
                </a:lnTo>
                <a:lnTo>
                  <a:pt x="792808" y="26161"/>
                </a:lnTo>
                <a:lnTo>
                  <a:pt x="838635" y="16870"/>
                </a:lnTo>
                <a:lnTo>
                  <a:pt x="885187" y="9560"/>
                </a:lnTo>
                <a:lnTo>
                  <a:pt x="932415" y="4280"/>
                </a:lnTo>
                <a:lnTo>
                  <a:pt x="980269" y="1078"/>
                </a:lnTo>
                <a:lnTo>
                  <a:pt x="1028700" y="0"/>
                </a:lnTo>
                <a:lnTo>
                  <a:pt x="1077130" y="1078"/>
                </a:lnTo>
                <a:lnTo>
                  <a:pt x="1124984" y="4280"/>
                </a:lnTo>
                <a:lnTo>
                  <a:pt x="1172212" y="9560"/>
                </a:lnTo>
                <a:lnTo>
                  <a:pt x="1218764" y="16870"/>
                </a:lnTo>
                <a:lnTo>
                  <a:pt x="1264591" y="26161"/>
                </a:lnTo>
                <a:lnTo>
                  <a:pt x="1309643" y="37386"/>
                </a:lnTo>
                <a:lnTo>
                  <a:pt x="1353872" y="50499"/>
                </a:lnTo>
                <a:lnTo>
                  <a:pt x="1397228" y="65450"/>
                </a:lnTo>
                <a:lnTo>
                  <a:pt x="1439662" y="82194"/>
                </a:lnTo>
                <a:lnTo>
                  <a:pt x="1481123" y="100681"/>
                </a:lnTo>
                <a:lnTo>
                  <a:pt x="1521563" y="120865"/>
                </a:lnTo>
                <a:lnTo>
                  <a:pt x="1560933" y="142698"/>
                </a:lnTo>
                <a:lnTo>
                  <a:pt x="1599183" y="166133"/>
                </a:lnTo>
                <a:lnTo>
                  <a:pt x="1636263" y="191121"/>
                </a:lnTo>
                <a:lnTo>
                  <a:pt x="1672125" y="217616"/>
                </a:lnTo>
                <a:lnTo>
                  <a:pt x="1706719" y="245570"/>
                </a:lnTo>
                <a:lnTo>
                  <a:pt x="1739995" y="274934"/>
                </a:lnTo>
                <a:lnTo>
                  <a:pt x="1771905" y="305663"/>
                </a:lnTo>
                <a:lnTo>
                  <a:pt x="1802398" y="337707"/>
                </a:lnTo>
                <a:lnTo>
                  <a:pt x="1831425" y="371020"/>
                </a:lnTo>
                <a:lnTo>
                  <a:pt x="1858938" y="405554"/>
                </a:lnTo>
                <a:lnTo>
                  <a:pt x="1884887" y="441262"/>
                </a:lnTo>
                <a:lnTo>
                  <a:pt x="1909221" y="478095"/>
                </a:lnTo>
                <a:lnTo>
                  <a:pt x="1931893" y="516006"/>
                </a:lnTo>
                <a:lnTo>
                  <a:pt x="1952852" y="554949"/>
                </a:lnTo>
                <a:lnTo>
                  <a:pt x="1972050" y="594874"/>
                </a:lnTo>
                <a:lnTo>
                  <a:pt x="1989436" y="635735"/>
                </a:lnTo>
                <a:lnTo>
                  <a:pt x="2004962" y="677485"/>
                </a:lnTo>
                <a:lnTo>
                  <a:pt x="2018578" y="720074"/>
                </a:lnTo>
                <a:lnTo>
                  <a:pt x="2030234" y="763457"/>
                </a:lnTo>
                <a:lnTo>
                  <a:pt x="2039882" y="807585"/>
                </a:lnTo>
                <a:lnTo>
                  <a:pt x="2047472" y="852411"/>
                </a:lnTo>
                <a:lnTo>
                  <a:pt x="2052954" y="897887"/>
                </a:lnTo>
                <a:lnTo>
                  <a:pt x="2056280" y="943966"/>
                </a:lnTo>
                <a:lnTo>
                  <a:pt x="2057400" y="990600"/>
                </a:lnTo>
                <a:lnTo>
                  <a:pt x="2056280" y="1037231"/>
                </a:lnTo>
                <a:lnTo>
                  <a:pt x="2052954" y="1083308"/>
                </a:lnTo>
                <a:lnTo>
                  <a:pt x="2047472" y="1128783"/>
                </a:lnTo>
                <a:lnTo>
                  <a:pt x="2039882" y="1173607"/>
                </a:lnTo>
                <a:lnTo>
                  <a:pt x="2030234" y="1217734"/>
                </a:lnTo>
                <a:lnTo>
                  <a:pt x="2018578" y="1261116"/>
                </a:lnTo>
                <a:lnTo>
                  <a:pt x="2004962" y="1303705"/>
                </a:lnTo>
                <a:lnTo>
                  <a:pt x="1989436" y="1345453"/>
                </a:lnTo>
                <a:lnTo>
                  <a:pt x="1972050" y="1386314"/>
                </a:lnTo>
                <a:lnTo>
                  <a:pt x="1952852" y="1426239"/>
                </a:lnTo>
                <a:lnTo>
                  <a:pt x="1931893" y="1465181"/>
                </a:lnTo>
                <a:lnTo>
                  <a:pt x="1909221" y="1503093"/>
                </a:lnTo>
                <a:lnTo>
                  <a:pt x="1884887" y="1539926"/>
                </a:lnTo>
                <a:lnTo>
                  <a:pt x="1858938" y="1575634"/>
                </a:lnTo>
                <a:lnTo>
                  <a:pt x="1831425" y="1610168"/>
                </a:lnTo>
                <a:lnTo>
                  <a:pt x="1802398" y="1643482"/>
                </a:lnTo>
                <a:lnTo>
                  <a:pt x="1771905" y="1675527"/>
                </a:lnTo>
                <a:lnTo>
                  <a:pt x="1739995" y="1706255"/>
                </a:lnTo>
                <a:lnTo>
                  <a:pt x="1706719" y="1735621"/>
                </a:lnTo>
                <a:lnTo>
                  <a:pt x="1672125" y="1763575"/>
                </a:lnTo>
                <a:lnTo>
                  <a:pt x="1636263" y="1790070"/>
                </a:lnTo>
                <a:lnTo>
                  <a:pt x="1599183" y="1815060"/>
                </a:lnTo>
                <a:lnTo>
                  <a:pt x="1560933" y="1838495"/>
                </a:lnTo>
                <a:lnTo>
                  <a:pt x="1521563" y="1860329"/>
                </a:lnTo>
                <a:lnTo>
                  <a:pt x="1481123" y="1880513"/>
                </a:lnTo>
                <a:lnTo>
                  <a:pt x="1439662" y="1899001"/>
                </a:lnTo>
                <a:lnTo>
                  <a:pt x="1397228" y="1915746"/>
                </a:lnTo>
                <a:lnTo>
                  <a:pt x="1353872" y="1930698"/>
                </a:lnTo>
                <a:lnTo>
                  <a:pt x="1309643" y="1943811"/>
                </a:lnTo>
                <a:lnTo>
                  <a:pt x="1264591" y="1955037"/>
                </a:lnTo>
                <a:lnTo>
                  <a:pt x="1218764" y="1964329"/>
                </a:lnTo>
                <a:lnTo>
                  <a:pt x="1172212" y="1971638"/>
                </a:lnTo>
                <a:lnTo>
                  <a:pt x="1124984" y="1976918"/>
                </a:lnTo>
                <a:lnTo>
                  <a:pt x="1077130" y="1980121"/>
                </a:lnTo>
                <a:lnTo>
                  <a:pt x="1028700" y="1981200"/>
                </a:lnTo>
                <a:lnTo>
                  <a:pt x="980269" y="1980121"/>
                </a:lnTo>
                <a:lnTo>
                  <a:pt x="932415" y="1976918"/>
                </a:lnTo>
                <a:lnTo>
                  <a:pt x="885187" y="1971638"/>
                </a:lnTo>
                <a:lnTo>
                  <a:pt x="838635" y="1964329"/>
                </a:lnTo>
                <a:lnTo>
                  <a:pt x="792808" y="1955037"/>
                </a:lnTo>
                <a:lnTo>
                  <a:pt x="747756" y="1943811"/>
                </a:lnTo>
                <a:lnTo>
                  <a:pt x="703527" y="1930698"/>
                </a:lnTo>
                <a:lnTo>
                  <a:pt x="660171" y="1915746"/>
                </a:lnTo>
                <a:lnTo>
                  <a:pt x="617737" y="1899001"/>
                </a:lnTo>
                <a:lnTo>
                  <a:pt x="576276" y="1880513"/>
                </a:lnTo>
                <a:lnTo>
                  <a:pt x="535836" y="1860329"/>
                </a:lnTo>
                <a:lnTo>
                  <a:pt x="496466" y="1838495"/>
                </a:lnTo>
                <a:lnTo>
                  <a:pt x="458216" y="1815060"/>
                </a:lnTo>
                <a:lnTo>
                  <a:pt x="421136" y="1790070"/>
                </a:lnTo>
                <a:lnTo>
                  <a:pt x="385274" y="1763575"/>
                </a:lnTo>
                <a:lnTo>
                  <a:pt x="350680" y="1735621"/>
                </a:lnTo>
                <a:lnTo>
                  <a:pt x="317404" y="1706255"/>
                </a:lnTo>
                <a:lnTo>
                  <a:pt x="285494" y="1675527"/>
                </a:lnTo>
                <a:lnTo>
                  <a:pt x="255001" y="1643482"/>
                </a:lnTo>
                <a:lnTo>
                  <a:pt x="225974" y="1610168"/>
                </a:lnTo>
                <a:lnTo>
                  <a:pt x="198461" y="1575634"/>
                </a:lnTo>
                <a:lnTo>
                  <a:pt x="172512" y="1539926"/>
                </a:lnTo>
                <a:lnTo>
                  <a:pt x="148178" y="1503093"/>
                </a:lnTo>
                <a:lnTo>
                  <a:pt x="125506" y="1465181"/>
                </a:lnTo>
                <a:lnTo>
                  <a:pt x="104547" y="1426239"/>
                </a:lnTo>
                <a:lnTo>
                  <a:pt x="85349" y="1386314"/>
                </a:lnTo>
                <a:lnTo>
                  <a:pt x="67963" y="1345453"/>
                </a:lnTo>
                <a:lnTo>
                  <a:pt x="52437" y="1303705"/>
                </a:lnTo>
                <a:lnTo>
                  <a:pt x="38821" y="1261116"/>
                </a:lnTo>
                <a:lnTo>
                  <a:pt x="27165" y="1217734"/>
                </a:lnTo>
                <a:lnTo>
                  <a:pt x="17517" y="1173607"/>
                </a:lnTo>
                <a:lnTo>
                  <a:pt x="9927" y="1128783"/>
                </a:lnTo>
                <a:lnTo>
                  <a:pt x="4445" y="1083308"/>
                </a:lnTo>
                <a:lnTo>
                  <a:pt x="1119" y="1037231"/>
                </a:lnTo>
                <a:lnTo>
                  <a:pt x="0" y="990600"/>
                </a:lnTo>
                <a:close/>
              </a:path>
            </a:pathLst>
          </a:custGeom>
          <a:ln w="50800">
            <a:solidFill>
              <a:srgbClr val="99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0657" y="3769433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3587" y="0"/>
                </a:moveTo>
                <a:lnTo>
                  <a:pt x="6055" y="0"/>
                </a:lnTo>
                <a:lnTo>
                  <a:pt x="0" y="2746"/>
                </a:lnTo>
                <a:lnTo>
                  <a:pt x="0" y="9479"/>
                </a:lnTo>
                <a:lnTo>
                  <a:pt x="6055" y="12225"/>
                </a:lnTo>
                <a:lnTo>
                  <a:pt x="83587" y="12225"/>
                </a:lnTo>
                <a:lnTo>
                  <a:pt x="89641" y="9479"/>
                </a:lnTo>
                <a:lnTo>
                  <a:pt x="89641" y="274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5049" y="3769433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70" h="12700">
                <a:moveTo>
                  <a:pt x="83579" y="0"/>
                </a:moveTo>
                <a:lnTo>
                  <a:pt x="6067" y="0"/>
                </a:lnTo>
                <a:lnTo>
                  <a:pt x="0" y="2746"/>
                </a:lnTo>
                <a:lnTo>
                  <a:pt x="0" y="9479"/>
                </a:lnTo>
                <a:lnTo>
                  <a:pt x="6067" y="12225"/>
                </a:lnTo>
                <a:lnTo>
                  <a:pt x="83579" y="12225"/>
                </a:lnTo>
                <a:lnTo>
                  <a:pt x="89647" y="9479"/>
                </a:lnTo>
                <a:lnTo>
                  <a:pt x="89647" y="274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21519" y="3429044"/>
            <a:ext cx="1518920" cy="348615"/>
            <a:chOff x="2021519" y="3429044"/>
            <a:chExt cx="1518920" cy="348615"/>
          </a:xfrm>
        </p:grpSpPr>
        <p:sp>
          <p:nvSpPr>
            <p:cNvPr id="8" name="object 8"/>
            <p:cNvSpPr/>
            <p:nvPr/>
          </p:nvSpPr>
          <p:spPr>
            <a:xfrm>
              <a:off x="2024274" y="3431799"/>
              <a:ext cx="1513205" cy="129539"/>
            </a:xfrm>
            <a:custGeom>
              <a:avLst/>
              <a:gdLst/>
              <a:ahLst/>
              <a:cxnLst/>
              <a:rect l="l" t="t" r="r" b="b"/>
              <a:pathLst>
                <a:path w="1513204" h="129539">
                  <a:moveTo>
                    <a:pt x="1288378" y="0"/>
                  </a:moveTo>
                  <a:lnTo>
                    <a:pt x="221130" y="0"/>
                  </a:lnTo>
                  <a:lnTo>
                    <a:pt x="0" y="129002"/>
                  </a:lnTo>
                  <a:lnTo>
                    <a:pt x="1512869" y="129002"/>
                  </a:lnTo>
                  <a:lnTo>
                    <a:pt x="128837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274" y="3431799"/>
              <a:ext cx="1513205" cy="129539"/>
            </a:xfrm>
            <a:custGeom>
              <a:avLst/>
              <a:gdLst/>
              <a:ahLst/>
              <a:cxnLst/>
              <a:rect l="l" t="t" r="r" b="b"/>
              <a:pathLst>
                <a:path w="1513204" h="129539">
                  <a:moveTo>
                    <a:pt x="1512869" y="129002"/>
                  </a:moveTo>
                  <a:lnTo>
                    <a:pt x="0" y="129002"/>
                  </a:lnTo>
                  <a:lnTo>
                    <a:pt x="221130" y="0"/>
                  </a:lnTo>
                  <a:lnTo>
                    <a:pt x="1288378" y="0"/>
                  </a:lnTo>
                  <a:lnTo>
                    <a:pt x="1512869" y="129002"/>
                  </a:lnTo>
                </a:path>
              </a:pathLst>
            </a:custGeom>
            <a:ln w="5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5355" y="3561421"/>
              <a:ext cx="1507490" cy="213360"/>
            </a:xfrm>
            <a:custGeom>
              <a:avLst/>
              <a:gdLst/>
              <a:ahLst/>
              <a:cxnLst/>
              <a:rect l="l" t="t" r="r" b="b"/>
              <a:pathLst>
                <a:path w="1507489" h="213360">
                  <a:moveTo>
                    <a:pt x="1507467" y="0"/>
                  </a:moveTo>
                  <a:lnTo>
                    <a:pt x="0" y="0"/>
                  </a:lnTo>
                  <a:lnTo>
                    <a:pt x="0" y="213061"/>
                  </a:lnTo>
                  <a:lnTo>
                    <a:pt x="1507467" y="213061"/>
                  </a:lnTo>
                  <a:lnTo>
                    <a:pt x="150746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5355" y="3561421"/>
              <a:ext cx="1507490" cy="213360"/>
            </a:xfrm>
            <a:custGeom>
              <a:avLst/>
              <a:gdLst/>
              <a:ahLst/>
              <a:cxnLst/>
              <a:rect l="l" t="t" r="r" b="b"/>
              <a:pathLst>
                <a:path w="1507489" h="213360">
                  <a:moveTo>
                    <a:pt x="0" y="213061"/>
                  </a:moveTo>
                  <a:lnTo>
                    <a:pt x="1507467" y="213061"/>
                  </a:lnTo>
                  <a:lnTo>
                    <a:pt x="1507467" y="0"/>
                  </a:lnTo>
                  <a:lnTo>
                    <a:pt x="0" y="0"/>
                  </a:lnTo>
                  <a:lnTo>
                    <a:pt x="0" y="213061"/>
                  </a:lnTo>
                  <a:close/>
                </a:path>
              </a:pathLst>
            </a:custGeom>
            <a:ln w="5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48495" y="3573735"/>
              <a:ext cx="1461770" cy="188595"/>
            </a:xfrm>
            <a:custGeom>
              <a:avLst/>
              <a:gdLst/>
              <a:ahLst/>
              <a:cxnLst/>
              <a:rect l="l" t="t" r="r" b="b"/>
              <a:pathLst>
                <a:path w="1461770" h="188595">
                  <a:moveTo>
                    <a:pt x="1461742" y="0"/>
                  </a:moveTo>
                  <a:lnTo>
                    <a:pt x="0" y="0"/>
                  </a:lnTo>
                  <a:lnTo>
                    <a:pt x="0" y="188521"/>
                  </a:lnTo>
                  <a:lnTo>
                    <a:pt x="1461742" y="188521"/>
                  </a:lnTo>
                  <a:lnTo>
                    <a:pt x="146174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8495" y="3573735"/>
              <a:ext cx="1461770" cy="188595"/>
            </a:xfrm>
            <a:custGeom>
              <a:avLst/>
              <a:gdLst/>
              <a:ahLst/>
              <a:cxnLst/>
              <a:rect l="l" t="t" r="r" b="b"/>
              <a:pathLst>
                <a:path w="1461770" h="188595">
                  <a:moveTo>
                    <a:pt x="0" y="188521"/>
                  </a:moveTo>
                  <a:lnTo>
                    <a:pt x="1461742" y="188521"/>
                  </a:lnTo>
                  <a:lnTo>
                    <a:pt x="1461742" y="0"/>
                  </a:lnTo>
                  <a:lnTo>
                    <a:pt x="0" y="0"/>
                  </a:lnTo>
                  <a:lnTo>
                    <a:pt x="0" y="188521"/>
                  </a:lnTo>
                  <a:close/>
                </a:path>
              </a:pathLst>
            </a:custGeom>
            <a:ln w="5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1477" y="3600225"/>
              <a:ext cx="107314" cy="67945"/>
            </a:xfrm>
            <a:custGeom>
              <a:avLst/>
              <a:gdLst/>
              <a:ahLst/>
              <a:cxnLst/>
              <a:rect l="l" t="t" r="r" b="b"/>
              <a:pathLst>
                <a:path w="107314" h="67945">
                  <a:moveTo>
                    <a:pt x="107268" y="0"/>
                  </a:moveTo>
                  <a:lnTo>
                    <a:pt x="0" y="0"/>
                  </a:lnTo>
                  <a:lnTo>
                    <a:pt x="0" y="67771"/>
                  </a:lnTo>
                  <a:lnTo>
                    <a:pt x="107268" y="67771"/>
                  </a:lnTo>
                  <a:lnTo>
                    <a:pt x="10726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1477" y="3600225"/>
              <a:ext cx="107314" cy="67945"/>
            </a:xfrm>
            <a:custGeom>
              <a:avLst/>
              <a:gdLst/>
              <a:ahLst/>
              <a:cxnLst/>
              <a:rect l="l" t="t" r="r" b="b"/>
              <a:pathLst>
                <a:path w="107314" h="67945">
                  <a:moveTo>
                    <a:pt x="0" y="67771"/>
                  </a:moveTo>
                  <a:lnTo>
                    <a:pt x="107268" y="67771"/>
                  </a:lnTo>
                  <a:lnTo>
                    <a:pt x="107268" y="0"/>
                  </a:lnTo>
                  <a:lnTo>
                    <a:pt x="0" y="0"/>
                  </a:lnTo>
                  <a:lnTo>
                    <a:pt x="0" y="67771"/>
                  </a:lnTo>
                  <a:close/>
                </a:path>
              </a:pathLst>
            </a:custGeom>
            <a:ln w="6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1477" y="3712912"/>
              <a:ext cx="64769" cy="20955"/>
            </a:xfrm>
            <a:custGeom>
              <a:avLst/>
              <a:gdLst/>
              <a:ahLst/>
              <a:cxnLst/>
              <a:rect l="l" t="t" r="r" b="b"/>
              <a:pathLst>
                <a:path w="64769" h="20954">
                  <a:moveTo>
                    <a:pt x="64340" y="0"/>
                  </a:moveTo>
                  <a:lnTo>
                    <a:pt x="0" y="0"/>
                  </a:lnTo>
                  <a:lnTo>
                    <a:pt x="0" y="20730"/>
                  </a:lnTo>
                  <a:lnTo>
                    <a:pt x="64340" y="20730"/>
                  </a:lnTo>
                  <a:lnTo>
                    <a:pt x="643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1477" y="3712912"/>
              <a:ext cx="64769" cy="20955"/>
            </a:xfrm>
            <a:custGeom>
              <a:avLst/>
              <a:gdLst/>
              <a:ahLst/>
              <a:cxnLst/>
              <a:rect l="l" t="t" r="r" b="b"/>
              <a:pathLst>
                <a:path w="64769" h="20954">
                  <a:moveTo>
                    <a:pt x="0" y="20730"/>
                  </a:moveTo>
                  <a:lnTo>
                    <a:pt x="64340" y="20730"/>
                  </a:lnTo>
                  <a:lnTo>
                    <a:pt x="64340" y="0"/>
                  </a:lnTo>
                  <a:lnTo>
                    <a:pt x="0" y="0"/>
                  </a:lnTo>
                  <a:lnTo>
                    <a:pt x="0" y="20730"/>
                  </a:lnTo>
                  <a:close/>
                </a:path>
              </a:pathLst>
            </a:custGeom>
            <a:ln w="5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55731" y="3592073"/>
              <a:ext cx="903605" cy="152400"/>
            </a:xfrm>
            <a:custGeom>
              <a:avLst/>
              <a:gdLst/>
              <a:ahLst/>
              <a:cxnLst/>
              <a:rect l="l" t="t" r="r" b="b"/>
              <a:pathLst>
                <a:path w="903604" h="152400">
                  <a:moveTo>
                    <a:pt x="903328" y="0"/>
                  </a:moveTo>
                  <a:lnTo>
                    <a:pt x="0" y="0"/>
                  </a:lnTo>
                  <a:lnTo>
                    <a:pt x="0" y="151846"/>
                  </a:lnTo>
                  <a:lnTo>
                    <a:pt x="903328" y="151846"/>
                  </a:lnTo>
                  <a:lnTo>
                    <a:pt x="90332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55731" y="3592073"/>
              <a:ext cx="903605" cy="152400"/>
            </a:xfrm>
            <a:custGeom>
              <a:avLst/>
              <a:gdLst/>
              <a:ahLst/>
              <a:cxnLst/>
              <a:rect l="l" t="t" r="r" b="b"/>
              <a:pathLst>
                <a:path w="903604" h="152400">
                  <a:moveTo>
                    <a:pt x="0" y="151846"/>
                  </a:moveTo>
                  <a:lnTo>
                    <a:pt x="903328" y="151846"/>
                  </a:lnTo>
                  <a:lnTo>
                    <a:pt x="903328" y="0"/>
                  </a:lnTo>
                  <a:lnTo>
                    <a:pt x="0" y="0"/>
                  </a:lnTo>
                  <a:lnTo>
                    <a:pt x="0" y="151846"/>
                  </a:lnTo>
                  <a:close/>
                </a:path>
              </a:pathLst>
            </a:custGeom>
            <a:ln w="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8454" y="3696876"/>
              <a:ext cx="316865" cy="18415"/>
            </a:xfrm>
            <a:custGeom>
              <a:avLst/>
              <a:gdLst/>
              <a:ahLst/>
              <a:cxnLst/>
              <a:rect l="l" t="t" r="r" b="b"/>
              <a:pathLst>
                <a:path w="316864" h="18414">
                  <a:moveTo>
                    <a:pt x="316393" y="0"/>
                  </a:moveTo>
                  <a:lnTo>
                    <a:pt x="0" y="0"/>
                  </a:lnTo>
                  <a:lnTo>
                    <a:pt x="0" y="18072"/>
                  </a:lnTo>
                  <a:lnTo>
                    <a:pt x="316393" y="18072"/>
                  </a:lnTo>
                  <a:lnTo>
                    <a:pt x="31639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4549" y="3696257"/>
              <a:ext cx="152400" cy="19685"/>
            </a:xfrm>
            <a:custGeom>
              <a:avLst/>
              <a:gdLst/>
              <a:ahLst/>
              <a:cxnLst/>
              <a:rect l="l" t="t" r="r" b="b"/>
              <a:pathLst>
                <a:path w="152400" h="19685">
                  <a:moveTo>
                    <a:pt x="0" y="0"/>
                  </a:moveTo>
                  <a:lnTo>
                    <a:pt x="151815" y="19401"/>
                  </a:lnTo>
                  <a:lnTo>
                    <a:pt x="151815" y="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6891" y="3696876"/>
              <a:ext cx="38100" cy="18415"/>
            </a:xfrm>
            <a:custGeom>
              <a:avLst/>
              <a:gdLst/>
              <a:ahLst/>
              <a:cxnLst/>
              <a:rect l="l" t="t" r="r" b="b"/>
              <a:pathLst>
                <a:path w="38100" h="18414">
                  <a:moveTo>
                    <a:pt x="37954" y="0"/>
                  </a:moveTo>
                  <a:lnTo>
                    <a:pt x="0" y="0"/>
                  </a:lnTo>
                  <a:lnTo>
                    <a:pt x="0" y="18072"/>
                  </a:lnTo>
                  <a:lnTo>
                    <a:pt x="37954" y="18072"/>
                  </a:lnTo>
                  <a:lnTo>
                    <a:pt x="3795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16299" y="3695546"/>
              <a:ext cx="321310" cy="20955"/>
            </a:xfrm>
            <a:custGeom>
              <a:avLst/>
              <a:gdLst/>
              <a:ahLst/>
              <a:cxnLst/>
              <a:rect l="l" t="t" r="r" b="b"/>
              <a:pathLst>
                <a:path w="321310" h="20954">
                  <a:moveTo>
                    <a:pt x="0" y="20730"/>
                  </a:moveTo>
                  <a:lnTo>
                    <a:pt x="320719" y="20730"/>
                  </a:lnTo>
                  <a:lnTo>
                    <a:pt x="320719" y="0"/>
                  </a:lnTo>
                  <a:lnTo>
                    <a:pt x="0" y="0"/>
                  </a:lnTo>
                  <a:lnTo>
                    <a:pt x="0" y="20730"/>
                  </a:lnTo>
                  <a:close/>
                </a:path>
              </a:pathLst>
            </a:custGeom>
            <a:ln w="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0475" y="3604044"/>
              <a:ext cx="855980" cy="85090"/>
            </a:xfrm>
            <a:custGeom>
              <a:avLst/>
              <a:gdLst/>
              <a:ahLst/>
              <a:cxnLst/>
              <a:rect l="l" t="t" r="r" b="b"/>
              <a:pathLst>
                <a:path w="855979" h="85089">
                  <a:moveTo>
                    <a:pt x="15392" y="9829"/>
                  </a:moveTo>
                  <a:lnTo>
                    <a:pt x="0" y="0"/>
                  </a:lnTo>
                  <a:lnTo>
                    <a:pt x="0" y="85039"/>
                  </a:lnTo>
                  <a:lnTo>
                    <a:pt x="15392" y="74498"/>
                  </a:lnTo>
                  <a:lnTo>
                    <a:pt x="15392" y="9829"/>
                  </a:lnTo>
                  <a:close/>
                </a:path>
                <a:path w="855979" h="85089">
                  <a:moveTo>
                    <a:pt x="855980" y="609"/>
                  </a:moveTo>
                  <a:lnTo>
                    <a:pt x="836764" y="9474"/>
                  </a:lnTo>
                  <a:lnTo>
                    <a:pt x="836764" y="74498"/>
                  </a:lnTo>
                  <a:lnTo>
                    <a:pt x="855980" y="84683"/>
                  </a:lnTo>
                  <a:lnTo>
                    <a:pt x="855980" y="609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9954" y="3603688"/>
              <a:ext cx="858519" cy="10160"/>
            </a:xfrm>
            <a:custGeom>
              <a:avLst/>
              <a:gdLst/>
              <a:ahLst/>
              <a:cxnLst/>
              <a:rect l="l" t="t" r="r" b="b"/>
              <a:pathLst>
                <a:path w="858520" h="10160">
                  <a:moveTo>
                    <a:pt x="858253" y="0"/>
                  </a:moveTo>
                  <a:lnTo>
                    <a:pt x="0" y="0"/>
                  </a:lnTo>
                  <a:lnTo>
                    <a:pt x="0" y="9474"/>
                  </a:lnTo>
                  <a:lnTo>
                    <a:pt x="0" y="9829"/>
                  </a:lnTo>
                  <a:lnTo>
                    <a:pt x="858253" y="9829"/>
                  </a:lnTo>
                  <a:lnTo>
                    <a:pt x="858253" y="9474"/>
                  </a:lnTo>
                  <a:lnTo>
                    <a:pt x="85825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0475" y="3677831"/>
              <a:ext cx="855980" cy="10795"/>
            </a:xfrm>
            <a:custGeom>
              <a:avLst/>
              <a:gdLst/>
              <a:ahLst/>
              <a:cxnLst/>
              <a:rect l="l" t="t" r="r" b="b"/>
              <a:pathLst>
                <a:path w="855979" h="10795">
                  <a:moveTo>
                    <a:pt x="855446" y="0"/>
                  </a:moveTo>
                  <a:lnTo>
                    <a:pt x="0" y="0"/>
                  </a:lnTo>
                  <a:lnTo>
                    <a:pt x="0" y="711"/>
                  </a:lnTo>
                  <a:lnTo>
                    <a:pt x="0" y="10553"/>
                  </a:lnTo>
                  <a:lnTo>
                    <a:pt x="855446" y="10553"/>
                  </a:lnTo>
                  <a:lnTo>
                    <a:pt x="855446" y="711"/>
                  </a:lnTo>
                  <a:lnTo>
                    <a:pt x="85544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95300" y="3613156"/>
              <a:ext cx="822960" cy="65405"/>
            </a:xfrm>
            <a:custGeom>
              <a:avLst/>
              <a:gdLst/>
              <a:ahLst/>
              <a:cxnLst/>
              <a:rect l="l" t="t" r="r" b="b"/>
              <a:pathLst>
                <a:path w="822960" h="65404">
                  <a:moveTo>
                    <a:pt x="822431" y="0"/>
                  </a:moveTo>
                  <a:lnTo>
                    <a:pt x="0" y="0"/>
                  </a:lnTo>
                  <a:lnTo>
                    <a:pt x="0" y="65381"/>
                  </a:lnTo>
                  <a:lnTo>
                    <a:pt x="822431" y="65381"/>
                  </a:lnTo>
                  <a:lnTo>
                    <a:pt x="822431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8769" y="3603325"/>
              <a:ext cx="857250" cy="84455"/>
            </a:xfrm>
            <a:custGeom>
              <a:avLst/>
              <a:gdLst/>
              <a:ahLst/>
              <a:cxnLst/>
              <a:rect l="l" t="t" r="r" b="b"/>
              <a:pathLst>
                <a:path w="857250" h="84454">
                  <a:moveTo>
                    <a:pt x="0" y="84072"/>
                  </a:moveTo>
                  <a:lnTo>
                    <a:pt x="857164" y="84072"/>
                  </a:lnTo>
                  <a:lnTo>
                    <a:pt x="857164" y="0"/>
                  </a:lnTo>
                  <a:lnTo>
                    <a:pt x="0" y="0"/>
                  </a:lnTo>
                  <a:lnTo>
                    <a:pt x="0" y="84072"/>
                  </a:lnTo>
                  <a:close/>
                </a:path>
              </a:pathLst>
            </a:custGeom>
            <a:ln w="5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48480" y="3693157"/>
              <a:ext cx="81280" cy="45720"/>
            </a:xfrm>
            <a:custGeom>
              <a:avLst/>
              <a:gdLst/>
              <a:ahLst/>
              <a:cxnLst/>
              <a:rect l="l" t="t" r="r" b="b"/>
              <a:pathLst>
                <a:path w="81280" h="45720">
                  <a:moveTo>
                    <a:pt x="80884" y="0"/>
                  </a:moveTo>
                  <a:lnTo>
                    <a:pt x="0" y="0"/>
                  </a:lnTo>
                  <a:lnTo>
                    <a:pt x="0" y="45623"/>
                  </a:lnTo>
                  <a:lnTo>
                    <a:pt x="80884" y="45623"/>
                  </a:lnTo>
                  <a:lnTo>
                    <a:pt x="8088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48480" y="3693157"/>
              <a:ext cx="81280" cy="45720"/>
            </a:xfrm>
            <a:custGeom>
              <a:avLst/>
              <a:gdLst/>
              <a:ahLst/>
              <a:cxnLst/>
              <a:rect l="l" t="t" r="r" b="b"/>
              <a:pathLst>
                <a:path w="81280" h="45720">
                  <a:moveTo>
                    <a:pt x="0" y="45623"/>
                  </a:moveTo>
                  <a:lnTo>
                    <a:pt x="80884" y="45623"/>
                  </a:lnTo>
                  <a:lnTo>
                    <a:pt x="80884" y="0"/>
                  </a:lnTo>
                  <a:lnTo>
                    <a:pt x="0" y="0"/>
                  </a:lnTo>
                  <a:lnTo>
                    <a:pt x="0" y="45623"/>
                  </a:lnTo>
                  <a:close/>
                </a:path>
              </a:pathLst>
            </a:custGeom>
            <a:ln w="6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6510" y="3724163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2058" y="0"/>
                  </a:moveTo>
                  <a:lnTo>
                    <a:pt x="0" y="0"/>
                  </a:lnTo>
                  <a:lnTo>
                    <a:pt x="0" y="13288"/>
                  </a:lnTo>
                  <a:lnTo>
                    <a:pt x="22058" y="13288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54282" y="3724163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2058" y="0"/>
                  </a:moveTo>
                  <a:lnTo>
                    <a:pt x="0" y="0"/>
                  </a:lnTo>
                  <a:lnTo>
                    <a:pt x="0" y="13288"/>
                  </a:lnTo>
                  <a:lnTo>
                    <a:pt x="22058" y="13288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7668" y="3724529"/>
              <a:ext cx="856615" cy="13335"/>
            </a:xfrm>
            <a:custGeom>
              <a:avLst/>
              <a:gdLst/>
              <a:ahLst/>
              <a:cxnLst/>
              <a:rect l="l" t="t" r="r" b="b"/>
              <a:pathLst>
                <a:path w="856614" h="13335">
                  <a:moveTo>
                    <a:pt x="6591" y="0"/>
                  </a:moveTo>
                  <a:lnTo>
                    <a:pt x="0" y="0"/>
                  </a:lnTo>
                  <a:lnTo>
                    <a:pt x="0" y="12928"/>
                  </a:lnTo>
                  <a:lnTo>
                    <a:pt x="6591" y="12928"/>
                  </a:lnTo>
                  <a:lnTo>
                    <a:pt x="6591" y="0"/>
                  </a:lnTo>
                  <a:close/>
                </a:path>
                <a:path w="856614" h="13335">
                  <a:moveTo>
                    <a:pt x="22085" y="0"/>
                  </a:moveTo>
                  <a:lnTo>
                    <a:pt x="14947" y="0"/>
                  </a:lnTo>
                  <a:lnTo>
                    <a:pt x="14947" y="12928"/>
                  </a:lnTo>
                  <a:lnTo>
                    <a:pt x="22085" y="12928"/>
                  </a:lnTo>
                  <a:lnTo>
                    <a:pt x="22085" y="0"/>
                  </a:lnTo>
                  <a:close/>
                </a:path>
                <a:path w="856614" h="13335">
                  <a:moveTo>
                    <a:pt x="36893" y="0"/>
                  </a:moveTo>
                  <a:lnTo>
                    <a:pt x="29756" y="0"/>
                  </a:lnTo>
                  <a:lnTo>
                    <a:pt x="29756" y="12928"/>
                  </a:lnTo>
                  <a:lnTo>
                    <a:pt x="36893" y="12928"/>
                  </a:lnTo>
                  <a:lnTo>
                    <a:pt x="36893" y="0"/>
                  </a:lnTo>
                  <a:close/>
                </a:path>
                <a:path w="856614" h="13335">
                  <a:moveTo>
                    <a:pt x="51168" y="0"/>
                  </a:moveTo>
                  <a:lnTo>
                    <a:pt x="44577" y="0"/>
                  </a:lnTo>
                  <a:lnTo>
                    <a:pt x="44577" y="12928"/>
                  </a:lnTo>
                  <a:lnTo>
                    <a:pt x="51168" y="12928"/>
                  </a:lnTo>
                  <a:lnTo>
                    <a:pt x="51168" y="0"/>
                  </a:lnTo>
                  <a:close/>
                </a:path>
                <a:path w="856614" h="13335">
                  <a:moveTo>
                    <a:pt x="66078" y="0"/>
                  </a:moveTo>
                  <a:lnTo>
                    <a:pt x="59486" y="0"/>
                  </a:lnTo>
                  <a:lnTo>
                    <a:pt x="59486" y="12928"/>
                  </a:lnTo>
                  <a:lnTo>
                    <a:pt x="66078" y="12928"/>
                  </a:lnTo>
                  <a:lnTo>
                    <a:pt x="66078" y="0"/>
                  </a:lnTo>
                  <a:close/>
                </a:path>
                <a:path w="856614" h="13335">
                  <a:moveTo>
                    <a:pt x="81432" y="0"/>
                  </a:moveTo>
                  <a:lnTo>
                    <a:pt x="74295" y="0"/>
                  </a:lnTo>
                  <a:lnTo>
                    <a:pt x="74295" y="12928"/>
                  </a:lnTo>
                  <a:lnTo>
                    <a:pt x="81432" y="12928"/>
                  </a:lnTo>
                  <a:lnTo>
                    <a:pt x="81432" y="0"/>
                  </a:lnTo>
                  <a:close/>
                </a:path>
                <a:path w="856614" h="13335">
                  <a:moveTo>
                    <a:pt x="96354" y="0"/>
                  </a:moveTo>
                  <a:lnTo>
                    <a:pt x="89115" y="0"/>
                  </a:lnTo>
                  <a:lnTo>
                    <a:pt x="89115" y="12928"/>
                  </a:lnTo>
                  <a:lnTo>
                    <a:pt x="96354" y="12928"/>
                  </a:lnTo>
                  <a:lnTo>
                    <a:pt x="96354" y="0"/>
                  </a:lnTo>
                  <a:close/>
                </a:path>
                <a:path w="856614" h="13335">
                  <a:moveTo>
                    <a:pt x="110617" y="0"/>
                  </a:moveTo>
                  <a:lnTo>
                    <a:pt x="104025" y="0"/>
                  </a:lnTo>
                  <a:lnTo>
                    <a:pt x="104025" y="12928"/>
                  </a:lnTo>
                  <a:lnTo>
                    <a:pt x="110617" y="12928"/>
                  </a:lnTo>
                  <a:lnTo>
                    <a:pt x="110617" y="0"/>
                  </a:lnTo>
                  <a:close/>
                </a:path>
                <a:path w="856614" h="13335">
                  <a:moveTo>
                    <a:pt x="155194" y="0"/>
                  </a:moveTo>
                  <a:lnTo>
                    <a:pt x="148602" y="0"/>
                  </a:lnTo>
                  <a:lnTo>
                    <a:pt x="148602" y="12928"/>
                  </a:lnTo>
                  <a:lnTo>
                    <a:pt x="155194" y="12928"/>
                  </a:lnTo>
                  <a:lnTo>
                    <a:pt x="155194" y="0"/>
                  </a:lnTo>
                  <a:close/>
                </a:path>
                <a:path w="856614" h="13335">
                  <a:moveTo>
                    <a:pt x="170014" y="0"/>
                  </a:moveTo>
                  <a:lnTo>
                    <a:pt x="163423" y="0"/>
                  </a:lnTo>
                  <a:lnTo>
                    <a:pt x="163423" y="12928"/>
                  </a:lnTo>
                  <a:lnTo>
                    <a:pt x="170014" y="12928"/>
                  </a:lnTo>
                  <a:lnTo>
                    <a:pt x="170014" y="0"/>
                  </a:lnTo>
                  <a:close/>
                </a:path>
                <a:path w="856614" h="13335">
                  <a:moveTo>
                    <a:pt x="214553" y="0"/>
                  </a:moveTo>
                  <a:lnTo>
                    <a:pt x="207949" y="0"/>
                  </a:lnTo>
                  <a:lnTo>
                    <a:pt x="207949" y="12928"/>
                  </a:lnTo>
                  <a:lnTo>
                    <a:pt x="214553" y="12928"/>
                  </a:lnTo>
                  <a:lnTo>
                    <a:pt x="214553" y="0"/>
                  </a:lnTo>
                  <a:close/>
                </a:path>
                <a:path w="856614" h="13335">
                  <a:moveTo>
                    <a:pt x="229997" y="0"/>
                  </a:moveTo>
                  <a:lnTo>
                    <a:pt x="222859" y="0"/>
                  </a:lnTo>
                  <a:lnTo>
                    <a:pt x="222859" y="12928"/>
                  </a:lnTo>
                  <a:lnTo>
                    <a:pt x="229997" y="12928"/>
                  </a:lnTo>
                  <a:lnTo>
                    <a:pt x="229997" y="0"/>
                  </a:lnTo>
                  <a:close/>
                </a:path>
                <a:path w="856614" h="13335">
                  <a:moveTo>
                    <a:pt x="244817" y="0"/>
                  </a:moveTo>
                  <a:lnTo>
                    <a:pt x="237680" y="0"/>
                  </a:lnTo>
                  <a:lnTo>
                    <a:pt x="237680" y="12928"/>
                  </a:lnTo>
                  <a:lnTo>
                    <a:pt x="244817" y="12928"/>
                  </a:lnTo>
                  <a:lnTo>
                    <a:pt x="244817" y="0"/>
                  </a:lnTo>
                  <a:close/>
                </a:path>
                <a:path w="856614" h="13335">
                  <a:moveTo>
                    <a:pt x="259194" y="0"/>
                  </a:moveTo>
                  <a:lnTo>
                    <a:pt x="252488" y="0"/>
                  </a:lnTo>
                  <a:lnTo>
                    <a:pt x="252488" y="12928"/>
                  </a:lnTo>
                  <a:lnTo>
                    <a:pt x="259194" y="12928"/>
                  </a:lnTo>
                  <a:lnTo>
                    <a:pt x="259194" y="0"/>
                  </a:lnTo>
                  <a:close/>
                </a:path>
                <a:path w="856614" h="13335">
                  <a:moveTo>
                    <a:pt x="274040" y="0"/>
                  </a:moveTo>
                  <a:lnTo>
                    <a:pt x="267436" y="0"/>
                  </a:lnTo>
                  <a:lnTo>
                    <a:pt x="267436" y="12928"/>
                  </a:lnTo>
                  <a:lnTo>
                    <a:pt x="274040" y="12928"/>
                  </a:lnTo>
                  <a:lnTo>
                    <a:pt x="274040" y="0"/>
                  </a:lnTo>
                  <a:close/>
                </a:path>
                <a:path w="856614" h="13335">
                  <a:moveTo>
                    <a:pt x="289394" y="0"/>
                  </a:moveTo>
                  <a:lnTo>
                    <a:pt x="282257" y="0"/>
                  </a:lnTo>
                  <a:lnTo>
                    <a:pt x="282257" y="12928"/>
                  </a:lnTo>
                  <a:lnTo>
                    <a:pt x="289394" y="12928"/>
                  </a:lnTo>
                  <a:lnTo>
                    <a:pt x="289394" y="0"/>
                  </a:lnTo>
                  <a:close/>
                </a:path>
                <a:path w="856614" h="13335">
                  <a:moveTo>
                    <a:pt x="304304" y="0"/>
                  </a:moveTo>
                  <a:lnTo>
                    <a:pt x="297167" y="0"/>
                  </a:lnTo>
                  <a:lnTo>
                    <a:pt x="297167" y="12928"/>
                  </a:lnTo>
                  <a:lnTo>
                    <a:pt x="304304" y="12928"/>
                  </a:lnTo>
                  <a:lnTo>
                    <a:pt x="304304" y="0"/>
                  </a:lnTo>
                  <a:close/>
                </a:path>
                <a:path w="856614" h="13335">
                  <a:moveTo>
                    <a:pt x="318579" y="0"/>
                  </a:moveTo>
                  <a:lnTo>
                    <a:pt x="311975" y="0"/>
                  </a:lnTo>
                  <a:lnTo>
                    <a:pt x="311975" y="12928"/>
                  </a:lnTo>
                  <a:lnTo>
                    <a:pt x="318579" y="12928"/>
                  </a:lnTo>
                  <a:lnTo>
                    <a:pt x="318579" y="0"/>
                  </a:lnTo>
                  <a:close/>
                </a:path>
                <a:path w="856614" h="13335">
                  <a:moveTo>
                    <a:pt x="333933" y="0"/>
                  </a:moveTo>
                  <a:lnTo>
                    <a:pt x="326796" y="0"/>
                  </a:lnTo>
                  <a:lnTo>
                    <a:pt x="326796" y="12928"/>
                  </a:lnTo>
                  <a:lnTo>
                    <a:pt x="333933" y="12928"/>
                  </a:lnTo>
                  <a:lnTo>
                    <a:pt x="333933" y="0"/>
                  </a:lnTo>
                  <a:close/>
                </a:path>
                <a:path w="856614" h="13335">
                  <a:moveTo>
                    <a:pt x="348843" y="0"/>
                  </a:moveTo>
                  <a:lnTo>
                    <a:pt x="341706" y="0"/>
                  </a:lnTo>
                  <a:lnTo>
                    <a:pt x="341706" y="12928"/>
                  </a:lnTo>
                  <a:lnTo>
                    <a:pt x="348843" y="12928"/>
                  </a:lnTo>
                  <a:lnTo>
                    <a:pt x="348843" y="0"/>
                  </a:lnTo>
                  <a:close/>
                </a:path>
                <a:path w="856614" h="13335">
                  <a:moveTo>
                    <a:pt x="363118" y="0"/>
                  </a:moveTo>
                  <a:lnTo>
                    <a:pt x="356514" y="0"/>
                  </a:lnTo>
                  <a:lnTo>
                    <a:pt x="356514" y="12928"/>
                  </a:lnTo>
                  <a:lnTo>
                    <a:pt x="363118" y="12928"/>
                  </a:lnTo>
                  <a:lnTo>
                    <a:pt x="363118" y="0"/>
                  </a:lnTo>
                  <a:close/>
                </a:path>
                <a:path w="856614" h="13335">
                  <a:moveTo>
                    <a:pt x="467131" y="0"/>
                  </a:moveTo>
                  <a:lnTo>
                    <a:pt x="460540" y="0"/>
                  </a:lnTo>
                  <a:lnTo>
                    <a:pt x="460540" y="12928"/>
                  </a:lnTo>
                  <a:lnTo>
                    <a:pt x="467131" y="12928"/>
                  </a:lnTo>
                  <a:lnTo>
                    <a:pt x="467131" y="0"/>
                  </a:lnTo>
                  <a:close/>
                </a:path>
                <a:path w="856614" h="13335">
                  <a:moveTo>
                    <a:pt x="481952" y="0"/>
                  </a:moveTo>
                  <a:lnTo>
                    <a:pt x="475361" y="0"/>
                  </a:lnTo>
                  <a:lnTo>
                    <a:pt x="475361" y="12928"/>
                  </a:lnTo>
                  <a:lnTo>
                    <a:pt x="481952" y="12928"/>
                  </a:lnTo>
                  <a:lnTo>
                    <a:pt x="481952" y="0"/>
                  </a:lnTo>
                  <a:close/>
                </a:path>
                <a:path w="856614" h="13335">
                  <a:moveTo>
                    <a:pt x="497420" y="0"/>
                  </a:moveTo>
                  <a:lnTo>
                    <a:pt x="490169" y="0"/>
                  </a:lnTo>
                  <a:lnTo>
                    <a:pt x="490169" y="12928"/>
                  </a:lnTo>
                  <a:lnTo>
                    <a:pt x="497420" y="12928"/>
                  </a:lnTo>
                  <a:lnTo>
                    <a:pt x="497420" y="0"/>
                  </a:lnTo>
                  <a:close/>
                </a:path>
                <a:path w="856614" h="13335">
                  <a:moveTo>
                    <a:pt x="512216" y="0"/>
                  </a:moveTo>
                  <a:lnTo>
                    <a:pt x="505079" y="0"/>
                  </a:lnTo>
                  <a:lnTo>
                    <a:pt x="505079" y="12928"/>
                  </a:lnTo>
                  <a:lnTo>
                    <a:pt x="512216" y="12928"/>
                  </a:lnTo>
                  <a:lnTo>
                    <a:pt x="512216" y="0"/>
                  </a:lnTo>
                  <a:close/>
                </a:path>
                <a:path w="856614" h="13335">
                  <a:moveTo>
                    <a:pt x="526491" y="0"/>
                  </a:moveTo>
                  <a:lnTo>
                    <a:pt x="519899" y="0"/>
                  </a:lnTo>
                  <a:lnTo>
                    <a:pt x="519899" y="12928"/>
                  </a:lnTo>
                  <a:lnTo>
                    <a:pt x="526491" y="12928"/>
                  </a:lnTo>
                  <a:lnTo>
                    <a:pt x="526491" y="0"/>
                  </a:lnTo>
                  <a:close/>
                </a:path>
                <a:path w="856614" h="13335">
                  <a:moveTo>
                    <a:pt x="541985" y="0"/>
                  </a:moveTo>
                  <a:lnTo>
                    <a:pt x="534847" y="0"/>
                  </a:lnTo>
                  <a:lnTo>
                    <a:pt x="534847" y="12928"/>
                  </a:lnTo>
                  <a:lnTo>
                    <a:pt x="541985" y="12928"/>
                  </a:lnTo>
                  <a:lnTo>
                    <a:pt x="541985" y="0"/>
                  </a:lnTo>
                  <a:close/>
                </a:path>
                <a:path w="856614" h="13335">
                  <a:moveTo>
                    <a:pt x="556793" y="0"/>
                  </a:moveTo>
                  <a:lnTo>
                    <a:pt x="549656" y="0"/>
                  </a:lnTo>
                  <a:lnTo>
                    <a:pt x="549656" y="12928"/>
                  </a:lnTo>
                  <a:lnTo>
                    <a:pt x="556793" y="12928"/>
                  </a:lnTo>
                  <a:lnTo>
                    <a:pt x="556793" y="0"/>
                  </a:lnTo>
                  <a:close/>
                </a:path>
                <a:path w="856614" h="13335">
                  <a:moveTo>
                    <a:pt x="571068" y="0"/>
                  </a:moveTo>
                  <a:lnTo>
                    <a:pt x="564476" y="0"/>
                  </a:lnTo>
                  <a:lnTo>
                    <a:pt x="564476" y="12928"/>
                  </a:lnTo>
                  <a:lnTo>
                    <a:pt x="571068" y="12928"/>
                  </a:lnTo>
                  <a:lnTo>
                    <a:pt x="571068" y="0"/>
                  </a:lnTo>
                  <a:close/>
                </a:path>
                <a:path w="856614" h="13335">
                  <a:moveTo>
                    <a:pt x="586524" y="0"/>
                  </a:moveTo>
                  <a:lnTo>
                    <a:pt x="579386" y="0"/>
                  </a:lnTo>
                  <a:lnTo>
                    <a:pt x="579386" y="12928"/>
                  </a:lnTo>
                  <a:lnTo>
                    <a:pt x="586524" y="12928"/>
                  </a:lnTo>
                  <a:lnTo>
                    <a:pt x="586524" y="0"/>
                  </a:lnTo>
                  <a:close/>
                </a:path>
                <a:path w="856614" h="13335">
                  <a:moveTo>
                    <a:pt x="601865" y="0"/>
                  </a:moveTo>
                  <a:lnTo>
                    <a:pt x="594728" y="0"/>
                  </a:lnTo>
                  <a:lnTo>
                    <a:pt x="594728" y="12928"/>
                  </a:lnTo>
                  <a:lnTo>
                    <a:pt x="601865" y="12928"/>
                  </a:lnTo>
                  <a:lnTo>
                    <a:pt x="601865" y="0"/>
                  </a:lnTo>
                  <a:close/>
                </a:path>
                <a:path w="856614" h="13335">
                  <a:moveTo>
                    <a:pt x="616788" y="0"/>
                  </a:moveTo>
                  <a:lnTo>
                    <a:pt x="609536" y="0"/>
                  </a:lnTo>
                  <a:lnTo>
                    <a:pt x="609536" y="12928"/>
                  </a:lnTo>
                  <a:lnTo>
                    <a:pt x="616788" y="12928"/>
                  </a:lnTo>
                  <a:lnTo>
                    <a:pt x="616788" y="0"/>
                  </a:lnTo>
                  <a:close/>
                </a:path>
                <a:path w="856614" h="13335">
                  <a:moveTo>
                    <a:pt x="631088" y="0"/>
                  </a:moveTo>
                  <a:lnTo>
                    <a:pt x="624497" y="0"/>
                  </a:lnTo>
                  <a:lnTo>
                    <a:pt x="624497" y="12928"/>
                  </a:lnTo>
                  <a:lnTo>
                    <a:pt x="631088" y="12928"/>
                  </a:lnTo>
                  <a:lnTo>
                    <a:pt x="631088" y="0"/>
                  </a:lnTo>
                  <a:close/>
                </a:path>
                <a:path w="856614" h="13335">
                  <a:moveTo>
                    <a:pt x="646442" y="0"/>
                  </a:moveTo>
                  <a:lnTo>
                    <a:pt x="639305" y="0"/>
                  </a:lnTo>
                  <a:lnTo>
                    <a:pt x="639305" y="12928"/>
                  </a:lnTo>
                  <a:lnTo>
                    <a:pt x="646442" y="12928"/>
                  </a:lnTo>
                  <a:lnTo>
                    <a:pt x="646442" y="0"/>
                  </a:lnTo>
                  <a:close/>
                </a:path>
                <a:path w="856614" h="13335">
                  <a:moveTo>
                    <a:pt x="661352" y="0"/>
                  </a:moveTo>
                  <a:lnTo>
                    <a:pt x="654215" y="0"/>
                  </a:lnTo>
                  <a:lnTo>
                    <a:pt x="654215" y="12928"/>
                  </a:lnTo>
                  <a:lnTo>
                    <a:pt x="661352" y="12928"/>
                  </a:lnTo>
                  <a:lnTo>
                    <a:pt x="661352" y="0"/>
                  </a:lnTo>
                  <a:close/>
                </a:path>
                <a:path w="856614" h="13335">
                  <a:moveTo>
                    <a:pt x="676160" y="0"/>
                  </a:moveTo>
                  <a:lnTo>
                    <a:pt x="669023" y="0"/>
                  </a:lnTo>
                  <a:lnTo>
                    <a:pt x="669023" y="12928"/>
                  </a:lnTo>
                  <a:lnTo>
                    <a:pt x="676160" y="12928"/>
                  </a:lnTo>
                  <a:lnTo>
                    <a:pt x="676160" y="0"/>
                  </a:lnTo>
                  <a:close/>
                </a:path>
                <a:path w="856614" h="13335">
                  <a:moveTo>
                    <a:pt x="690435" y="0"/>
                  </a:moveTo>
                  <a:lnTo>
                    <a:pt x="683844" y="0"/>
                  </a:lnTo>
                  <a:lnTo>
                    <a:pt x="683844" y="12928"/>
                  </a:lnTo>
                  <a:lnTo>
                    <a:pt x="690435" y="12928"/>
                  </a:lnTo>
                  <a:lnTo>
                    <a:pt x="690435" y="0"/>
                  </a:lnTo>
                  <a:close/>
                </a:path>
                <a:path w="856614" h="13335">
                  <a:moveTo>
                    <a:pt x="705891" y="0"/>
                  </a:moveTo>
                  <a:lnTo>
                    <a:pt x="698754" y="0"/>
                  </a:lnTo>
                  <a:lnTo>
                    <a:pt x="698754" y="12928"/>
                  </a:lnTo>
                  <a:lnTo>
                    <a:pt x="705891" y="12928"/>
                  </a:lnTo>
                  <a:lnTo>
                    <a:pt x="705891" y="0"/>
                  </a:lnTo>
                  <a:close/>
                </a:path>
                <a:path w="856614" h="13335">
                  <a:moveTo>
                    <a:pt x="720699" y="0"/>
                  </a:moveTo>
                  <a:lnTo>
                    <a:pt x="713562" y="0"/>
                  </a:lnTo>
                  <a:lnTo>
                    <a:pt x="713562" y="12928"/>
                  </a:lnTo>
                  <a:lnTo>
                    <a:pt x="720699" y="12928"/>
                  </a:lnTo>
                  <a:lnTo>
                    <a:pt x="720699" y="0"/>
                  </a:lnTo>
                  <a:close/>
                </a:path>
                <a:path w="856614" h="13335">
                  <a:moveTo>
                    <a:pt x="734974" y="0"/>
                  </a:moveTo>
                  <a:lnTo>
                    <a:pt x="728383" y="0"/>
                  </a:lnTo>
                  <a:lnTo>
                    <a:pt x="728383" y="12928"/>
                  </a:lnTo>
                  <a:lnTo>
                    <a:pt x="734974" y="12928"/>
                  </a:lnTo>
                  <a:lnTo>
                    <a:pt x="734974" y="0"/>
                  </a:lnTo>
                  <a:close/>
                </a:path>
                <a:path w="856614" h="13335">
                  <a:moveTo>
                    <a:pt x="749922" y="0"/>
                  </a:moveTo>
                  <a:lnTo>
                    <a:pt x="743331" y="0"/>
                  </a:lnTo>
                  <a:lnTo>
                    <a:pt x="743331" y="12928"/>
                  </a:lnTo>
                  <a:lnTo>
                    <a:pt x="749922" y="12928"/>
                  </a:lnTo>
                  <a:lnTo>
                    <a:pt x="749922" y="0"/>
                  </a:lnTo>
                  <a:close/>
                </a:path>
                <a:path w="856614" h="13335">
                  <a:moveTo>
                    <a:pt x="765289" y="0"/>
                  </a:moveTo>
                  <a:lnTo>
                    <a:pt x="758151" y="0"/>
                  </a:lnTo>
                  <a:lnTo>
                    <a:pt x="758151" y="12928"/>
                  </a:lnTo>
                  <a:lnTo>
                    <a:pt x="765289" y="12928"/>
                  </a:lnTo>
                  <a:lnTo>
                    <a:pt x="765289" y="0"/>
                  </a:lnTo>
                  <a:close/>
                </a:path>
                <a:path w="856614" h="13335">
                  <a:moveTo>
                    <a:pt x="780186" y="0"/>
                  </a:moveTo>
                  <a:lnTo>
                    <a:pt x="773049" y="0"/>
                  </a:lnTo>
                  <a:lnTo>
                    <a:pt x="773049" y="12928"/>
                  </a:lnTo>
                  <a:lnTo>
                    <a:pt x="780186" y="12928"/>
                  </a:lnTo>
                  <a:lnTo>
                    <a:pt x="780186" y="0"/>
                  </a:lnTo>
                  <a:close/>
                </a:path>
                <a:path w="856614" h="13335">
                  <a:moveTo>
                    <a:pt x="794461" y="0"/>
                  </a:moveTo>
                  <a:lnTo>
                    <a:pt x="787869" y="0"/>
                  </a:lnTo>
                  <a:lnTo>
                    <a:pt x="787869" y="12928"/>
                  </a:lnTo>
                  <a:lnTo>
                    <a:pt x="794461" y="12928"/>
                  </a:lnTo>
                  <a:lnTo>
                    <a:pt x="794461" y="0"/>
                  </a:lnTo>
                  <a:close/>
                </a:path>
                <a:path w="856614" h="13335">
                  <a:moveTo>
                    <a:pt x="809828" y="0"/>
                  </a:moveTo>
                  <a:lnTo>
                    <a:pt x="802690" y="0"/>
                  </a:lnTo>
                  <a:lnTo>
                    <a:pt x="802690" y="12928"/>
                  </a:lnTo>
                  <a:lnTo>
                    <a:pt x="809828" y="12928"/>
                  </a:lnTo>
                  <a:lnTo>
                    <a:pt x="809828" y="0"/>
                  </a:lnTo>
                  <a:close/>
                </a:path>
                <a:path w="856614" h="13335">
                  <a:moveTo>
                    <a:pt x="826350" y="0"/>
                  </a:moveTo>
                  <a:lnTo>
                    <a:pt x="819213" y="0"/>
                  </a:lnTo>
                  <a:lnTo>
                    <a:pt x="819213" y="12928"/>
                  </a:lnTo>
                  <a:lnTo>
                    <a:pt x="826350" y="12928"/>
                  </a:lnTo>
                  <a:lnTo>
                    <a:pt x="826350" y="0"/>
                  </a:lnTo>
                  <a:close/>
                </a:path>
                <a:path w="856614" h="13335">
                  <a:moveTo>
                    <a:pt x="840625" y="0"/>
                  </a:moveTo>
                  <a:lnTo>
                    <a:pt x="834034" y="0"/>
                  </a:lnTo>
                  <a:lnTo>
                    <a:pt x="834034" y="12928"/>
                  </a:lnTo>
                  <a:lnTo>
                    <a:pt x="840625" y="12928"/>
                  </a:lnTo>
                  <a:lnTo>
                    <a:pt x="840625" y="0"/>
                  </a:lnTo>
                  <a:close/>
                </a:path>
                <a:path w="856614" h="13335">
                  <a:moveTo>
                    <a:pt x="856068" y="0"/>
                  </a:moveTo>
                  <a:lnTo>
                    <a:pt x="848944" y="0"/>
                  </a:lnTo>
                  <a:lnTo>
                    <a:pt x="848944" y="12928"/>
                  </a:lnTo>
                  <a:lnTo>
                    <a:pt x="856068" y="12928"/>
                  </a:lnTo>
                  <a:lnTo>
                    <a:pt x="85606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884157" y="5902969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70" h="12700">
                <a:moveTo>
                  <a:pt x="83587" y="0"/>
                </a:moveTo>
                <a:lnTo>
                  <a:pt x="6055" y="0"/>
                </a:lnTo>
                <a:lnTo>
                  <a:pt x="0" y="2746"/>
                </a:lnTo>
                <a:lnTo>
                  <a:pt x="0" y="9479"/>
                </a:lnTo>
                <a:lnTo>
                  <a:pt x="6055" y="12225"/>
                </a:lnTo>
                <a:lnTo>
                  <a:pt x="83587" y="12225"/>
                </a:lnTo>
                <a:lnTo>
                  <a:pt x="89641" y="9479"/>
                </a:lnTo>
                <a:lnTo>
                  <a:pt x="89641" y="274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48548" y="5902969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70" h="12700">
                <a:moveTo>
                  <a:pt x="83579" y="0"/>
                </a:moveTo>
                <a:lnTo>
                  <a:pt x="6067" y="0"/>
                </a:lnTo>
                <a:lnTo>
                  <a:pt x="0" y="2746"/>
                </a:lnTo>
                <a:lnTo>
                  <a:pt x="0" y="9479"/>
                </a:lnTo>
                <a:lnTo>
                  <a:pt x="6067" y="12225"/>
                </a:lnTo>
                <a:lnTo>
                  <a:pt x="83579" y="12225"/>
                </a:lnTo>
                <a:lnTo>
                  <a:pt x="89647" y="9479"/>
                </a:lnTo>
                <a:lnTo>
                  <a:pt x="89647" y="274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855017" y="5562580"/>
            <a:ext cx="1518920" cy="348615"/>
            <a:chOff x="3855017" y="5562580"/>
            <a:chExt cx="1518920" cy="348615"/>
          </a:xfrm>
        </p:grpSpPr>
        <p:sp>
          <p:nvSpPr>
            <p:cNvPr id="37" name="object 37"/>
            <p:cNvSpPr/>
            <p:nvPr/>
          </p:nvSpPr>
          <p:spPr>
            <a:xfrm>
              <a:off x="3857772" y="5565335"/>
              <a:ext cx="1513205" cy="129539"/>
            </a:xfrm>
            <a:custGeom>
              <a:avLst/>
              <a:gdLst/>
              <a:ahLst/>
              <a:cxnLst/>
              <a:rect l="l" t="t" r="r" b="b"/>
              <a:pathLst>
                <a:path w="1513204" h="129539">
                  <a:moveTo>
                    <a:pt x="1288378" y="0"/>
                  </a:moveTo>
                  <a:lnTo>
                    <a:pt x="221130" y="0"/>
                  </a:lnTo>
                  <a:lnTo>
                    <a:pt x="0" y="129002"/>
                  </a:lnTo>
                  <a:lnTo>
                    <a:pt x="1512869" y="129002"/>
                  </a:lnTo>
                  <a:lnTo>
                    <a:pt x="128837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57772" y="5565335"/>
              <a:ext cx="1513205" cy="129539"/>
            </a:xfrm>
            <a:custGeom>
              <a:avLst/>
              <a:gdLst/>
              <a:ahLst/>
              <a:cxnLst/>
              <a:rect l="l" t="t" r="r" b="b"/>
              <a:pathLst>
                <a:path w="1513204" h="129539">
                  <a:moveTo>
                    <a:pt x="1512869" y="129002"/>
                  </a:moveTo>
                  <a:lnTo>
                    <a:pt x="0" y="129002"/>
                  </a:lnTo>
                  <a:lnTo>
                    <a:pt x="221130" y="0"/>
                  </a:lnTo>
                  <a:lnTo>
                    <a:pt x="1288378" y="0"/>
                  </a:lnTo>
                  <a:lnTo>
                    <a:pt x="1512869" y="129002"/>
                  </a:lnTo>
                </a:path>
              </a:pathLst>
            </a:custGeom>
            <a:ln w="5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58854" y="5694957"/>
              <a:ext cx="1507490" cy="213360"/>
            </a:xfrm>
            <a:custGeom>
              <a:avLst/>
              <a:gdLst/>
              <a:ahLst/>
              <a:cxnLst/>
              <a:rect l="l" t="t" r="r" b="b"/>
              <a:pathLst>
                <a:path w="1507489" h="213360">
                  <a:moveTo>
                    <a:pt x="1507467" y="0"/>
                  </a:moveTo>
                  <a:lnTo>
                    <a:pt x="0" y="0"/>
                  </a:lnTo>
                  <a:lnTo>
                    <a:pt x="0" y="213061"/>
                  </a:lnTo>
                  <a:lnTo>
                    <a:pt x="1507467" y="213061"/>
                  </a:lnTo>
                  <a:lnTo>
                    <a:pt x="150746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58854" y="5694957"/>
              <a:ext cx="1507490" cy="213360"/>
            </a:xfrm>
            <a:custGeom>
              <a:avLst/>
              <a:gdLst/>
              <a:ahLst/>
              <a:cxnLst/>
              <a:rect l="l" t="t" r="r" b="b"/>
              <a:pathLst>
                <a:path w="1507489" h="213360">
                  <a:moveTo>
                    <a:pt x="0" y="213061"/>
                  </a:moveTo>
                  <a:lnTo>
                    <a:pt x="1507467" y="213061"/>
                  </a:lnTo>
                  <a:lnTo>
                    <a:pt x="1507467" y="0"/>
                  </a:lnTo>
                  <a:lnTo>
                    <a:pt x="0" y="0"/>
                  </a:lnTo>
                  <a:lnTo>
                    <a:pt x="0" y="213061"/>
                  </a:lnTo>
                  <a:close/>
                </a:path>
              </a:pathLst>
            </a:custGeom>
            <a:ln w="5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81994" y="5707272"/>
              <a:ext cx="1461770" cy="188595"/>
            </a:xfrm>
            <a:custGeom>
              <a:avLst/>
              <a:gdLst/>
              <a:ahLst/>
              <a:cxnLst/>
              <a:rect l="l" t="t" r="r" b="b"/>
              <a:pathLst>
                <a:path w="1461770" h="188595">
                  <a:moveTo>
                    <a:pt x="1461742" y="0"/>
                  </a:moveTo>
                  <a:lnTo>
                    <a:pt x="0" y="0"/>
                  </a:lnTo>
                  <a:lnTo>
                    <a:pt x="0" y="188521"/>
                  </a:lnTo>
                  <a:lnTo>
                    <a:pt x="1461742" y="188521"/>
                  </a:lnTo>
                  <a:lnTo>
                    <a:pt x="146174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81994" y="5707272"/>
              <a:ext cx="1461770" cy="188595"/>
            </a:xfrm>
            <a:custGeom>
              <a:avLst/>
              <a:gdLst/>
              <a:ahLst/>
              <a:cxnLst/>
              <a:rect l="l" t="t" r="r" b="b"/>
              <a:pathLst>
                <a:path w="1461770" h="188595">
                  <a:moveTo>
                    <a:pt x="0" y="188521"/>
                  </a:moveTo>
                  <a:lnTo>
                    <a:pt x="1461742" y="188521"/>
                  </a:lnTo>
                  <a:lnTo>
                    <a:pt x="1461742" y="0"/>
                  </a:lnTo>
                  <a:lnTo>
                    <a:pt x="0" y="0"/>
                  </a:lnTo>
                  <a:lnTo>
                    <a:pt x="0" y="188521"/>
                  </a:lnTo>
                  <a:close/>
                </a:path>
              </a:pathLst>
            </a:custGeom>
            <a:ln w="5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14975" y="5733761"/>
              <a:ext cx="107314" cy="67945"/>
            </a:xfrm>
            <a:custGeom>
              <a:avLst/>
              <a:gdLst/>
              <a:ahLst/>
              <a:cxnLst/>
              <a:rect l="l" t="t" r="r" b="b"/>
              <a:pathLst>
                <a:path w="107314" h="67945">
                  <a:moveTo>
                    <a:pt x="107268" y="0"/>
                  </a:moveTo>
                  <a:lnTo>
                    <a:pt x="0" y="0"/>
                  </a:lnTo>
                  <a:lnTo>
                    <a:pt x="0" y="67771"/>
                  </a:lnTo>
                  <a:lnTo>
                    <a:pt x="107268" y="67771"/>
                  </a:lnTo>
                  <a:lnTo>
                    <a:pt x="10726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14975" y="5733761"/>
              <a:ext cx="107314" cy="67945"/>
            </a:xfrm>
            <a:custGeom>
              <a:avLst/>
              <a:gdLst/>
              <a:ahLst/>
              <a:cxnLst/>
              <a:rect l="l" t="t" r="r" b="b"/>
              <a:pathLst>
                <a:path w="107314" h="67945">
                  <a:moveTo>
                    <a:pt x="0" y="67771"/>
                  </a:moveTo>
                  <a:lnTo>
                    <a:pt x="107268" y="67771"/>
                  </a:lnTo>
                  <a:lnTo>
                    <a:pt x="107268" y="0"/>
                  </a:lnTo>
                  <a:lnTo>
                    <a:pt x="0" y="0"/>
                  </a:lnTo>
                  <a:lnTo>
                    <a:pt x="0" y="67771"/>
                  </a:lnTo>
                  <a:close/>
                </a:path>
              </a:pathLst>
            </a:custGeom>
            <a:ln w="6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14975" y="5846448"/>
              <a:ext cx="64769" cy="20955"/>
            </a:xfrm>
            <a:custGeom>
              <a:avLst/>
              <a:gdLst/>
              <a:ahLst/>
              <a:cxnLst/>
              <a:rect l="l" t="t" r="r" b="b"/>
              <a:pathLst>
                <a:path w="64770" h="20954">
                  <a:moveTo>
                    <a:pt x="64340" y="0"/>
                  </a:moveTo>
                  <a:lnTo>
                    <a:pt x="0" y="0"/>
                  </a:lnTo>
                  <a:lnTo>
                    <a:pt x="0" y="20730"/>
                  </a:lnTo>
                  <a:lnTo>
                    <a:pt x="64340" y="20730"/>
                  </a:lnTo>
                  <a:lnTo>
                    <a:pt x="643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14975" y="5846448"/>
              <a:ext cx="64769" cy="20955"/>
            </a:xfrm>
            <a:custGeom>
              <a:avLst/>
              <a:gdLst/>
              <a:ahLst/>
              <a:cxnLst/>
              <a:rect l="l" t="t" r="r" b="b"/>
              <a:pathLst>
                <a:path w="64770" h="20954">
                  <a:moveTo>
                    <a:pt x="0" y="20730"/>
                  </a:moveTo>
                  <a:lnTo>
                    <a:pt x="64340" y="20730"/>
                  </a:lnTo>
                  <a:lnTo>
                    <a:pt x="64340" y="0"/>
                  </a:lnTo>
                  <a:lnTo>
                    <a:pt x="0" y="0"/>
                  </a:lnTo>
                  <a:lnTo>
                    <a:pt x="0" y="20730"/>
                  </a:lnTo>
                  <a:close/>
                </a:path>
              </a:pathLst>
            </a:custGeom>
            <a:ln w="5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89230" y="5725609"/>
              <a:ext cx="903605" cy="152400"/>
            </a:xfrm>
            <a:custGeom>
              <a:avLst/>
              <a:gdLst/>
              <a:ahLst/>
              <a:cxnLst/>
              <a:rect l="l" t="t" r="r" b="b"/>
              <a:pathLst>
                <a:path w="903604" h="152400">
                  <a:moveTo>
                    <a:pt x="903328" y="0"/>
                  </a:moveTo>
                  <a:lnTo>
                    <a:pt x="0" y="0"/>
                  </a:lnTo>
                  <a:lnTo>
                    <a:pt x="0" y="151846"/>
                  </a:lnTo>
                  <a:lnTo>
                    <a:pt x="903328" y="151846"/>
                  </a:lnTo>
                  <a:lnTo>
                    <a:pt x="90332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9230" y="5725609"/>
              <a:ext cx="903605" cy="152400"/>
            </a:xfrm>
            <a:custGeom>
              <a:avLst/>
              <a:gdLst/>
              <a:ahLst/>
              <a:cxnLst/>
              <a:rect l="l" t="t" r="r" b="b"/>
              <a:pathLst>
                <a:path w="903604" h="152400">
                  <a:moveTo>
                    <a:pt x="0" y="151846"/>
                  </a:moveTo>
                  <a:lnTo>
                    <a:pt x="903328" y="151846"/>
                  </a:lnTo>
                  <a:lnTo>
                    <a:pt x="903328" y="0"/>
                  </a:lnTo>
                  <a:lnTo>
                    <a:pt x="0" y="0"/>
                  </a:lnTo>
                  <a:lnTo>
                    <a:pt x="0" y="151846"/>
                  </a:lnTo>
                  <a:close/>
                </a:path>
              </a:pathLst>
            </a:custGeom>
            <a:ln w="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51952" y="5830412"/>
              <a:ext cx="316865" cy="18415"/>
            </a:xfrm>
            <a:custGeom>
              <a:avLst/>
              <a:gdLst/>
              <a:ahLst/>
              <a:cxnLst/>
              <a:rect l="l" t="t" r="r" b="b"/>
              <a:pathLst>
                <a:path w="316864" h="18414">
                  <a:moveTo>
                    <a:pt x="316393" y="0"/>
                  </a:moveTo>
                  <a:lnTo>
                    <a:pt x="0" y="0"/>
                  </a:lnTo>
                  <a:lnTo>
                    <a:pt x="0" y="18072"/>
                  </a:lnTo>
                  <a:lnTo>
                    <a:pt x="316393" y="18072"/>
                  </a:lnTo>
                  <a:lnTo>
                    <a:pt x="31639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78047" y="5829793"/>
              <a:ext cx="152400" cy="19685"/>
            </a:xfrm>
            <a:custGeom>
              <a:avLst/>
              <a:gdLst/>
              <a:ahLst/>
              <a:cxnLst/>
              <a:rect l="l" t="t" r="r" b="b"/>
              <a:pathLst>
                <a:path w="152400" h="19685">
                  <a:moveTo>
                    <a:pt x="0" y="0"/>
                  </a:moveTo>
                  <a:lnTo>
                    <a:pt x="151815" y="19401"/>
                  </a:lnTo>
                  <a:lnTo>
                    <a:pt x="151815" y="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30390" y="5830412"/>
              <a:ext cx="38100" cy="18415"/>
            </a:xfrm>
            <a:custGeom>
              <a:avLst/>
              <a:gdLst/>
              <a:ahLst/>
              <a:cxnLst/>
              <a:rect l="l" t="t" r="r" b="b"/>
              <a:pathLst>
                <a:path w="38100" h="18414">
                  <a:moveTo>
                    <a:pt x="37954" y="0"/>
                  </a:moveTo>
                  <a:lnTo>
                    <a:pt x="0" y="0"/>
                  </a:lnTo>
                  <a:lnTo>
                    <a:pt x="0" y="18072"/>
                  </a:lnTo>
                  <a:lnTo>
                    <a:pt x="37954" y="18072"/>
                  </a:lnTo>
                  <a:lnTo>
                    <a:pt x="3795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49798" y="5829083"/>
              <a:ext cx="321310" cy="20955"/>
            </a:xfrm>
            <a:custGeom>
              <a:avLst/>
              <a:gdLst/>
              <a:ahLst/>
              <a:cxnLst/>
              <a:rect l="l" t="t" r="r" b="b"/>
              <a:pathLst>
                <a:path w="321310" h="20954">
                  <a:moveTo>
                    <a:pt x="0" y="20730"/>
                  </a:moveTo>
                  <a:lnTo>
                    <a:pt x="320719" y="20730"/>
                  </a:lnTo>
                  <a:lnTo>
                    <a:pt x="320719" y="0"/>
                  </a:lnTo>
                  <a:lnTo>
                    <a:pt x="0" y="0"/>
                  </a:lnTo>
                  <a:lnTo>
                    <a:pt x="0" y="20730"/>
                  </a:lnTo>
                  <a:close/>
                </a:path>
              </a:pathLst>
            </a:custGeom>
            <a:ln w="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13974" y="5737580"/>
              <a:ext cx="855980" cy="85090"/>
            </a:xfrm>
            <a:custGeom>
              <a:avLst/>
              <a:gdLst/>
              <a:ahLst/>
              <a:cxnLst/>
              <a:rect l="l" t="t" r="r" b="b"/>
              <a:pathLst>
                <a:path w="855979" h="85089">
                  <a:moveTo>
                    <a:pt x="15392" y="9829"/>
                  </a:moveTo>
                  <a:lnTo>
                    <a:pt x="0" y="0"/>
                  </a:lnTo>
                  <a:lnTo>
                    <a:pt x="0" y="85039"/>
                  </a:lnTo>
                  <a:lnTo>
                    <a:pt x="15392" y="74498"/>
                  </a:lnTo>
                  <a:lnTo>
                    <a:pt x="15392" y="9829"/>
                  </a:lnTo>
                  <a:close/>
                </a:path>
                <a:path w="855979" h="85089">
                  <a:moveTo>
                    <a:pt x="855980" y="609"/>
                  </a:moveTo>
                  <a:lnTo>
                    <a:pt x="836764" y="9474"/>
                  </a:lnTo>
                  <a:lnTo>
                    <a:pt x="836764" y="74498"/>
                  </a:lnTo>
                  <a:lnTo>
                    <a:pt x="855980" y="84683"/>
                  </a:lnTo>
                  <a:lnTo>
                    <a:pt x="855980" y="609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13453" y="5737225"/>
              <a:ext cx="858519" cy="10160"/>
            </a:xfrm>
            <a:custGeom>
              <a:avLst/>
              <a:gdLst/>
              <a:ahLst/>
              <a:cxnLst/>
              <a:rect l="l" t="t" r="r" b="b"/>
              <a:pathLst>
                <a:path w="858520" h="10160">
                  <a:moveTo>
                    <a:pt x="858253" y="0"/>
                  </a:moveTo>
                  <a:lnTo>
                    <a:pt x="0" y="0"/>
                  </a:lnTo>
                  <a:lnTo>
                    <a:pt x="0" y="9474"/>
                  </a:lnTo>
                  <a:lnTo>
                    <a:pt x="0" y="9829"/>
                  </a:lnTo>
                  <a:lnTo>
                    <a:pt x="858253" y="9829"/>
                  </a:lnTo>
                  <a:lnTo>
                    <a:pt x="858253" y="9474"/>
                  </a:lnTo>
                  <a:lnTo>
                    <a:pt x="85825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13974" y="5811367"/>
              <a:ext cx="855980" cy="10795"/>
            </a:xfrm>
            <a:custGeom>
              <a:avLst/>
              <a:gdLst/>
              <a:ahLst/>
              <a:cxnLst/>
              <a:rect l="l" t="t" r="r" b="b"/>
              <a:pathLst>
                <a:path w="855979" h="10795">
                  <a:moveTo>
                    <a:pt x="855446" y="0"/>
                  </a:moveTo>
                  <a:lnTo>
                    <a:pt x="0" y="0"/>
                  </a:lnTo>
                  <a:lnTo>
                    <a:pt x="0" y="711"/>
                  </a:lnTo>
                  <a:lnTo>
                    <a:pt x="0" y="10553"/>
                  </a:lnTo>
                  <a:lnTo>
                    <a:pt x="855446" y="10553"/>
                  </a:lnTo>
                  <a:lnTo>
                    <a:pt x="855446" y="711"/>
                  </a:lnTo>
                  <a:lnTo>
                    <a:pt x="85544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28799" y="5746693"/>
              <a:ext cx="822960" cy="65405"/>
            </a:xfrm>
            <a:custGeom>
              <a:avLst/>
              <a:gdLst/>
              <a:ahLst/>
              <a:cxnLst/>
              <a:rect l="l" t="t" r="r" b="b"/>
              <a:pathLst>
                <a:path w="822960" h="65404">
                  <a:moveTo>
                    <a:pt x="822431" y="0"/>
                  </a:moveTo>
                  <a:lnTo>
                    <a:pt x="0" y="0"/>
                  </a:lnTo>
                  <a:lnTo>
                    <a:pt x="0" y="65381"/>
                  </a:lnTo>
                  <a:lnTo>
                    <a:pt x="822431" y="65381"/>
                  </a:lnTo>
                  <a:lnTo>
                    <a:pt x="822431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12268" y="5736861"/>
              <a:ext cx="857250" cy="84455"/>
            </a:xfrm>
            <a:custGeom>
              <a:avLst/>
              <a:gdLst/>
              <a:ahLst/>
              <a:cxnLst/>
              <a:rect l="l" t="t" r="r" b="b"/>
              <a:pathLst>
                <a:path w="857250" h="84454">
                  <a:moveTo>
                    <a:pt x="0" y="84072"/>
                  </a:moveTo>
                  <a:lnTo>
                    <a:pt x="857164" y="84072"/>
                  </a:lnTo>
                  <a:lnTo>
                    <a:pt x="857164" y="0"/>
                  </a:lnTo>
                  <a:lnTo>
                    <a:pt x="0" y="0"/>
                  </a:lnTo>
                  <a:lnTo>
                    <a:pt x="0" y="84072"/>
                  </a:lnTo>
                  <a:close/>
                </a:path>
              </a:pathLst>
            </a:custGeom>
            <a:ln w="5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81979" y="5826693"/>
              <a:ext cx="81280" cy="45720"/>
            </a:xfrm>
            <a:custGeom>
              <a:avLst/>
              <a:gdLst/>
              <a:ahLst/>
              <a:cxnLst/>
              <a:rect l="l" t="t" r="r" b="b"/>
              <a:pathLst>
                <a:path w="81279" h="45720">
                  <a:moveTo>
                    <a:pt x="80884" y="0"/>
                  </a:moveTo>
                  <a:lnTo>
                    <a:pt x="0" y="0"/>
                  </a:lnTo>
                  <a:lnTo>
                    <a:pt x="0" y="45623"/>
                  </a:lnTo>
                  <a:lnTo>
                    <a:pt x="80884" y="45623"/>
                  </a:lnTo>
                  <a:lnTo>
                    <a:pt x="8088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81979" y="5826693"/>
              <a:ext cx="81280" cy="45720"/>
            </a:xfrm>
            <a:custGeom>
              <a:avLst/>
              <a:gdLst/>
              <a:ahLst/>
              <a:cxnLst/>
              <a:rect l="l" t="t" r="r" b="b"/>
              <a:pathLst>
                <a:path w="81279" h="45720">
                  <a:moveTo>
                    <a:pt x="0" y="45623"/>
                  </a:moveTo>
                  <a:lnTo>
                    <a:pt x="80884" y="45623"/>
                  </a:lnTo>
                  <a:lnTo>
                    <a:pt x="80884" y="0"/>
                  </a:lnTo>
                  <a:lnTo>
                    <a:pt x="0" y="0"/>
                  </a:lnTo>
                  <a:lnTo>
                    <a:pt x="0" y="45623"/>
                  </a:lnTo>
                  <a:close/>
                </a:path>
              </a:pathLst>
            </a:custGeom>
            <a:ln w="6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30009" y="5857700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2058" y="0"/>
                  </a:moveTo>
                  <a:lnTo>
                    <a:pt x="0" y="0"/>
                  </a:lnTo>
                  <a:lnTo>
                    <a:pt x="0" y="13288"/>
                  </a:lnTo>
                  <a:lnTo>
                    <a:pt x="22058" y="13288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87781" y="5857700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2058" y="0"/>
                  </a:moveTo>
                  <a:lnTo>
                    <a:pt x="0" y="0"/>
                  </a:lnTo>
                  <a:lnTo>
                    <a:pt x="0" y="13288"/>
                  </a:lnTo>
                  <a:lnTo>
                    <a:pt x="22058" y="13288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11167" y="5858065"/>
              <a:ext cx="856615" cy="13335"/>
            </a:xfrm>
            <a:custGeom>
              <a:avLst/>
              <a:gdLst/>
              <a:ahLst/>
              <a:cxnLst/>
              <a:rect l="l" t="t" r="r" b="b"/>
              <a:pathLst>
                <a:path w="856614" h="13335">
                  <a:moveTo>
                    <a:pt x="6591" y="0"/>
                  </a:moveTo>
                  <a:lnTo>
                    <a:pt x="0" y="0"/>
                  </a:lnTo>
                  <a:lnTo>
                    <a:pt x="0" y="12928"/>
                  </a:lnTo>
                  <a:lnTo>
                    <a:pt x="6591" y="12928"/>
                  </a:lnTo>
                  <a:lnTo>
                    <a:pt x="6591" y="0"/>
                  </a:lnTo>
                  <a:close/>
                </a:path>
                <a:path w="856614" h="13335">
                  <a:moveTo>
                    <a:pt x="22085" y="0"/>
                  </a:moveTo>
                  <a:lnTo>
                    <a:pt x="14947" y="0"/>
                  </a:lnTo>
                  <a:lnTo>
                    <a:pt x="14947" y="12928"/>
                  </a:lnTo>
                  <a:lnTo>
                    <a:pt x="22085" y="12928"/>
                  </a:lnTo>
                  <a:lnTo>
                    <a:pt x="22085" y="0"/>
                  </a:lnTo>
                  <a:close/>
                </a:path>
                <a:path w="856614" h="13335">
                  <a:moveTo>
                    <a:pt x="36893" y="0"/>
                  </a:moveTo>
                  <a:lnTo>
                    <a:pt x="29756" y="0"/>
                  </a:lnTo>
                  <a:lnTo>
                    <a:pt x="29756" y="12928"/>
                  </a:lnTo>
                  <a:lnTo>
                    <a:pt x="36893" y="12928"/>
                  </a:lnTo>
                  <a:lnTo>
                    <a:pt x="36893" y="0"/>
                  </a:lnTo>
                  <a:close/>
                </a:path>
                <a:path w="856614" h="13335">
                  <a:moveTo>
                    <a:pt x="51168" y="0"/>
                  </a:moveTo>
                  <a:lnTo>
                    <a:pt x="44577" y="0"/>
                  </a:lnTo>
                  <a:lnTo>
                    <a:pt x="44577" y="12928"/>
                  </a:lnTo>
                  <a:lnTo>
                    <a:pt x="51168" y="12928"/>
                  </a:lnTo>
                  <a:lnTo>
                    <a:pt x="51168" y="0"/>
                  </a:lnTo>
                  <a:close/>
                </a:path>
                <a:path w="856614" h="13335">
                  <a:moveTo>
                    <a:pt x="66078" y="0"/>
                  </a:moveTo>
                  <a:lnTo>
                    <a:pt x="59486" y="0"/>
                  </a:lnTo>
                  <a:lnTo>
                    <a:pt x="59486" y="12928"/>
                  </a:lnTo>
                  <a:lnTo>
                    <a:pt x="66078" y="12928"/>
                  </a:lnTo>
                  <a:lnTo>
                    <a:pt x="66078" y="0"/>
                  </a:lnTo>
                  <a:close/>
                </a:path>
                <a:path w="856614" h="13335">
                  <a:moveTo>
                    <a:pt x="81432" y="0"/>
                  </a:moveTo>
                  <a:lnTo>
                    <a:pt x="74295" y="0"/>
                  </a:lnTo>
                  <a:lnTo>
                    <a:pt x="74295" y="12928"/>
                  </a:lnTo>
                  <a:lnTo>
                    <a:pt x="81432" y="12928"/>
                  </a:lnTo>
                  <a:lnTo>
                    <a:pt x="81432" y="0"/>
                  </a:lnTo>
                  <a:close/>
                </a:path>
                <a:path w="856614" h="13335">
                  <a:moveTo>
                    <a:pt x="96354" y="0"/>
                  </a:moveTo>
                  <a:lnTo>
                    <a:pt x="89115" y="0"/>
                  </a:lnTo>
                  <a:lnTo>
                    <a:pt x="89115" y="12928"/>
                  </a:lnTo>
                  <a:lnTo>
                    <a:pt x="96354" y="12928"/>
                  </a:lnTo>
                  <a:lnTo>
                    <a:pt x="96354" y="0"/>
                  </a:lnTo>
                  <a:close/>
                </a:path>
                <a:path w="856614" h="13335">
                  <a:moveTo>
                    <a:pt x="110617" y="0"/>
                  </a:moveTo>
                  <a:lnTo>
                    <a:pt x="104025" y="0"/>
                  </a:lnTo>
                  <a:lnTo>
                    <a:pt x="104025" y="12928"/>
                  </a:lnTo>
                  <a:lnTo>
                    <a:pt x="110617" y="12928"/>
                  </a:lnTo>
                  <a:lnTo>
                    <a:pt x="110617" y="0"/>
                  </a:lnTo>
                  <a:close/>
                </a:path>
                <a:path w="856614" h="13335">
                  <a:moveTo>
                    <a:pt x="155194" y="0"/>
                  </a:moveTo>
                  <a:lnTo>
                    <a:pt x="148602" y="0"/>
                  </a:lnTo>
                  <a:lnTo>
                    <a:pt x="148602" y="12928"/>
                  </a:lnTo>
                  <a:lnTo>
                    <a:pt x="155194" y="12928"/>
                  </a:lnTo>
                  <a:lnTo>
                    <a:pt x="155194" y="0"/>
                  </a:lnTo>
                  <a:close/>
                </a:path>
                <a:path w="856614" h="13335">
                  <a:moveTo>
                    <a:pt x="170014" y="0"/>
                  </a:moveTo>
                  <a:lnTo>
                    <a:pt x="163423" y="0"/>
                  </a:lnTo>
                  <a:lnTo>
                    <a:pt x="163423" y="12928"/>
                  </a:lnTo>
                  <a:lnTo>
                    <a:pt x="170014" y="12928"/>
                  </a:lnTo>
                  <a:lnTo>
                    <a:pt x="170014" y="0"/>
                  </a:lnTo>
                  <a:close/>
                </a:path>
                <a:path w="856614" h="13335">
                  <a:moveTo>
                    <a:pt x="214553" y="0"/>
                  </a:moveTo>
                  <a:lnTo>
                    <a:pt x="207949" y="0"/>
                  </a:lnTo>
                  <a:lnTo>
                    <a:pt x="207949" y="12928"/>
                  </a:lnTo>
                  <a:lnTo>
                    <a:pt x="214553" y="12928"/>
                  </a:lnTo>
                  <a:lnTo>
                    <a:pt x="214553" y="0"/>
                  </a:lnTo>
                  <a:close/>
                </a:path>
                <a:path w="856614" h="13335">
                  <a:moveTo>
                    <a:pt x="229997" y="0"/>
                  </a:moveTo>
                  <a:lnTo>
                    <a:pt x="222859" y="0"/>
                  </a:lnTo>
                  <a:lnTo>
                    <a:pt x="222859" y="12928"/>
                  </a:lnTo>
                  <a:lnTo>
                    <a:pt x="229997" y="12928"/>
                  </a:lnTo>
                  <a:lnTo>
                    <a:pt x="229997" y="0"/>
                  </a:lnTo>
                  <a:close/>
                </a:path>
                <a:path w="856614" h="13335">
                  <a:moveTo>
                    <a:pt x="244817" y="0"/>
                  </a:moveTo>
                  <a:lnTo>
                    <a:pt x="237680" y="0"/>
                  </a:lnTo>
                  <a:lnTo>
                    <a:pt x="237680" y="12928"/>
                  </a:lnTo>
                  <a:lnTo>
                    <a:pt x="244817" y="12928"/>
                  </a:lnTo>
                  <a:lnTo>
                    <a:pt x="244817" y="0"/>
                  </a:lnTo>
                  <a:close/>
                </a:path>
                <a:path w="856614" h="13335">
                  <a:moveTo>
                    <a:pt x="259194" y="0"/>
                  </a:moveTo>
                  <a:lnTo>
                    <a:pt x="252488" y="0"/>
                  </a:lnTo>
                  <a:lnTo>
                    <a:pt x="252488" y="12928"/>
                  </a:lnTo>
                  <a:lnTo>
                    <a:pt x="259194" y="12928"/>
                  </a:lnTo>
                  <a:lnTo>
                    <a:pt x="259194" y="0"/>
                  </a:lnTo>
                  <a:close/>
                </a:path>
                <a:path w="856614" h="13335">
                  <a:moveTo>
                    <a:pt x="274040" y="0"/>
                  </a:moveTo>
                  <a:lnTo>
                    <a:pt x="267436" y="0"/>
                  </a:lnTo>
                  <a:lnTo>
                    <a:pt x="267436" y="12928"/>
                  </a:lnTo>
                  <a:lnTo>
                    <a:pt x="274040" y="12928"/>
                  </a:lnTo>
                  <a:lnTo>
                    <a:pt x="274040" y="0"/>
                  </a:lnTo>
                  <a:close/>
                </a:path>
                <a:path w="856614" h="13335">
                  <a:moveTo>
                    <a:pt x="289394" y="0"/>
                  </a:moveTo>
                  <a:lnTo>
                    <a:pt x="282257" y="0"/>
                  </a:lnTo>
                  <a:lnTo>
                    <a:pt x="282257" y="12928"/>
                  </a:lnTo>
                  <a:lnTo>
                    <a:pt x="289394" y="12928"/>
                  </a:lnTo>
                  <a:lnTo>
                    <a:pt x="289394" y="0"/>
                  </a:lnTo>
                  <a:close/>
                </a:path>
                <a:path w="856614" h="13335">
                  <a:moveTo>
                    <a:pt x="304304" y="0"/>
                  </a:moveTo>
                  <a:lnTo>
                    <a:pt x="297167" y="0"/>
                  </a:lnTo>
                  <a:lnTo>
                    <a:pt x="297167" y="12928"/>
                  </a:lnTo>
                  <a:lnTo>
                    <a:pt x="304304" y="12928"/>
                  </a:lnTo>
                  <a:lnTo>
                    <a:pt x="304304" y="0"/>
                  </a:lnTo>
                  <a:close/>
                </a:path>
                <a:path w="856614" h="13335">
                  <a:moveTo>
                    <a:pt x="318579" y="0"/>
                  </a:moveTo>
                  <a:lnTo>
                    <a:pt x="311975" y="0"/>
                  </a:lnTo>
                  <a:lnTo>
                    <a:pt x="311975" y="12928"/>
                  </a:lnTo>
                  <a:lnTo>
                    <a:pt x="318579" y="12928"/>
                  </a:lnTo>
                  <a:lnTo>
                    <a:pt x="318579" y="0"/>
                  </a:lnTo>
                  <a:close/>
                </a:path>
                <a:path w="856614" h="13335">
                  <a:moveTo>
                    <a:pt x="333933" y="0"/>
                  </a:moveTo>
                  <a:lnTo>
                    <a:pt x="326796" y="0"/>
                  </a:lnTo>
                  <a:lnTo>
                    <a:pt x="326796" y="12928"/>
                  </a:lnTo>
                  <a:lnTo>
                    <a:pt x="333933" y="12928"/>
                  </a:lnTo>
                  <a:lnTo>
                    <a:pt x="333933" y="0"/>
                  </a:lnTo>
                  <a:close/>
                </a:path>
                <a:path w="856614" h="13335">
                  <a:moveTo>
                    <a:pt x="348843" y="0"/>
                  </a:moveTo>
                  <a:lnTo>
                    <a:pt x="341706" y="0"/>
                  </a:lnTo>
                  <a:lnTo>
                    <a:pt x="341706" y="12928"/>
                  </a:lnTo>
                  <a:lnTo>
                    <a:pt x="348843" y="12928"/>
                  </a:lnTo>
                  <a:lnTo>
                    <a:pt x="348843" y="0"/>
                  </a:lnTo>
                  <a:close/>
                </a:path>
                <a:path w="856614" h="13335">
                  <a:moveTo>
                    <a:pt x="363118" y="0"/>
                  </a:moveTo>
                  <a:lnTo>
                    <a:pt x="356514" y="0"/>
                  </a:lnTo>
                  <a:lnTo>
                    <a:pt x="356514" y="12928"/>
                  </a:lnTo>
                  <a:lnTo>
                    <a:pt x="363118" y="12928"/>
                  </a:lnTo>
                  <a:lnTo>
                    <a:pt x="363118" y="0"/>
                  </a:lnTo>
                  <a:close/>
                </a:path>
                <a:path w="856614" h="13335">
                  <a:moveTo>
                    <a:pt x="467131" y="0"/>
                  </a:moveTo>
                  <a:lnTo>
                    <a:pt x="460540" y="0"/>
                  </a:lnTo>
                  <a:lnTo>
                    <a:pt x="460540" y="12928"/>
                  </a:lnTo>
                  <a:lnTo>
                    <a:pt x="467131" y="12928"/>
                  </a:lnTo>
                  <a:lnTo>
                    <a:pt x="467131" y="0"/>
                  </a:lnTo>
                  <a:close/>
                </a:path>
                <a:path w="856614" h="13335">
                  <a:moveTo>
                    <a:pt x="481952" y="0"/>
                  </a:moveTo>
                  <a:lnTo>
                    <a:pt x="475361" y="0"/>
                  </a:lnTo>
                  <a:lnTo>
                    <a:pt x="475361" y="12928"/>
                  </a:lnTo>
                  <a:lnTo>
                    <a:pt x="481952" y="12928"/>
                  </a:lnTo>
                  <a:lnTo>
                    <a:pt x="481952" y="0"/>
                  </a:lnTo>
                  <a:close/>
                </a:path>
                <a:path w="856614" h="13335">
                  <a:moveTo>
                    <a:pt x="497420" y="0"/>
                  </a:moveTo>
                  <a:lnTo>
                    <a:pt x="490169" y="0"/>
                  </a:lnTo>
                  <a:lnTo>
                    <a:pt x="490169" y="12928"/>
                  </a:lnTo>
                  <a:lnTo>
                    <a:pt x="497420" y="12928"/>
                  </a:lnTo>
                  <a:lnTo>
                    <a:pt x="497420" y="0"/>
                  </a:lnTo>
                  <a:close/>
                </a:path>
                <a:path w="856614" h="13335">
                  <a:moveTo>
                    <a:pt x="512216" y="0"/>
                  </a:moveTo>
                  <a:lnTo>
                    <a:pt x="505079" y="0"/>
                  </a:lnTo>
                  <a:lnTo>
                    <a:pt x="505079" y="12928"/>
                  </a:lnTo>
                  <a:lnTo>
                    <a:pt x="512216" y="12928"/>
                  </a:lnTo>
                  <a:lnTo>
                    <a:pt x="512216" y="0"/>
                  </a:lnTo>
                  <a:close/>
                </a:path>
                <a:path w="856614" h="13335">
                  <a:moveTo>
                    <a:pt x="526491" y="0"/>
                  </a:moveTo>
                  <a:lnTo>
                    <a:pt x="519899" y="0"/>
                  </a:lnTo>
                  <a:lnTo>
                    <a:pt x="519899" y="12928"/>
                  </a:lnTo>
                  <a:lnTo>
                    <a:pt x="526491" y="12928"/>
                  </a:lnTo>
                  <a:lnTo>
                    <a:pt x="526491" y="0"/>
                  </a:lnTo>
                  <a:close/>
                </a:path>
                <a:path w="856614" h="13335">
                  <a:moveTo>
                    <a:pt x="541985" y="0"/>
                  </a:moveTo>
                  <a:lnTo>
                    <a:pt x="534847" y="0"/>
                  </a:lnTo>
                  <a:lnTo>
                    <a:pt x="534847" y="12928"/>
                  </a:lnTo>
                  <a:lnTo>
                    <a:pt x="541985" y="12928"/>
                  </a:lnTo>
                  <a:lnTo>
                    <a:pt x="541985" y="0"/>
                  </a:lnTo>
                  <a:close/>
                </a:path>
                <a:path w="856614" h="13335">
                  <a:moveTo>
                    <a:pt x="556793" y="0"/>
                  </a:moveTo>
                  <a:lnTo>
                    <a:pt x="549656" y="0"/>
                  </a:lnTo>
                  <a:lnTo>
                    <a:pt x="549656" y="12928"/>
                  </a:lnTo>
                  <a:lnTo>
                    <a:pt x="556793" y="12928"/>
                  </a:lnTo>
                  <a:lnTo>
                    <a:pt x="556793" y="0"/>
                  </a:lnTo>
                  <a:close/>
                </a:path>
                <a:path w="856614" h="13335">
                  <a:moveTo>
                    <a:pt x="571068" y="0"/>
                  </a:moveTo>
                  <a:lnTo>
                    <a:pt x="564476" y="0"/>
                  </a:lnTo>
                  <a:lnTo>
                    <a:pt x="564476" y="12928"/>
                  </a:lnTo>
                  <a:lnTo>
                    <a:pt x="571068" y="12928"/>
                  </a:lnTo>
                  <a:lnTo>
                    <a:pt x="571068" y="0"/>
                  </a:lnTo>
                  <a:close/>
                </a:path>
                <a:path w="856614" h="13335">
                  <a:moveTo>
                    <a:pt x="586524" y="0"/>
                  </a:moveTo>
                  <a:lnTo>
                    <a:pt x="579386" y="0"/>
                  </a:lnTo>
                  <a:lnTo>
                    <a:pt x="579386" y="12928"/>
                  </a:lnTo>
                  <a:lnTo>
                    <a:pt x="586524" y="12928"/>
                  </a:lnTo>
                  <a:lnTo>
                    <a:pt x="586524" y="0"/>
                  </a:lnTo>
                  <a:close/>
                </a:path>
                <a:path w="856614" h="13335">
                  <a:moveTo>
                    <a:pt x="601865" y="0"/>
                  </a:moveTo>
                  <a:lnTo>
                    <a:pt x="594728" y="0"/>
                  </a:lnTo>
                  <a:lnTo>
                    <a:pt x="594728" y="12928"/>
                  </a:lnTo>
                  <a:lnTo>
                    <a:pt x="601865" y="12928"/>
                  </a:lnTo>
                  <a:lnTo>
                    <a:pt x="601865" y="0"/>
                  </a:lnTo>
                  <a:close/>
                </a:path>
                <a:path w="856614" h="13335">
                  <a:moveTo>
                    <a:pt x="616788" y="0"/>
                  </a:moveTo>
                  <a:lnTo>
                    <a:pt x="609536" y="0"/>
                  </a:lnTo>
                  <a:lnTo>
                    <a:pt x="609536" y="12928"/>
                  </a:lnTo>
                  <a:lnTo>
                    <a:pt x="616788" y="12928"/>
                  </a:lnTo>
                  <a:lnTo>
                    <a:pt x="616788" y="0"/>
                  </a:lnTo>
                  <a:close/>
                </a:path>
                <a:path w="856614" h="13335">
                  <a:moveTo>
                    <a:pt x="631088" y="0"/>
                  </a:moveTo>
                  <a:lnTo>
                    <a:pt x="624497" y="0"/>
                  </a:lnTo>
                  <a:lnTo>
                    <a:pt x="624497" y="12928"/>
                  </a:lnTo>
                  <a:lnTo>
                    <a:pt x="631088" y="12928"/>
                  </a:lnTo>
                  <a:lnTo>
                    <a:pt x="631088" y="0"/>
                  </a:lnTo>
                  <a:close/>
                </a:path>
                <a:path w="856614" h="13335">
                  <a:moveTo>
                    <a:pt x="646442" y="0"/>
                  </a:moveTo>
                  <a:lnTo>
                    <a:pt x="639305" y="0"/>
                  </a:lnTo>
                  <a:lnTo>
                    <a:pt x="639305" y="12928"/>
                  </a:lnTo>
                  <a:lnTo>
                    <a:pt x="646442" y="12928"/>
                  </a:lnTo>
                  <a:lnTo>
                    <a:pt x="646442" y="0"/>
                  </a:lnTo>
                  <a:close/>
                </a:path>
                <a:path w="856614" h="13335">
                  <a:moveTo>
                    <a:pt x="661352" y="0"/>
                  </a:moveTo>
                  <a:lnTo>
                    <a:pt x="654215" y="0"/>
                  </a:lnTo>
                  <a:lnTo>
                    <a:pt x="654215" y="12928"/>
                  </a:lnTo>
                  <a:lnTo>
                    <a:pt x="661352" y="12928"/>
                  </a:lnTo>
                  <a:lnTo>
                    <a:pt x="661352" y="0"/>
                  </a:lnTo>
                  <a:close/>
                </a:path>
                <a:path w="856614" h="13335">
                  <a:moveTo>
                    <a:pt x="676160" y="0"/>
                  </a:moveTo>
                  <a:lnTo>
                    <a:pt x="669023" y="0"/>
                  </a:lnTo>
                  <a:lnTo>
                    <a:pt x="669023" y="12928"/>
                  </a:lnTo>
                  <a:lnTo>
                    <a:pt x="676160" y="12928"/>
                  </a:lnTo>
                  <a:lnTo>
                    <a:pt x="676160" y="0"/>
                  </a:lnTo>
                  <a:close/>
                </a:path>
                <a:path w="856614" h="13335">
                  <a:moveTo>
                    <a:pt x="690435" y="0"/>
                  </a:moveTo>
                  <a:lnTo>
                    <a:pt x="683844" y="0"/>
                  </a:lnTo>
                  <a:lnTo>
                    <a:pt x="683844" y="12928"/>
                  </a:lnTo>
                  <a:lnTo>
                    <a:pt x="690435" y="12928"/>
                  </a:lnTo>
                  <a:lnTo>
                    <a:pt x="690435" y="0"/>
                  </a:lnTo>
                  <a:close/>
                </a:path>
                <a:path w="856614" h="13335">
                  <a:moveTo>
                    <a:pt x="705891" y="0"/>
                  </a:moveTo>
                  <a:lnTo>
                    <a:pt x="698754" y="0"/>
                  </a:lnTo>
                  <a:lnTo>
                    <a:pt x="698754" y="12928"/>
                  </a:lnTo>
                  <a:lnTo>
                    <a:pt x="705891" y="12928"/>
                  </a:lnTo>
                  <a:lnTo>
                    <a:pt x="705891" y="0"/>
                  </a:lnTo>
                  <a:close/>
                </a:path>
                <a:path w="856614" h="13335">
                  <a:moveTo>
                    <a:pt x="720699" y="0"/>
                  </a:moveTo>
                  <a:lnTo>
                    <a:pt x="713562" y="0"/>
                  </a:lnTo>
                  <a:lnTo>
                    <a:pt x="713562" y="12928"/>
                  </a:lnTo>
                  <a:lnTo>
                    <a:pt x="720699" y="12928"/>
                  </a:lnTo>
                  <a:lnTo>
                    <a:pt x="720699" y="0"/>
                  </a:lnTo>
                  <a:close/>
                </a:path>
                <a:path w="856614" h="13335">
                  <a:moveTo>
                    <a:pt x="734974" y="0"/>
                  </a:moveTo>
                  <a:lnTo>
                    <a:pt x="728383" y="0"/>
                  </a:lnTo>
                  <a:lnTo>
                    <a:pt x="728383" y="12928"/>
                  </a:lnTo>
                  <a:lnTo>
                    <a:pt x="734974" y="12928"/>
                  </a:lnTo>
                  <a:lnTo>
                    <a:pt x="734974" y="0"/>
                  </a:lnTo>
                  <a:close/>
                </a:path>
                <a:path w="856614" h="13335">
                  <a:moveTo>
                    <a:pt x="749922" y="0"/>
                  </a:moveTo>
                  <a:lnTo>
                    <a:pt x="743331" y="0"/>
                  </a:lnTo>
                  <a:lnTo>
                    <a:pt x="743331" y="12928"/>
                  </a:lnTo>
                  <a:lnTo>
                    <a:pt x="749922" y="12928"/>
                  </a:lnTo>
                  <a:lnTo>
                    <a:pt x="749922" y="0"/>
                  </a:lnTo>
                  <a:close/>
                </a:path>
                <a:path w="856614" h="13335">
                  <a:moveTo>
                    <a:pt x="765289" y="0"/>
                  </a:moveTo>
                  <a:lnTo>
                    <a:pt x="758151" y="0"/>
                  </a:lnTo>
                  <a:lnTo>
                    <a:pt x="758151" y="12928"/>
                  </a:lnTo>
                  <a:lnTo>
                    <a:pt x="765289" y="12928"/>
                  </a:lnTo>
                  <a:lnTo>
                    <a:pt x="765289" y="0"/>
                  </a:lnTo>
                  <a:close/>
                </a:path>
                <a:path w="856614" h="13335">
                  <a:moveTo>
                    <a:pt x="780186" y="0"/>
                  </a:moveTo>
                  <a:lnTo>
                    <a:pt x="773049" y="0"/>
                  </a:lnTo>
                  <a:lnTo>
                    <a:pt x="773049" y="12928"/>
                  </a:lnTo>
                  <a:lnTo>
                    <a:pt x="780186" y="12928"/>
                  </a:lnTo>
                  <a:lnTo>
                    <a:pt x="780186" y="0"/>
                  </a:lnTo>
                  <a:close/>
                </a:path>
                <a:path w="856614" h="13335">
                  <a:moveTo>
                    <a:pt x="794461" y="0"/>
                  </a:moveTo>
                  <a:lnTo>
                    <a:pt x="787869" y="0"/>
                  </a:lnTo>
                  <a:lnTo>
                    <a:pt x="787869" y="12928"/>
                  </a:lnTo>
                  <a:lnTo>
                    <a:pt x="794461" y="12928"/>
                  </a:lnTo>
                  <a:lnTo>
                    <a:pt x="794461" y="0"/>
                  </a:lnTo>
                  <a:close/>
                </a:path>
                <a:path w="856614" h="13335">
                  <a:moveTo>
                    <a:pt x="809828" y="0"/>
                  </a:moveTo>
                  <a:lnTo>
                    <a:pt x="802690" y="0"/>
                  </a:lnTo>
                  <a:lnTo>
                    <a:pt x="802690" y="12928"/>
                  </a:lnTo>
                  <a:lnTo>
                    <a:pt x="809828" y="12928"/>
                  </a:lnTo>
                  <a:lnTo>
                    <a:pt x="809828" y="0"/>
                  </a:lnTo>
                  <a:close/>
                </a:path>
                <a:path w="856614" h="13335">
                  <a:moveTo>
                    <a:pt x="826350" y="0"/>
                  </a:moveTo>
                  <a:lnTo>
                    <a:pt x="819213" y="0"/>
                  </a:lnTo>
                  <a:lnTo>
                    <a:pt x="819213" y="12928"/>
                  </a:lnTo>
                  <a:lnTo>
                    <a:pt x="826350" y="12928"/>
                  </a:lnTo>
                  <a:lnTo>
                    <a:pt x="826350" y="0"/>
                  </a:lnTo>
                  <a:close/>
                </a:path>
                <a:path w="856614" h="13335">
                  <a:moveTo>
                    <a:pt x="840625" y="0"/>
                  </a:moveTo>
                  <a:lnTo>
                    <a:pt x="834034" y="0"/>
                  </a:lnTo>
                  <a:lnTo>
                    <a:pt x="834034" y="12928"/>
                  </a:lnTo>
                  <a:lnTo>
                    <a:pt x="840625" y="12928"/>
                  </a:lnTo>
                  <a:lnTo>
                    <a:pt x="840625" y="0"/>
                  </a:lnTo>
                  <a:close/>
                </a:path>
                <a:path w="856614" h="13335">
                  <a:moveTo>
                    <a:pt x="856068" y="0"/>
                  </a:moveTo>
                  <a:lnTo>
                    <a:pt x="848944" y="0"/>
                  </a:lnTo>
                  <a:lnTo>
                    <a:pt x="848944" y="12928"/>
                  </a:lnTo>
                  <a:lnTo>
                    <a:pt x="856068" y="12928"/>
                  </a:lnTo>
                  <a:lnTo>
                    <a:pt x="85606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5517758" y="2474032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70" h="12700">
                <a:moveTo>
                  <a:pt x="83587" y="0"/>
                </a:moveTo>
                <a:lnTo>
                  <a:pt x="6055" y="0"/>
                </a:lnTo>
                <a:lnTo>
                  <a:pt x="0" y="2746"/>
                </a:lnTo>
                <a:lnTo>
                  <a:pt x="0" y="9479"/>
                </a:lnTo>
                <a:lnTo>
                  <a:pt x="6055" y="12225"/>
                </a:lnTo>
                <a:lnTo>
                  <a:pt x="83587" y="12225"/>
                </a:lnTo>
                <a:lnTo>
                  <a:pt x="89641" y="9479"/>
                </a:lnTo>
                <a:lnTo>
                  <a:pt x="89641" y="274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82149" y="2474032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70" h="12700">
                <a:moveTo>
                  <a:pt x="83579" y="0"/>
                </a:moveTo>
                <a:lnTo>
                  <a:pt x="6067" y="0"/>
                </a:lnTo>
                <a:lnTo>
                  <a:pt x="0" y="2746"/>
                </a:lnTo>
                <a:lnTo>
                  <a:pt x="0" y="9479"/>
                </a:lnTo>
                <a:lnTo>
                  <a:pt x="6067" y="12225"/>
                </a:lnTo>
                <a:lnTo>
                  <a:pt x="83579" y="12225"/>
                </a:lnTo>
                <a:lnTo>
                  <a:pt x="89647" y="9479"/>
                </a:lnTo>
                <a:lnTo>
                  <a:pt x="89647" y="274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5488619" y="2133643"/>
            <a:ext cx="1518920" cy="348615"/>
            <a:chOff x="5488619" y="2133643"/>
            <a:chExt cx="1518920" cy="348615"/>
          </a:xfrm>
        </p:grpSpPr>
        <p:sp>
          <p:nvSpPr>
            <p:cNvPr id="66" name="object 66"/>
            <p:cNvSpPr/>
            <p:nvPr/>
          </p:nvSpPr>
          <p:spPr>
            <a:xfrm>
              <a:off x="5491374" y="2136399"/>
              <a:ext cx="1513205" cy="129539"/>
            </a:xfrm>
            <a:custGeom>
              <a:avLst/>
              <a:gdLst/>
              <a:ahLst/>
              <a:cxnLst/>
              <a:rect l="l" t="t" r="r" b="b"/>
              <a:pathLst>
                <a:path w="1513204" h="129539">
                  <a:moveTo>
                    <a:pt x="1288378" y="0"/>
                  </a:moveTo>
                  <a:lnTo>
                    <a:pt x="221130" y="0"/>
                  </a:lnTo>
                  <a:lnTo>
                    <a:pt x="0" y="129001"/>
                  </a:lnTo>
                  <a:lnTo>
                    <a:pt x="1512868" y="129001"/>
                  </a:lnTo>
                  <a:lnTo>
                    <a:pt x="128837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91374" y="2136399"/>
              <a:ext cx="1513205" cy="129539"/>
            </a:xfrm>
            <a:custGeom>
              <a:avLst/>
              <a:gdLst/>
              <a:ahLst/>
              <a:cxnLst/>
              <a:rect l="l" t="t" r="r" b="b"/>
              <a:pathLst>
                <a:path w="1513204" h="129539">
                  <a:moveTo>
                    <a:pt x="1512868" y="129001"/>
                  </a:moveTo>
                  <a:lnTo>
                    <a:pt x="0" y="129001"/>
                  </a:lnTo>
                  <a:lnTo>
                    <a:pt x="221130" y="0"/>
                  </a:lnTo>
                  <a:lnTo>
                    <a:pt x="1288378" y="0"/>
                  </a:lnTo>
                  <a:lnTo>
                    <a:pt x="1512868" y="129001"/>
                  </a:lnTo>
                </a:path>
              </a:pathLst>
            </a:custGeom>
            <a:ln w="5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92455" y="2266021"/>
              <a:ext cx="1507490" cy="213360"/>
            </a:xfrm>
            <a:custGeom>
              <a:avLst/>
              <a:gdLst/>
              <a:ahLst/>
              <a:cxnLst/>
              <a:rect l="l" t="t" r="r" b="b"/>
              <a:pathLst>
                <a:path w="1507490" h="213360">
                  <a:moveTo>
                    <a:pt x="1507467" y="0"/>
                  </a:moveTo>
                  <a:lnTo>
                    <a:pt x="0" y="0"/>
                  </a:lnTo>
                  <a:lnTo>
                    <a:pt x="0" y="213061"/>
                  </a:lnTo>
                  <a:lnTo>
                    <a:pt x="1507467" y="213061"/>
                  </a:lnTo>
                  <a:lnTo>
                    <a:pt x="150746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92455" y="2266021"/>
              <a:ext cx="1507490" cy="213360"/>
            </a:xfrm>
            <a:custGeom>
              <a:avLst/>
              <a:gdLst/>
              <a:ahLst/>
              <a:cxnLst/>
              <a:rect l="l" t="t" r="r" b="b"/>
              <a:pathLst>
                <a:path w="1507490" h="213360">
                  <a:moveTo>
                    <a:pt x="0" y="213061"/>
                  </a:moveTo>
                  <a:lnTo>
                    <a:pt x="1507467" y="213061"/>
                  </a:lnTo>
                  <a:lnTo>
                    <a:pt x="1507467" y="0"/>
                  </a:lnTo>
                  <a:lnTo>
                    <a:pt x="0" y="0"/>
                  </a:lnTo>
                  <a:lnTo>
                    <a:pt x="0" y="213061"/>
                  </a:lnTo>
                  <a:close/>
                </a:path>
              </a:pathLst>
            </a:custGeom>
            <a:ln w="5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15595" y="2278335"/>
              <a:ext cx="1461770" cy="188595"/>
            </a:xfrm>
            <a:custGeom>
              <a:avLst/>
              <a:gdLst/>
              <a:ahLst/>
              <a:cxnLst/>
              <a:rect l="l" t="t" r="r" b="b"/>
              <a:pathLst>
                <a:path w="1461770" h="188594">
                  <a:moveTo>
                    <a:pt x="1461742" y="0"/>
                  </a:moveTo>
                  <a:lnTo>
                    <a:pt x="0" y="0"/>
                  </a:lnTo>
                  <a:lnTo>
                    <a:pt x="0" y="188521"/>
                  </a:lnTo>
                  <a:lnTo>
                    <a:pt x="1461742" y="188521"/>
                  </a:lnTo>
                  <a:lnTo>
                    <a:pt x="146174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15595" y="2278335"/>
              <a:ext cx="1461770" cy="188595"/>
            </a:xfrm>
            <a:custGeom>
              <a:avLst/>
              <a:gdLst/>
              <a:ahLst/>
              <a:cxnLst/>
              <a:rect l="l" t="t" r="r" b="b"/>
              <a:pathLst>
                <a:path w="1461770" h="188594">
                  <a:moveTo>
                    <a:pt x="0" y="188521"/>
                  </a:moveTo>
                  <a:lnTo>
                    <a:pt x="1461742" y="188521"/>
                  </a:lnTo>
                  <a:lnTo>
                    <a:pt x="1461742" y="0"/>
                  </a:lnTo>
                  <a:lnTo>
                    <a:pt x="0" y="0"/>
                  </a:lnTo>
                  <a:lnTo>
                    <a:pt x="0" y="188521"/>
                  </a:lnTo>
                  <a:close/>
                </a:path>
              </a:pathLst>
            </a:custGeom>
            <a:ln w="5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548576" y="2304825"/>
              <a:ext cx="107314" cy="67945"/>
            </a:xfrm>
            <a:custGeom>
              <a:avLst/>
              <a:gdLst/>
              <a:ahLst/>
              <a:cxnLst/>
              <a:rect l="l" t="t" r="r" b="b"/>
              <a:pathLst>
                <a:path w="107314" h="67944">
                  <a:moveTo>
                    <a:pt x="107268" y="0"/>
                  </a:moveTo>
                  <a:lnTo>
                    <a:pt x="0" y="0"/>
                  </a:lnTo>
                  <a:lnTo>
                    <a:pt x="0" y="67771"/>
                  </a:lnTo>
                  <a:lnTo>
                    <a:pt x="107268" y="67771"/>
                  </a:lnTo>
                  <a:lnTo>
                    <a:pt x="10726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48576" y="2304825"/>
              <a:ext cx="107314" cy="67945"/>
            </a:xfrm>
            <a:custGeom>
              <a:avLst/>
              <a:gdLst/>
              <a:ahLst/>
              <a:cxnLst/>
              <a:rect l="l" t="t" r="r" b="b"/>
              <a:pathLst>
                <a:path w="107314" h="67944">
                  <a:moveTo>
                    <a:pt x="0" y="67771"/>
                  </a:moveTo>
                  <a:lnTo>
                    <a:pt x="107268" y="67771"/>
                  </a:lnTo>
                  <a:lnTo>
                    <a:pt x="107268" y="0"/>
                  </a:lnTo>
                  <a:lnTo>
                    <a:pt x="0" y="0"/>
                  </a:lnTo>
                  <a:lnTo>
                    <a:pt x="0" y="67771"/>
                  </a:lnTo>
                  <a:close/>
                </a:path>
              </a:pathLst>
            </a:custGeom>
            <a:ln w="6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48576" y="2417511"/>
              <a:ext cx="64769" cy="20955"/>
            </a:xfrm>
            <a:custGeom>
              <a:avLst/>
              <a:gdLst/>
              <a:ahLst/>
              <a:cxnLst/>
              <a:rect l="l" t="t" r="r" b="b"/>
              <a:pathLst>
                <a:path w="64770" h="20955">
                  <a:moveTo>
                    <a:pt x="64340" y="0"/>
                  </a:moveTo>
                  <a:lnTo>
                    <a:pt x="0" y="0"/>
                  </a:lnTo>
                  <a:lnTo>
                    <a:pt x="0" y="20730"/>
                  </a:lnTo>
                  <a:lnTo>
                    <a:pt x="64340" y="20730"/>
                  </a:lnTo>
                  <a:lnTo>
                    <a:pt x="643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48576" y="2417511"/>
              <a:ext cx="64769" cy="20955"/>
            </a:xfrm>
            <a:custGeom>
              <a:avLst/>
              <a:gdLst/>
              <a:ahLst/>
              <a:cxnLst/>
              <a:rect l="l" t="t" r="r" b="b"/>
              <a:pathLst>
                <a:path w="64770" h="20955">
                  <a:moveTo>
                    <a:pt x="0" y="20730"/>
                  </a:moveTo>
                  <a:lnTo>
                    <a:pt x="64340" y="20730"/>
                  </a:lnTo>
                  <a:lnTo>
                    <a:pt x="64340" y="0"/>
                  </a:lnTo>
                  <a:lnTo>
                    <a:pt x="0" y="0"/>
                  </a:lnTo>
                  <a:lnTo>
                    <a:pt x="0" y="20730"/>
                  </a:lnTo>
                  <a:close/>
                </a:path>
              </a:pathLst>
            </a:custGeom>
            <a:ln w="5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22831" y="2296673"/>
              <a:ext cx="903605" cy="152400"/>
            </a:xfrm>
            <a:custGeom>
              <a:avLst/>
              <a:gdLst/>
              <a:ahLst/>
              <a:cxnLst/>
              <a:rect l="l" t="t" r="r" b="b"/>
              <a:pathLst>
                <a:path w="903604" h="152400">
                  <a:moveTo>
                    <a:pt x="903328" y="0"/>
                  </a:moveTo>
                  <a:lnTo>
                    <a:pt x="0" y="0"/>
                  </a:lnTo>
                  <a:lnTo>
                    <a:pt x="0" y="151846"/>
                  </a:lnTo>
                  <a:lnTo>
                    <a:pt x="903328" y="151846"/>
                  </a:lnTo>
                  <a:lnTo>
                    <a:pt x="90332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22831" y="2296673"/>
              <a:ext cx="903605" cy="152400"/>
            </a:xfrm>
            <a:custGeom>
              <a:avLst/>
              <a:gdLst/>
              <a:ahLst/>
              <a:cxnLst/>
              <a:rect l="l" t="t" r="r" b="b"/>
              <a:pathLst>
                <a:path w="903604" h="152400">
                  <a:moveTo>
                    <a:pt x="0" y="151846"/>
                  </a:moveTo>
                  <a:lnTo>
                    <a:pt x="903328" y="151846"/>
                  </a:lnTo>
                  <a:lnTo>
                    <a:pt x="903328" y="0"/>
                  </a:lnTo>
                  <a:lnTo>
                    <a:pt x="0" y="0"/>
                  </a:lnTo>
                  <a:lnTo>
                    <a:pt x="0" y="151846"/>
                  </a:lnTo>
                  <a:close/>
                </a:path>
              </a:pathLst>
            </a:custGeom>
            <a:ln w="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85554" y="2401475"/>
              <a:ext cx="316865" cy="18415"/>
            </a:xfrm>
            <a:custGeom>
              <a:avLst/>
              <a:gdLst/>
              <a:ahLst/>
              <a:cxnLst/>
              <a:rect l="l" t="t" r="r" b="b"/>
              <a:pathLst>
                <a:path w="316865" h="18414">
                  <a:moveTo>
                    <a:pt x="316393" y="0"/>
                  </a:moveTo>
                  <a:lnTo>
                    <a:pt x="0" y="0"/>
                  </a:lnTo>
                  <a:lnTo>
                    <a:pt x="0" y="18072"/>
                  </a:lnTo>
                  <a:lnTo>
                    <a:pt x="316393" y="18072"/>
                  </a:lnTo>
                  <a:lnTo>
                    <a:pt x="31639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11649" y="2400857"/>
              <a:ext cx="152400" cy="19685"/>
            </a:xfrm>
            <a:custGeom>
              <a:avLst/>
              <a:gdLst/>
              <a:ahLst/>
              <a:cxnLst/>
              <a:rect l="l" t="t" r="r" b="b"/>
              <a:pathLst>
                <a:path w="152400" h="19685">
                  <a:moveTo>
                    <a:pt x="0" y="0"/>
                  </a:moveTo>
                  <a:lnTo>
                    <a:pt x="151815" y="19401"/>
                  </a:lnTo>
                  <a:lnTo>
                    <a:pt x="151815" y="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63991" y="2401475"/>
              <a:ext cx="38100" cy="18415"/>
            </a:xfrm>
            <a:custGeom>
              <a:avLst/>
              <a:gdLst/>
              <a:ahLst/>
              <a:cxnLst/>
              <a:rect l="l" t="t" r="r" b="b"/>
              <a:pathLst>
                <a:path w="38100" h="18414">
                  <a:moveTo>
                    <a:pt x="37954" y="0"/>
                  </a:moveTo>
                  <a:lnTo>
                    <a:pt x="0" y="0"/>
                  </a:lnTo>
                  <a:lnTo>
                    <a:pt x="0" y="18072"/>
                  </a:lnTo>
                  <a:lnTo>
                    <a:pt x="37954" y="18072"/>
                  </a:lnTo>
                  <a:lnTo>
                    <a:pt x="3795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83399" y="2400146"/>
              <a:ext cx="321310" cy="20955"/>
            </a:xfrm>
            <a:custGeom>
              <a:avLst/>
              <a:gdLst/>
              <a:ahLst/>
              <a:cxnLst/>
              <a:rect l="l" t="t" r="r" b="b"/>
              <a:pathLst>
                <a:path w="321309" h="20955">
                  <a:moveTo>
                    <a:pt x="0" y="20730"/>
                  </a:moveTo>
                  <a:lnTo>
                    <a:pt x="320719" y="20730"/>
                  </a:lnTo>
                  <a:lnTo>
                    <a:pt x="320719" y="0"/>
                  </a:lnTo>
                  <a:lnTo>
                    <a:pt x="0" y="0"/>
                  </a:lnTo>
                  <a:lnTo>
                    <a:pt x="0" y="20730"/>
                  </a:lnTo>
                  <a:close/>
                </a:path>
              </a:pathLst>
            </a:custGeom>
            <a:ln w="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47575" y="2308643"/>
              <a:ext cx="855980" cy="85090"/>
            </a:xfrm>
            <a:custGeom>
              <a:avLst/>
              <a:gdLst/>
              <a:ahLst/>
              <a:cxnLst/>
              <a:rect l="l" t="t" r="r" b="b"/>
              <a:pathLst>
                <a:path w="855979" h="85089">
                  <a:moveTo>
                    <a:pt x="15392" y="9829"/>
                  </a:moveTo>
                  <a:lnTo>
                    <a:pt x="0" y="0"/>
                  </a:lnTo>
                  <a:lnTo>
                    <a:pt x="0" y="85039"/>
                  </a:lnTo>
                  <a:lnTo>
                    <a:pt x="15392" y="74498"/>
                  </a:lnTo>
                  <a:lnTo>
                    <a:pt x="15392" y="9829"/>
                  </a:lnTo>
                  <a:close/>
                </a:path>
                <a:path w="855979" h="85089">
                  <a:moveTo>
                    <a:pt x="855980" y="609"/>
                  </a:moveTo>
                  <a:lnTo>
                    <a:pt x="836764" y="9474"/>
                  </a:lnTo>
                  <a:lnTo>
                    <a:pt x="836764" y="74498"/>
                  </a:lnTo>
                  <a:lnTo>
                    <a:pt x="855980" y="84683"/>
                  </a:lnTo>
                  <a:lnTo>
                    <a:pt x="855980" y="609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47054" y="2308288"/>
              <a:ext cx="858519" cy="10160"/>
            </a:xfrm>
            <a:custGeom>
              <a:avLst/>
              <a:gdLst/>
              <a:ahLst/>
              <a:cxnLst/>
              <a:rect l="l" t="t" r="r" b="b"/>
              <a:pathLst>
                <a:path w="858520" h="10160">
                  <a:moveTo>
                    <a:pt x="858253" y="0"/>
                  </a:moveTo>
                  <a:lnTo>
                    <a:pt x="0" y="0"/>
                  </a:lnTo>
                  <a:lnTo>
                    <a:pt x="0" y="9474"/>
                  </a:lnTo>
                  <a:lnTo>
                    <a:pt x="0" y="9829"/>
                  </a:lnTo>
                  <a:lnTo>
                    <a:pt x="858253" y="9829"/>
                  </a:lnTo>
                  <a:lnTo>
                    <a:pt x="858253" y="9474"/>
                  </a:lnTo>
                  <a:lnTo>
                    <a:pt x="85825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575" y="2382430"/>
              <a:ext cx="855980" cy="10795"/>
            </a:xfrm>
            <a:custGeom>
              <a:avLst/>
              <a:gdLst/>
              <a:ahLst/>
              <a:cxnLst/>
              <a:rect l="l" t="t" r="r" b="b"/>
              <a:pathLst>
                <a:path w="855979" h="10794">
                  <a:moveTo>
                    <a:pt x="855446" y="0"/>
                  </a:moveTo>
                  <a:lnTo>
                    <a:pt x="0" y="0"/>
                  </a:lnTo>
                  <a:lnTo>
                    <a:pt x="0" y="711"/>
                  </a:lnTo>
                  <a:lnTo>
                    <a:pt x="0" y="10553"/>
                  </a:lnTo>
                  <a:lnTo>
                    <a:pt x="855446" y="10553"/>
                  </a:lnTo>
                  <a:lnTo>
                    <a:pt x="855446" y="711"/>
                  </a:lnTo>
                  <a:lnTo>
                    <a:pt x="85544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62400" y="2317756"/>
              <a:ext cx="822960" cy="65405"/>
            </a:xfrm>
            <a:custGeom>
              <a:avLst/>
              <a:gdLst/>
              <a:ahLst/>
              <a:cxnLst/>
              <a:rect l="l" t="t" r="r" b="b"/>
              <a:pathLst>
                <a:path w="822959" h="65405">
                  <a:moveTo>
                    <a:pt x="822431" y="0"/>
                  </a:moveTo>
                  <a:lnTo>
                    <a:pt x="0" y="0"/>
                  </a:lnTo>
                  <a:lnTo>
                    <a:pt x="0" y="65381"/>
                  </a:lnTo>
                  <a:lnTo>
                    <a:pt x="822431" y="65381"/>
                  </a:lnTo>
                  <a:lnTo>
                    <a:pt x="822431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45869" y="2307925"/>
              <a:ext cx="857250" cy="84455"/>
            </a:xfrm>
            <a:custGeom>
              <a:avLst/>
              <a:gdLst/>
              <a:ahLst/>
              <a:cxnLst/>
              <a:rect l="l" t="t" r="r" b="b"/>
              <a:pathLst>
                <a:path w="857250" h="84455">
                  <a:moveTo>
                    <a:pt x="0" y="84072"/>
                  </a:moveTo>
                  <a:lnTo>
                    <a:pt x="857164" y="84072"/>
                  </a:lnTo>
                  <a:lnTo>
                    <a:pt x="857164" y="0"/>
                  </a:lnTo>
                  <a:lnTo>
                    <a:pt x="0" y="0"/>
                  </a:lnTo>
                  <a:lnTo>
                    <a:pt x="0" y="84072"/>
                  </a:lnTo>
                  <a:close/>
                </a:path>
              </a:pathLst>
            </a:custGeom>
            <a:ln w="5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15580" y="2397757"/>
              <a:ext cx="81280" cy="45720"/>
            </a:xfrm>
            <a:custGeom>
              <a:avLst/>
              <a:gdLst/>
              <a:ahLst/>
              <a:cxnLst/>
              <a:rect l="l" t="t" r="r" b="b"/>
              <a:pathLst>
                <a:path w="81279" h="45719">
                  <a:moveTo>
                    <a:pt x="80884" y="0"/>
                  </a:moveTo>
                  <a:lnTo>
                    <a:pt x="0" y="0"/>
                  </a:lnTo>
                  <a:lnTo>
                    <a:pt x="0" y="45623"/>
                  </a:lnTo>
                  <a:lnTo>
                    <a:pt x="80884" y="45623"/>
                  </a:lnTo>
                  <a:lnTo>
                    <a:pt x="8088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15580" y="2397757"/>
              <a:ext cx="81280" cy="45720"/>
            </a:xfrm>
            <a:custGeom>
              <a:avLst/>
              <a:gdLst/>
              <a:ahLst/>
              <a:cxnLst/>
              <a:rect l="l" t="t" r="r" b="b"/>
              <a:pathLst>
                <a:path w="81279" h="45719">
                  <a:moveTo>
                    <a:pt x="0" y="45623"/>
                  </a:moveTo>
                  <a:lnTo>
                    <a:pt x="80884" y="45623"/>
                  </a:lnTo>
                  <a:lnTo>
                    <a:pt x="80884" y="0"/>
                  </a:lnTo>
                  <a:lnTo>
                    <a:pt x="0" y="0"/>
                  </a:lnTo>
                  <a:lnTo>
                    <a:pt x="0" y="45623"/>
                  </a:lnTo>
                  <a:close/>
                </a:path>
              </a:pathLst>
            </a:custGeom>
            <a:ln w="6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63610" y="2428763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2058" y="0"/>
                  </a:moveTo>
                  <a:lnTo>
                    <a:pt x="0" y="0"/>
                  </a:lnTo>
                  <a:lnTo>
                    <a:pt x="0" y="13288"/>
                  </a:lnTo>
                  <a:lnTo>
                    <a:pt x="22058" y="13288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21382" y="2428763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2058" y="0"/>
                  </a:moveTo>
                  <a:lnTo>
                    <a:pt x="0" y="0"/>
                  </a:lnTo>
                  <a:lnTo>
                    <a:pt x="0" y="13288"/>
                  </a:lnTo>
                  <a:lnTo>
                    <a:pt x="22058" y="13288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44768" y="2429128"/>
              <a:ext cx="856615" cy="13335"/>
            </a:xfrm>
            <a:custGeom>
              <a:avLst/>
              <a:gdLst/>
              <a:ahLst/>
              <a:cxnLst/>
              <a:rect l="l" t="t" r="r" b="b"/>
              <a:pathLst>
                <a:path w="856615" h="13335">
                  <a:moveTo>
                    <a:pt x="6591" y="0"/>
                  </a:moveTo>
                  <a:lnTo>
                    <a:pt x="0" y="0"/>
                  </a:lnTo>
                  <a:lnTo>
                    <a:pt x="0" y="12928"/>
                  </a:lnTo>
                  <a:lnTo>
                    <a:pt x="6591" y="12928"/>
                  </a:lnTo>
                  <a:lnTo>
                    <a:pt x="6591" y="0"/>
                  </a:lnTo>
                  <a:close/>
                </a:path>
                <a:path w="856615" h="13335">
                  <a:moveTo>
                    <a:pt x="22085" y="0"/>
                  </a:moveTo>
                  <a:lnTo>
                    <a:pt x="14947" y="0"/>
                  </a:lnTo>
                  <a:lnTo>
                    <a:pt x="14947" y="12928"/>
                  </a:lnTo>
                  <a:lnTo>
                    <a:pt x="22085" y="12928"/>
                  </a:lnTo>
                  <a:lnTo>
                    <a:pt x="22085" y="0"/>
                  </a:lnTo>
                  <a:close/>
                </a:path>
                <a:path w="856615" h="13335">
                  <a:moveTo>
                    <a:pt x="36893" y="0"/>
                  </a:moveTo>
                  <a:lnTo>
                    <a:pt x="29756" y="0"/>
                  </a:lnTo>
                  <a:lnTo>
                    <a:pt x="29756" y="12928"/>
                  </a:lnTo>
                  <a:lnTo>
                    <a:pt x="36893" y="12928"/>
                  </a:lnTo>
                  <a:lnTo>
                    <a:pt x="36893" y="0"/>
                  </a:lnTo>
                  <a:close/>
                </a:path>
                <a:path w="856615" h="13335">
                  <a:moveTo>
                    <a:pt x="51168" y="0"/>
                  </a:moveTo>
                  <a:lnTo>
                    <a:pt x="44577" y="0"/>
                  </a:lnTo>
                  <a:lnTo>
                    <a:pt x="44577" y="12928"/>
                  </a:lnTo>
                  <a:lnTo>
                    <a:pt x="51168" y="12928"/>
                  </a:lnTo>
                  <a:lnTo>
                    <a:pt x="51168" y="0"/>
                  </a:lnTo>
                  <a:close/>
                </a:path>
                <a:path w="856615" h="13335">
                  <a:moveTo>
                    <a:pt x="66078" y="0"/>
                  </a:moveTo>
                  <a:lnTo>
                    <a:pt x="59486" y="0"/>
                  </a:lnTo>
                  <a:lnTo>
                    <a:pt x="59486" y="12928"/>
                  </a:lnTo>
                  <a:lnTo>
                    <a:pt x="66078" y="12928"/>
                  </a:lnTo>
                  <a:lnTo>
                    <a:pt x="66078" y="0"/>
                  </a:lnTo>
                  <a:close/>
                </a:path>
                <a:path w="856615" h="13335">
                  <a:moveTo>
                    <a:pt x="81432" y="0"/>
                  </a:moveTo>
                  <a:lnTo>
                    <a:pt x="74295" y="0"/>
                  </a:lnTo>
                  <a:lnTo>
                    <a:pt x="74295" y="12928"/>
                  </a:lnTo>
                  <a:lnTo>
                    <a:pt x="81432" y="12928"/>
                  </a:lnTo>
                  <a:lnTo>
                    <a:pt x="81432" y="0"/>
                  </a:lnTo>
                  <a:close/>
                </a:path>
                <a:path w="856615" h="13335">
                  <a:moveTo>
                    <a:pt x="96354" y="0"/>
                  </a:moveTo>
                  <a:lnTo>
                    <a:pt x="89115" y="0"/>
                  </a:lnTo>
                  <a:lnTo>
                    <a:pt x="89115" y="12928"/>
                  </a:lnTo>
                  <a:lnTo>
                    <a:pt x="96354" y="12928"/>
                  </a:lnTo>
                  <a:lnTo>
                    <a:pt x="96354" y="0"/>
                  </a:lnTo>
                  <a:close/>
                </a:path>
                <a:path w="856615" h="13335">
                  <a:moveTo>
                    <a:pt x="110617" y="0"/>
                  </a:moveTo>
                  <a:lnTo>
                    <a:pt x="104025" y="0"/>
                  </a:lnTo>
                  <a:lnTo>
                    <a:pt x="104025" y="12928"/>
                  </a:lnTo>
                  <a:lnTo>
                    <a:pt x="110617" y="12928"/>
                  </a:lnTo>
                  <a:lnTo>
                    <a:pt x="110617" y="0"/>
                  </a:lnTo>
                  <a:close/>
                </a:path>
                <a:path w="856615" h="13335">
                  <a:moveTo>
                    <a:pt x="155194" y="0"/>
                  </a:moveTo>
                  <a:lnTo>
                    <a:pt x="148602" y="0"/>
                  </a:lnTo>
                  <a:lnTo>
                    <a:pt x="148602" y="12928"/>
                  </a:lnTo>
                  <a:lnTo>
                    <a:pt x="155194" y="12928"/>
                  </a:lnTo>
                  <a:lnTo>
                    <a:pt x="155194" y="0"/>
                  </a:lnTo>
                  <a:close/>
                </a:path>
                <a:path w="856615" h="13335">
                  <a:moveTo>
                    <a:pt x="170014" y="0"/>
                  </a:moveTo>
                  <a:lnTo>
                    <a:pt x="163423" y="0"/>
                  </a:lnTo>
                  <a:lnTo>
                    <a:pt x="163423" y="12928"/>
                  </a:lnTo>
                  <a:lnTo>
                    <a:pt x="170014" y="12928"/>
                  </a:lnTo>
                  <a:lnTo>
                    <a:pt x="170014" y="0"/>
                  </a:lnTo>
                  <a:close/>
                </a:path>
                <a:path w="856615" h="13335">
                  <a:moveTo>
                    <a:pt x="214553" y="0"/>
                  </a:moveTo>
                  <a:lnTo>
                    <a:pt x="207949" y="0"/>
                  </a:lnTo>
                  <a:lnTo>
                    <a:pt x="207949" y="12928"/>
                  </a:lnTo>
                  <a:lnTo>
                    <a:pt x="214553" y="12928"/>
                  </a:lnTo>
                  <a:lnTo>
                    <a:pt x="214553" y="0"/>
                  </a:lnTo>
                  <a:close/>
                </a:path>
                <a:path w="856615" h="13335">
                  <a:moveTo>
                    <a:pt x="229997" y="0"/>
                  </a:moveTo>
                  <a:lnTo>
                    <a:pt x="222859" y="0"/>
                  </a:lnTo>
                  <a:lnTo>
                    <a:pt x="222859" y="12928"/>
                  </a:lnTo>
                  <a:lnTo>
                    <a:pt x="229997" y="12928"/>
                  </a:lnTo>
                  <a:lnTo>
                    <a:pt x="229997" y="0"/>
                  </a:lnTo>
                  <a:close/>
                </a:path>
                <a:path w="856615" h="13335">
                  <a:moveTo>
                    <a:pt x="244817" y="0"/>
                  </a:moveTo>
                  <a:lnTo>
                    <a:pt x="237680" y="0"/>
                  </a:lnTo>
                  <a:lnTo>
                    <a:pt x="237680" y="12928"/>
                  </a:lnTo>
                  <a:lnTo>
                    <a:pt x="244817" y="12928"/>
                  </a:lnTo>
                  <a:lnTo>
                    <a:pt x="244817" y="0"/>
                  </a:lnTo>
                  <a:close/>
                </a:path>
                <a:path w="856615" h="13335">
                  <a:moveTo>
                    <a:pt x="259194" y="0"/>
                  </a:moveTo>
                  <a:lnTo>
                    <a:pt x="252488" y="0"/>
                  </a:lnTo>
                  <a:lnTo>
                    <a:pt x="252488" y="12928"/>
                  </a:lnTo>
                  <a:lnTo>
                    <a:pt x="259194" y="12928"/>
                  </a:lnTo>
                  <a:lnTo>
                    <a:pt x="259194" y="0"/>
                  </a:lnTo>
                  <a:close/>
                </a:path>
                <a:path w="856615" h="13335">
                  <a:moveTo>
                    <a:pt x="274040" y="0"/>
                  </a:moveTo>
                  <a:lnTo>
                    <a:pt x="267436" y="0"/>
                  </a:lnTo>
                  <a:lnTo>
                    <a:pt x="267436" y="12928"/>
                  </a:lnTo>
                  <a:lnTo>
                    <a:pt x="274040" y="12928"/>
                  </a:lnTo>
                  <a:lnTo>
                    <a:pt x="274040" y="0"/>
                  </a:lnTo>
                  <a:close/>
                </a:path>
                <a:path w="856615" h="13335">
                  <a:moveTo>
                    <a:pt x="289394" y="0"/>
                  </a:moveTo>
                  <a:lnTo>
                    <a:pt x="282257" y="0"/>
                  </a:lnTo>
                  <a:lnTo>
                    <a:pt x="282257" y="12928"/>
                  </a:lnTo>
                  <a:lnTo>
                    <a:pt x="289394" y="12928"/>
                  </a:lnTo>
                  <a:lnTo>
                    <a:pt x="289394" y="0"/>
                  </a:lnTo>
                  <a:close/>
                </a:path>
                <a:path w="856615" h="13335">
                  <a:moveTo>
                    <a:pt x="304304" y="0"/>
                  </a:moveTo>
                  <a:lnTo>
                    <a:pt x="297167" y="0"/>
                  </a:lnTo>
                  <a:lnTo>
                    <a:pt x="297167" y="12928"/>
                  </a:lnTo>
                  <a:lnTo>
                    <a:pt x="304304" y="12928"/>
                  </a:lnTo>
                  <a:lnTo>
                    <a:pt x="304304" y="0"/>
                  </a:lnTo>
                  <a:close/>
                </a:path>
                <a:path w="856615" h="13335">
                  <a:moveTo>
                    <a:pt x="318579" y="0"/>
                  </a:moveTo>
                  <a:lnTo>
                    <a:pt x="311975" y="0"/>
                  </a:lnTo>
                  <a:lnTo>
                    <a:pt x="311975" y="12928"/>
                  </a:lnTo>
                  <a:lnTo>
                    <a:pt x="318579" y="12928"/>
                  </a:lnTo>
                  <a:lnTo>
                    <a:pt x="318579" y="0"/>
                  </a:lnTo>
                  <a:close/>
                </a:path>
                <a:path w="856615" h="13335">
                  <a:moveTo>
                    <a:pt x="333933" y="0"/>
                  </a:moveTo>
                  <a:lnTo>
                    <a:pt x="326796" y="0"/>
                  </a:lnTo>
                  <a:lnTo>
                    <a:pt x="326796" y="12928"/>
                  </a:lnTo>
                  <a:lnTo>
                    <a:pt x="333933" y="12928"/>
                  </a:lnTo>
                  <a:lnTo>
                    <a:pt x="333933" y="0"/>
                  </a:lnTo>
                  <a:close/>
                </a:path>
                <a:path w="856615" h="13335">
                  <a:moveTo>
                    <a:pt x="348843" y="0"/>
                  </a:moveTo>
                  <a:lnTo>
                    <a:pt x="341706" y="0"/>
                  </a:lnTo>
                  <a:lnTo>
                    <a:pt x="341706" y="12928"/>
                  </a:lnTo>
                  <a:lnTo>
                    <a:pt x="348843" y="12928"/>
                  </a:lnTo>
                  <a:lnTo>
                    <a:pt x="348843" y="0"/>
                  </a:lnTo>
                  <a:close/>
                </a:path>
                <a:path w="856615" h="13335">
                  <a:moveTo>
                    <a:pt x="363118" y="0"/>
                  </a:moveTo>
                  <a:lnTo>
                    <a:pt x="356514" y="0"/>
                  </a:lnTo>
                  <a:lnTo>
                    <a:pt x="356514" y="12928"/>
                  </a:lnTo>
                  <a:lnTo>
                    <a:pt x="363118" y="12928"/>
                  </a:lnTo>
                  <a:lnTo>
                    <a:pt x="363118" y="0"/>
                  </a:lnTo>
                  <a:close/>
                </a:path>
                <a:path w="856615" h="13335">
                  <a:moveTo>
                    <a:pt x="467131" y="0"/>
                  </a:moveTo>
                  <a:lnTo>
                    <a:pt x="460540" y="0"/>
                  </a:lnTo>
                  <a:lnTo>
                    <a:pt x="460540" y="12928"/>
                  </a:lnTo>
                  <a:lnTo>
                    <a:pt x="467131" y="12928"/>
                  </a:lnTo>
                  <a:lnTo>
                    <a:pt x="467131" y="0"/>
                  </a:lnTo>
                  <a:close/>
                </a:path>
                <a:path w="856615" h="13335">
                  <a:moveTo>
                    <a:pt x="481952" y="0"/>
                  </a:moveTo>
                  <a:lnTo>
                    <a:pt x="475361" y="0"/>
                  </a:lnTo>
                  <a:lnTo>
                    <a:pt x="475361" y="12928"/>
                  </a:lnTo>
                  <a:lnTo>
                    <a:pt x="481952" y="12928"/>
                  </a:lnTo>
                  <a:lnTo>
                    <a:pt x="481952" y="0"/>
                  </a:lnTo>
                  <a:close/>
                </a:path>
                <a:path w="856615" h="13335">
                  <a:moveTo>
                    <a:pt x="497420" y="0"/>
                  </a:moveTo>
                  <a:lnTo>
                    <a:pt x="490169" y="0"/>
                  </a:lnTo>
                  <a:lnTo>
                    <a:pt x="490169" y="12928"/>
                  </a:lnTo>
                  <a:lnTo>
                    <a:pt x="497420" y="12928"/>
                  </a:lnTo>
                  <a:lnTo>
                    <a:pt x="497420" y="0"/>
                  </a:lnTo>
                  <a:close/>
                </a:path>
                <a:path w="856615" h="13335">
                  <a:moveTo>
                    <a:pt x="512216" y="0"/>
                  </a:moveTo>
                  <a:lnTo>
                    <a:pt x="505079" y="0"/>
                  </a:lnTo>
                  <a:lnTo>
                    <a:pt x="505079" y="12928"/>
                  </a:lnTo>
                  <a:lnTo>
                    <a:pt x="512216" y="12928"/>
                  </a:lnTo>
                  <a:lnTo>
                    <a:pt x="512216" y="0"/>
                  </a:lnTo>
                  <a:close/>
                </a:path>
                <a:path w="856615" h="13335">
                  <a:moveTo>
                    <a:pt x="526491" y="0"/>
                  </a:moveTo>
                  <a:lnTo>
                    <a:pt x="519899" y="0"/>
                  </a:lnTo>
                  <a:lnTo>
                    <a:pt x="519899" y="12928"/>
                  </a:lnTo>
                  <a:lnTo>
                    <a:pt x="526491" y="12928"/>
                  </a:lnTo>
                  <a:lnTo>
                    <a:pt x="526491" y="0"/>
                  </a:lnTo>
                  <a:close/>
                </a:path>
                <a:path w="856615" h="13335">
                  <a:moveTo>
                    <a:pt x="541985" y="0"/>
                  </a:moveTo>
                  <a:lnTo>
                    <a:pt x="534847" y="0"/>
                  </a:lnTo>
                  <a:lnTo>
                    <a:pt x="534847" y="12928"/>
                  </a:lnTo>
                  <a:lnTo>
                    <a:pt x="541985" y="12928"/>
                  </a:lnTo>
                  <a:lnTo>
                    <a:pt x="541985" y="0"/>
                  </a:lnTo>
                  <a:close/>
                </a:path>
                <a:path w="856615" h="13335">
                  <a:moveTo>
                    <a:pt x="556793" y="0"/>
                  </a:moveTo>
                  <a:lnTo>
                    <a:pt x="549656" y="0"/>
                  </a:lnTo>
                  <a:lnTo>
                    <a:pt x="549656" y="12928"/>
                  </a:lnTo>
                  <a:lnTo>
                    <a:pt x="556793" y="12928"/>
                  </a:lnTo>
                  <a:lnTo>
                    <a:pt x="556793" y="0"/>
                  </a:lnTo>
                  <a:close/>
                </a:path>
                <a:path w="856615" h="13335">
                  <a:moveTo>
                    <a:pt x="571068" y="0"/>
                  </a:moveTo>
                  <a:lnTo>
                    <a:pt x="564476" y="0"/>
                  </a:lnTo>
                  <a:lnTo>
                    <a:pt x="564476" y="12928"/>
                  </a:lnTo>
                  <a:lnTo>
                    <a:pt x="571068" y="12928"/>
                  </a:lnTo>
                  <a:lnTo>
                    <a:pt x="571068" y="0"/>
                  </a:lnTo>
                  <a:close/>
                </a:path>
                <a:path w="856615" h="13335">
                  <a:moveTo>
                    <a:pt x="586524" y="0"/>
                  </a:moveTo>
                  <a:lnTo>
                    <a:pt x="579386" y="0"/>
                  </a:lnTo>
                  <a:lnTo>
                    <a:pt x="579386" y="12928"/>
                  </a:lnTo>
                  <a:lnTo>
                    <a:pt x="586524" y="12928"/>
                  </a:lnTo>
                  <a:lnTo>
                    <a:pt x="586524" y="0"/>
                  </a:lnTo>
                  <a:close/>
                </a:path>
                <a:path w="856615" h="13335">
                  <a:moveTo>
                    <a:pt x="601865" y="0"/>
                  </a:moveTo>
                  <a:lnTo>
                    <a:pt x="594728" y="0"/>
                  </a:lnTo>
                  <a:lnTo>
                    <a:pt x="594728" y="12928"/>
                  </a:lnTo>
                  <a:lnTo>
                    <a:pt x="601865" y="12928"/>
                  </a:lnTo>
                  <a:lnTo>
                    <a:pt x="601865" y="0"/>
                  </a:lnTo>
                  <a:close/>
                </a:path>
                <a:path w="856615" h="13335">
                  <a:moveTo>
                    <a:pt x="616788" y="0"/>
                  </a:moveTo>
                  <a:lnTo>
                    <a:pt x="609536" y="0"/>
                  </a:lnTo>
                  <a:lnTo>
                    <a:pt x="609536" y="12928"/>
                  </a:lnTo>
                  <a:lnTo>
                    <a:pt x="616788" y="12928"/>
                  </a:lnTo>
                  <a:lnTo>
                    <a:pt x="616788" y="0"/>
                  </a:lnTo>
                  <a:close/>
                </a:path>
                <a:path w="856615" h="13335">
                  <a:moveTo>
                    <a:pt x="631088" y="0"/>
                  </a:moveTo>
                  <a:lnTo>
                    <a:pt x="624497" y="0"/>
                  </a:lnTo>
                  <a:lnTo>
                    <a:pt x="624497" y="12928"/>
                  </a:lnTo>
                  <a:lnTo>
                    <a:pt x="631088" y="12928"/>
                  </a:lnTo>
                  <a:lnTo>
                    <a:pt x="631088" y="0"/>
                  </a:lnTo>
                  <a:close/>
                </a:path>
                <a:path w="856615" h="13335">
                  <a:moveTo>
                    <a:pt x="646442" y="0"/>
                  </a:moveTo>
                  <a:lnTo>
                    <a:pt x="639305" y="0"/>
                  </a:lnTo>
                  <a:lnTo>
                    <a:pt x="639305" y="12928"/>
                  </a:lnTo>
                  <a:lnTo>
                    <a:pt x="646442" y="12928"/>
                  </a:lnTo>
                  <a:lnTo>
                    <a:pt x="646442" y="0"/>
                  </a:lnTo>
                  <a:close/>
                </a:path>
                <a:path w="856615" h="13335">
                  <a:moveTo>
                    <a:pt x="661352" y="0"/>
                  </a:moveTo>
                  <a:lnTo>
                    <a:pt x="654215" y="0"/>
                  </a:lnTo>
                  <a:lnTo>
                    <a:pt x="654215" y="12928"/>
                  </a:lnTo>
                  <a:lnTo>
                    <a:pt x="661352" y="12928"/>
                  </a:lnTo>
                  <a:lnTo>
                    <a:pt x="661352" y="0"/>
                  </a:lnTo>
                  <a:close/>
                </a:path>
                <a:path w="856615" h="13335">
                  <a:moveTo>
                    <a:pt x="676160" y="0"/>
                  </a:moveTo>
                  <a:lnTo>
                    <a:pt x="669023" y="0"/>
                  </a:lnTo>
                  <a:lnTo>
                    <a:pt x="669023" y="12928"/>
                  </a:lnTo>
                  <a:lnTo>
                    <a:pt x="676160" y="12928"/>
                  </a:lnTo>
                  <a:lnTo>
                    <a:pt x="676160" y="0"/>
                  </a:lnTo>
                  <a:close/>
                </a:path>
                <a:path w="856615" h="13335">
                  <a:moveTo>
                    <a:pt x="690435" y="0"/>
                  </a:moveTo>
                  <a:lnTo>
                    <a:pt x="683844" y="0"/>
                  </a:lnTo>
                  <a:lnTo>
                    <a:pt x="683844" y="12928"/>
                  </a:lnTo>
                  <a:lnTo>
                    <a:pt x="690435" y="12928"/>
                  </a:lnTo>
                  <a:lnTo>
                    <a:pt x="690435" y="0"/>
                  </a:lnTo>
                  <a:close/>
                </a:path>
                <a:path w="856615" h="13335">
                  <a:moveTo>
                    <a:pt x="705891" y="0"/>
                  </a:moveTo>
                  <a:lnTo>
                    <a:pt x="698754" y="0"/>
                  </a:lnTo>
                  <a:lnTo>
                    <a:pt x="698754" y="12928"/>
                  </a:lnTo>
                  <a:lnTo>
                    <a:pt x="705891" y="12928"/>
                  </a:lnTo>
                  <a:lnTo>
                    <a:pt x="705891" y="0"/>
                  </a:lnTo>
                  <a:close/>
                </a:path>
                <a:path w="856615" h="13335">
                  <a:moveTo>
                    <a:pt x="720699" y="0"/>
                  </a:moveTo>
                  <a:lnTo>
                    <a:pt x="713562" y="0"/>
                  </a:lnTo>
                  <a:lnTo>
                    <a:pt x="713562" y="12928"/>
                  </a:lnTo>
                  <a:lnTo>
                    <a:pt x="720699" y="12928"/>
                  </a:lnTo>
                  <a:lnTo>
                    <a:pt x="720699" y="0"/>
                  </a:lnTo>
                  <a:close/>
                </a:path>
                <a:path w="856615" h="13335">
                  <a:moveTo>
                    <a:pt x="734974" y="0"/>
                  </a:moveTo>
                  <a:lnTo>
                    <a:pt x="728383" y="0"/>
                  </a:lnTo>
                  <a:lnTo>
                    <a:pt x="728383" y="12928"/>
                  </a:lnTo>
                  <a:lnTo>
                    <a:pt x="734974" y="12928"/>
                  </a:lnTo>
                  <a:lnTo>
                    <a:pt x="734974" y="0"/>
                  </a:lnTo>
                  <a:close/>
                </a:path>
                <a:path w="856615" h="13335">
                  <a:moveTo>
                    <a:pt x="749922" y="0"/>
                  </a:moveTo>
                  <a:lnTo>
                    <a:pt x="743331" y="0"/>
                  </a:lnTo>
                  <a:lnTo>
                    <a:pt x="743331" y="12928"/>
                  </a:lnTo>
                  <a:lnTo>
                    <a:pt x="749922" y="12928"/>
                  </a:lnTo>
                  <a:lnTo>
                    <a:pt x="749922" y="0"/>
                  </a:lnTo>
                  <a:close/>
                </a:path>
                <a:path w="856615" h="13335">
                  <a:moveTo>
                    <a:pt x="765289" y="0"/>
                  </a:moveTo>
                  <a:lnTo>
                    <a:pt x="758151" y="0"/>
                  </a:lnTo>
                  <a:lnTo>
                    <a:pt x="758151" y="12928"/>
                  </a:lnTo>
                  <a:lnTo>
                    <a:pt x="765289" y="12928"/>
                  </a:lnTo>
                  <a:lnTo>
                    <a:pt x="765289" y="0"/>
                  </a:lnTo>
                  <a:close/>
                </a:path>
                <a:path w="856615" h="13335">
                  <a:moveTo>
                    <a:pt x="780186" y="0"/>
                  </a:moveTo>
                  <a:lnTo>
                    <a:pt x="773049" y="0"/>
                  </a:lnTo>
                  <a:lnTo>
                    <a:pt x="773049" y="12928"/>
                  </a:lnTo>
                  <a:lnTo>
                    <a:pt x="780186" y="12928"/>
                  </a:lnTo>
                  <a:lnTo>
                    <a:pt x="780186" y="0"/>
                  </a:lnTo>
                  <a:close/>
                </a:path>
                <a:path w="856615" h="13335">
                  <a:moveTo>
                    <a:pt x="794461" y="0"/>
                  </a:moveTo>
                  <a:lnTo>
                    <a:pt x="787869" y="0"/>
                  </a:lnTo>
                  <a:lnTo>
                    <a:pt x="787869" y="12928"/>
                  </a:lnTo>
                  <a:lnTo>
                    <a:pt x="794461" y="12928"/>
                  </a:lnTo>
                  <a:lnTo>
                    <a:pt x="794461" y="0"/>
                  </a:lnTo>
                  <a:close/>
                </a:path>
                <a:path w="856615" h="13335">
                  <a:moveTo>
                    <a:pt x="809828" y="0"/>
                  </a:moveTo>
                  <a:lnTo>
                    <a:pt x="802690" y="0"/>
                  </a:lnTo>
                  <a:lnTo>
                    <a:pt x="802690" y="12928"/>
                  </a:lnTo>
                  <a:lnTo>
                    <a:pt x="809828" y="12928"/>
                  </a:lnTo>
                  <a:lnTo>
                    <a:pt x="809828" y="0"/>
                  </a:lnTo>
                  <a:close/>
                </a:path>
                <a:path w="856615" h="13335">
                  <a:moveTo>
                    <a:pt x="826350" y="0"/>
                  </a:moveTo>
                  <a:lnTo>
                    <a:pt x="819213" y="0"/>
                  </a:lnTo>
                  <a:lnTo>
                    <a:pt x="819213" y="12928"/>
                  </a:lnTo>
                  <a:lnTo>
                    <a:pt x="826350" y="12928"/>
                  </a:lnTo>
                  <a:lnTo>
                    <a:pt x="826350" y="0"/>
                  </a:lnTo>
                  <a:close/>
                </a:path>
                <a:path w="856615" h="13335">
                  <a:moveTo>
                    <a:pt x="840625" y="0"/>
                  </a:moveTo>
                  <a:lnTo>
                    <a:pt x="834034" y="0"/>
                  </a:lnTo>
                  <a:lnTo>
                    <a:pt x="834034" y="12928"/>
                  </a:lnTo>
                  <a:lnTo>
                    <a:pt x="840625" y="12928"/>
                  </a:lnTo>
                  <a:lnTo>
                    <a:pt x="840625" y="0"/>
                  </a:lnTo>
                  <a:close/>
                </a:path>
                <a:path w="856615" h="13335">
                  <a:moveTo>
                    <a:pt x="856068" y="0"/>
                  </a:moveTo>
                  <a:lnTo>
                    <a:pt x="848944" y="0"/>
                  </a:lnTo>
                  <a:lnTo>
                    <a:pt x="848944" y="12928"/>
                  </a:lnTo>
                  <a:lnTo>
                    <a:pt x="856068" y="12928"/>
                  </a:lnTo>
                  <a:lnTo>
                    <a:pt x="85606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3079750" y="5441950"/>
            <a:ext cx="355600" cy="355600"/>
            <a:chOff x="3079750" y="5441950"/>
            <a:chExt cx="355600" cy="355600"/>
          </a:xfrm>
        </p:grpSpPr>
        <p:sp>
          <p:nvSpPr>
            <p:cNvPr id="93" name="object 93"/>
            <p:cNvSpPr/>
            <p:nvPr/>
          </p:nvSpPr>
          <p:spPr>
            <a:xfrm>
              <a:off x="3105150" y="5467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05150" y="5467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041400" y="5118100"/>
            <a:ext cx="355600" cy="355600"/>
            <a:chOff x="1041400" y="5118100"/>
            <a:chExt cx="355600" cy="355600"/>
          </a:xfrm>
        </p:grpSpPr>
        <p:sp>
          <p:nvSpPr>
            <p:cNvPr id="96" name="object 96"/>
            <p:cNvSpPr/>
            <p:nvPr/>
          </p:nvSpPr>
          <p:spPr>
            <a:xfrm>
              <a:off x="1066800" y="51435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66800" y="51435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2565400" y="6146800"/>
            <a:ext cx="355600" cy="355600"/>
            <a:chOff x="2565400" y="6146800"/>
            <a:chExt cx="355600" cy="355600"/>
          </a:xfrm>
        </p:grpSpPr>
        <p:sp>
          <p:nvSpPr>
            <p:cNvPr id="99" name="object 99"/>
            <p:cNvSpPr/>
            <p:nvPr/>
          </p:nvSpPr>
          <p:spPr>
            <a:xfrm>
              <a:off x="2590800" y="617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90800" y="617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2641600" y="2565400"/>
            <a:ext cx="355600" cy="355600"/>
            <a:chOff x="2641600" y="2565400"/>
            <a:chExt cx="355600" cy="355600"/>
          </a:xfrm>
        </p:grpSpPr>
        <p:sp>
          <p:nvSpPr>
            <p:cNvPr id="102" name="object 102"/>
            <p:cNvSpPr/>
            <p:nvPr/>
          </p:nvSpPr>
          <p:spPr>
            <a:xfrm>
              <a:off x="26670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670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3632200" y="1193800"/>
            <a:ext cx="355600" cy="355600"/>
            <a:chOff x="3632200" y="1193800"/>
            <a:chExt cx="355600" cy="355600"/>
          </a:xfrm>
        </p:grpSpPr>
        <p:sp>
          <p:nvSpPr>
            <p:cNvPr id="105" name="object 105"/>
            <p:cNvSpPr/>
            <p:nvPr/>
          </p:nvSpPr>
          <p:spPr>
            <a:xfrm>
              <a:off x="36576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657600" y="121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6070600" y="4546600"/>
            <a:ext cx="355600" cy="355600"/>
            <a:chOff x="6070600" y="4546600"/>
            <a:chExt cx="355600" cy="355600"/>
          </a:xfrm>
        </p:grpSpPr>
        <p:sp>
          <p:nvSpPr>
            <p:cNvPr id="108" name="object 108"/>
            <p:cNvSpPr/>
            <p:nvPr/>
          </p:nvSpPr>
          <p:spPr>
            <a:xfrm>
              <a:off x="60960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960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6737350" y="3632200"/>
            <a:ext cx="355600" cy="355600"/>
            <a:chOff x="6737350" y="3632200"/>
            <a:chExt cx="355600" cy="355600"/>
          </a:xfrm>
        </p:grpSpPr>
        <p:sp>
          <p:nvSpPr>
            <p:cNvPr id="111" name="object 111"/>
            <p:cNvSpPr/>
            <p:nvPr/>
          </p:nvSpPr>
          <p:spPr>
            <a:xfrm>
              <a:off x="6762750" y="3657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762750" y="3657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7518400" y="5461000"/>
            <a:ext cx="355600" cy="355600"/>
            <a:chOff x="7518400" y="5461000"/>
            <a:chExt cx="355600" cy="355600"/>
          </a:xfrm>
        </p:grpSpPr>
        <p:sp>
          <p:nvSpPr>
            <p:cNvPr id="114" name="object 114"/>
            <p:cNvSpPr/>
            <p:nvPr/>
          </p:nvSpPr>
          <p:spPr>
            <a:xfrm>
              <a:off x="7543800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543800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1651000" y="1574800"/>
            <a:ext cx="355600" cy="355600"/>
            <a:chOff x="1651000" y="1574800"/>
            <a:chExt cx="355600" cy="355600"/>
          </a:xfrm>
        </p:grpSpPr>
        <p:sp>
          <p:nvSpPr>
            <p:cNvPr id="117" name="object 117"/>
            <p:cNvSpPr/>
            <p:nvPr/>
          </p:nvSpPr>
          <p:spPr>
            <a:xfrm>
              <a:off x="1676400" y="160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76400" y="160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50800">
              <a:solidFill>
                <a:srgbClr val="99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/>
          <p:nvPr/>
        </p:nvSpPr>
        <p:spPr>
          <a:xfrm>
            <a:off x="762000" y="2362200"/>
            <a:ext cx="5334000" cy="1295400"/>
          </a:xfrm>
          <a:custGeom>
            <a:avLst/>
            <a:gdLst/>
            <a:ahLst/>
            <a:cxnLst/>
            <a:rect l="l" t="t" r="r" b="b"/>
            <a:pathLst>
              <a:path w="5334000" h="1295400">
                <a:moveTo>
                  <a:pt x="0" y="1066800"/>
                </a:moveTo>
                <a:lnTo>
                  <a:pt x="2057400" y="1295400"/>
                </a:lnTo>
              </a:path>
              <a:path w="5334000" h="1295400">
                <a:moveTo>
                  <a:pt x="2019300" y="400050"/>
                </a:moveTo>
                <a:lnTo>
                  <a:pt x="2076450" y="1257300"/>
                </a:lnTo>
              </a:path>
              <a:path w="5334000" h="1295400">
                <a:moveTo>
                  <a:pt x="2057400" y="1295400"/>
                </a:moveTo>
                <a:lnTo>
                  <a:pt x="5334000" y="0"/>
                </a:lnTo>
              </a:path>
            </a:pathLst>
          </a:custGeom>
          <a:ln w="508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857500" y="3714750"/>
            <a:ext cx="2019300" cy="2076450"/>
          </a:xfrm>
          <a:custGeom>
            <a:avLst/>
            <a:gdLst/>
            <a:ahLst/>
            <a:cxnLst/>
            <a:rect l="l" t="t" r="r" b="b"/>
            <a:pathLst>
              <a:path w="2019300" h="2076450">
                <a:moveTo>
                  <a:pt x="476250" y="1962150"/>
                </a:moveTo>
                <a:lnTo>
                  <a:pt x="2019300" y="2076450"/>
                </a:lnTo>
              </a:path>
              <a:path w="2019300" h="2076450">
                <a:moveTo>
                  <a:pt x="1962150" y="201930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76800" y="266700"/>
            <a:ext cx="2076450" cy="5524500"/>
          </a:xfrm>
          <a:custGeom>
            <a:avLst/>
            <a:gdLst/>
            <a:ahLst/>
            <a:cxnLst/>
            <a:rect l="l" t="t" r="r" b="b"/>
            <a:pathLst>
              <a:path w="2076450" h="5524500">
                <a:moveTo>
                  <a:pt x="1581150" y="0"/>
                </a:moveTo>
                <a:lnTo>
                  <a:pt x="1219200" y="2114550"/>
                </a:lnTo>
              </a:path>
              <a:path w="2076450" h="5524500">
                <a:moveTo>
                  <a:pt x="2076450" y="3600450"/>
                </a:moveTo>
                <a:lnTo>
                  <a:pt x="1257300" y="2095500"/>
                </a:lnTo>
              </a:path>
              <a:path w="2076450" h="5524500">
                <a:moveTo>
                  <a:pt x="0" y="5524500"/>
                </a:moveTo>
                <a:lnTo>
                  <a:pt x="1219200" y="2152650"/>
                </a:lnTo>
              </a:path>
            </a:pathLst>
          </a:custGeom>
          <a:ln w="508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213229" y="3761308"/>
            <a:ext cx="1296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5.1.5.1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xfrm>
            <a:off x="3966209" y="636473"/>
            <a:ext cx="146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</a:rPr>
              <a:t>205.1.5.23</a:t>
            </a:r>
            <a:endParaRPr sz="2400"/>
          </a:p>
        </p:txBody>
      </p:sp>
      <p:sp>
        <p:nvSpPr>
          <p:cNvPr id="124" name="object 124"/>
          <p:cNvSpPr txBox="1"/>
          <p:nvPr/>
        </p:nvSpPr>
        <p:spPr>
          <a:xfrm>
            <a:off x="2322702" y="1575053"/>
            <a:ext cx="1245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20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.1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5.*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9349" y="4657090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156.1.3.21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356228" y="5133289"/>
            <a:ext cx="1296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6.1.4.1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600200" y="5562600"/>
            <a:ext cx="1354455" cy="457200"/>
          </a:xfrm>
          <a:custGeom>
            <a:avLst/>
            <a:gdLst/>
            <a:ahLst/>
            <a:cxnLst/>
            <a:rect l="l" t="t" r="r" b="b"/>
            <a:pathLst>
              <a:path w="1354455" h="457200">
                <a:moveTo>
                  <a:pt x="1354201" y="0"/>
                </a:moveTo>
                <a:lnTo>
                  <a:pt x="0" y="0"/>
                </a:lnTo>
                <a:lnTo>
                  <a:pt x="0" y="457200"/>
                </a:lnTo>
                <a:lnTo>
                  <a:pt x="1354201" y="457200"/>
                </a:lnTo>
                <a:lnTo>
                  <a:pt x="1354201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679829" y="5590743"/>
            <a:ext cx="119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156.1.*.*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093711" y="5914440"/>
            <a:ext cx="145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.6.3.20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347208" y="3914013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112.6.1.23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688201" y="4495800"/>
            <a:ext cx="1354455" cy="457200"/>
          </a:xfrm>
          <a:custGeom>
            <a:avLst/>
            <a:gdLst/>
            <a:ahLst/>
            <a:cxnLst/>
            <a:rect l="l" t="t" r="r" b="b"/>
            <a:pathLst>
              <a:path w="1354454" h="457200">
                <a:moveTo>
                  <a:pt x="1354074" y="0"/>
                </a:moveTo>
                <a:lnTo>
                  <a:pt x="0" y="0"/>
                </a:lnTo>
                <a:lnTo>
                  <a:pt x="0" y="457200"/>
                </a:lnTo>
                <a:lnTo>
                  <a:pt x="1354074" y="457200"/>
                </a:lnTo>
                <a:lnTo>
                  <a:pt x="135407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6688201" y="4495800"/>
            <a:ext cx="1354455" cy="457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20"/>
              </a:spcBef>
            </a:pP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112.6.*.*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527175" y="2923159"/>
            <a:ext cx="1007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633464" y="2618359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Ro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261609" y="5133289"/>
            <a:ext cx="100774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uter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632329" y="6428943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156.1.3.25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295650" y="5753100"/>
            <a:ext cx="1219200" cy="190500"/>
          </a:xfrm>
          <a:custGeom>
            <a:avLst/>
            <a:gdLst/>
            <a:ahLst/>
            <a:cxnLst/>
            <a:rect l="l" t="t" r="r" b="b"/>
            <a:pathLst>
              <a:path w="1219200" h="190500">
                <a:moveTo>
                  <a:pt x="914400" y="0"/>
                </a:moveTo>
                <a:lnTo>
                  <a:pt x="914400" y="47625"/>
                </a:lnTo>
                <a:lnTo>
                  <a:pt x="0" y="47625"/>
                </a:lnTo>
                <a:lnTo>
                  <a:pt x="0" y="142875"/>
                </a:lnTo>
                <a:lnTo>
                  <a:pt x="914400" y="142875"/>
                </a:lnTo>
                <a:lnTo>
                  <a:pt x="914400" y="190500"/>
                </a:lnTo>
                <a:lnTo>
                  <a:pt x="1219200" y="9525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68850" y="2274950"/>
            <a:ext cx="3502660" cy="3351529"/>
          </a:xfrm>
          <a:custGeom>
            <a:avLst/>
            <a:gdLst/>
            <a:ahLst/>
            <a:cxnLst/>
            <a:rect l="l" t="t" r="r" b="b"/>
            <a:pathLst>
              <a:path w="3502659" h="3351529">
                <a:moveTo>
                  <a:pt x="1072769" y="0"/>
                </a:moveTo>
                <a:lnTo>
                  <a:pt x="712343" y="801497"/>
                </a:lnTo>
                <a:lnTo>
                  <a:pt x="765048" y="817626"/>
                </a:lnTo>
                <a:lnTo>
                  <a:pt x="0" y="3319081"/>
                </a:lnTo>
                <a:lnTo>
                  <a:pt x="105537" y="3351352"/>
                </a:lnTo>
                <a:lnTo>
                  <a:pt x="870585" y="849884"/>
                </a:lnTo>
                <a:lnTo>
                  <a:pt x="923290" y="866013"/>
                </a:lnTo>
                <a:lnTo>
                  <a:pt x="1072769" y="0"/>
                </a:lnTo>
                <a:close/>
              </a:path>
              <a:path w="3502659" h="3351529">
                <a:moveTo>
                  <a:pt x="2062353" y="1642110"/>
                </a:moveTo>
                <a:lnTo>
                  <a:pt x="1946529" y="1178179"/>
                </a:lnTo>
                <a:lnTo>
                  <a:pt x="1888871" y="1211707"/>
                </a:lnTo>
                <a:lnTo>
                  <a:pt x="1195705" y="21336"/>
                </a:lnTo>
                <a:lnTo>
                  <a:pt x="1080389" y="88392"/>
                </a:lnTo>
                <a:lnTo>
                  <a:pt x="1773669" y="1278763"/>
                </a:lnTo>
                <a:lnTo>
                  <a:pt x="1716024" y="1312430"/>
                </a:lnTo>
                <a:lnTo>
                  <a:pt x="2062353" y="1642110"/>
                </a:lnTo>
                <a:close/>
              </a:path>
              <a:path w="3502659" h="3351529">
                <a:moveTo>
                  <a:pt x="3502075" y="2360688"/>
                </a:moveTo>
                <a:lnTo>
                  <a:pt x="3499815" y="2315108"/>
                </a:lnTo>
                <a:lnTo>
                  <a:pt x="3494938" y="2269617"/>
                </a:lnTo>
                <a:lnTo>
                  <a:pt x="3487420" y="2224328"/>
                </a:lnTo>
                <a:lnTo>
                  <a:pt x="3477260" y="2179358"/>
                </a:lnTo>
                <a:lnTo>
                  <a:pt x="3464420" y="2134793"/>
                </a:lnTo>
                <a:lnTo>
                  <a:pt x="3448875" y="2090762"/>
                </a:lnTo>
                <a:lnTo>
                  <a:pt x="3430600" y="2047367"/>
                </a:lnTo>
                <a:lnTo>
                  <a:pt x="3409569" y="2004695"/>
                </a:lnTo>
                <a:lnTo>
                  <a:pt x="3386594" y="1964258"/>
                </a:lnTo>
                <a:lnTo>
                  <a:pt x="3361626" y="1925637"/>
                </a:lnTo>
                <a:lnTo>
                  <a:pt x="3334740" y="1888896"/>
                </a:lnTo>
                <a:lnTo>
                  <a:pt x="3306026" y="1854034"/>
                </a:lnTo>
                <a:lnTo>
                  <a:pt x="3275596" y="1821103"/>
                </a:lnTo>
                <a:lnTo>
                  <a:pt x="3243542" y="1790115"/>
                </a:lnTo>
                <a:lnTo>
                  <a:pt x="3209950" y="1761096"/>
                </a:lnTo>
                <a:lnTo>
                  <a:pt x="3174923" y="1734083"/>
                </a:lnTo>
                <a:lnTo>
                  <a:pt x="3138551" y="1709102"/>
                </a:lnTo>
                <a:lnTo>
                  <a:pt x="3100946" y="1686179"/>
                </a:lnTo>
                <a:lnTo>
                  <a:pt x="3062173" y="1665338"/>
                </a:lnTo>
                <a:lnTo>
                  <a:pt x="3022358" y="1646618"/>
                </a:lnTo>
                <a:lnTo>
                  <a:pt x="2981591" y="1630032"/>
                </a:lnTo>
                <a:lnTo>
                  <a:pt x="2939948" y="1615605"/>
                </a:lnTo>
                <a:lnTo>
                  <a:pt x="2897543" y="1603387"/>
                </a:lnTo>
                <a:lnTo>
                  <a:pt x="2854464" y="1593392"/>
                </a:lnTo>
                <a:lnTo>
                  <a:pt x="2810814" y="1585633"/>
                </a:lnTo>
                <a:lnTo>
                  <a:pt x="2766682" y="1580159"/>
                </a:lnTo>
                <a:lnTo>
                  <a:pt x="2722156" y="1576997"/>
                </a:lnTo>
                <a:lnTo>
                  <a:pt x="2677350" y="1576158"/>
                </a:lnTo>
                <a:lnTo>
                  <a:pt x="2632354" y="1577682"/>
                </a:lnTo>
                <a:lnTo>
                  <a:pt x="2587256" y="1581607"/>
                </a:lnTo>
                <a:lnTo>
                  <a:pt x="2542159" y="1587931"/>
                </a:lnTo>
                <a:lnTo>
                  <a:pt x="2497150" y="1596707"/>
                </a:lnTo>
                <a:lnTo>
                  <a:pt x="2452332" y="1607947"/>
                </a:lnTo>
                <a:lnTo>
                  <a:pt x="2407793" y="1621688"/>
                </a:lnTo>
                <a:lnTo>
                  <a:pt x="2363635" y="1637957"/>
                </a:lnTo>
                <a:lnTo>
                  <a:pt x="2319959" y="1656778"/>
                </a:lnTo>
                <a:lnTo>
                  <a:pt x="2276856" y="1678178"/>
                </a:lnTo>
                <a:lnTo>
                  <a:pt x="2261235" y="1686560"/>
                </a:lnTo>
                <a:lnTo>
                  <a:pt x="2314448" y="1781937"/>
                </a:lnTo>
                <a:lnTo>
                  <a:pt x="2323465" y="1776857"/>
                </a:lnTo>
                <a:lnTo>
                  <a:pt x="2371420" y="1753273"/>
                </a:lnTo>
                <a:lnTo>
                  <a:pt x="2415463" y="1734985"/>
                </a:lnTo>
                <a:lnTo>
                  <a:pt x="2460015" y="1719656"/>
                </a:lnTo>
                <a:lnTo>
                  <a:pt x="2504960" y="1707261"/>
                </a:lnTo>
                <a:lnTo>
                  <a:pt x="2550172" y="1697748"/>
                </a:lnTo>
                <a:lnTo>
                  <a:pt x="2595511" y="1691106"/>
                </a:lnTo>
                <a:lnTo>
                  <a:pt x="2640850" y="1687271"/>
                </a:lnTo>
                <a:lnTo>
                  <a:pt x="2686062" y="1686217"/>
                </a:lnTo>
                <a:lnTo>
                  <a:pt x="2731020" y="1687906"/>
                </a:lnTo>
                <a:lnTo>
                  <a:pt x="2775585" y="1692300"/>
                </a:lnTo>
                <a:lnTo>
                  <a:pt x="2819641" y="1699374"/>
                </a:lnTo>
                <a:lnTo>
                  <a:pt x="2863050" y="1709064"/>
                </a:lnTo>
                <a:lnTo>
                  <a:pt x="2905671" y="1721358"/>
                </a:lnTo>
                <a:lnTo>
                  <a:pt x="2947403" y="1736204"/>
                </a:lnTo>
                <a:lnTo>
                  <a:pt x="2988094" y="1753565"/>
                </a:lnTo>
                <a:lnTo>
                  <a:pt x="3027629" y="1773415"/>
                </a:lnTo>
                <a:lnTo>
                  <a:pt x="3065869" y="1795703"/>
                </a:lnTo>
                <a:lnTo>
                  <a:pt x="3102686" y="1820392"/>
                </a:lnTo>
                <a:lnTo>
                  <a:pt x="3137954" y="1847469"/>
                </a:lnTo>
                <a:lnTo>
                  <a:pt x="3171545" y="1876869"/>
                </a:lnTo>
                <a:lnTo>
                  <a:pt x="3203321" y="1908556"/>
                </a:lnTo>
                <a:lnTo>
                  <a:pt x="3233153" y="1942503"/>
                </a:lnTo>
                <a:lnTo>
                  <a:pt x="3260928" y="1978685"/>
                </a:lnTo>
                <a:lnTo>
                  <a:pt x="3286493" y="2017039"/>
                </a:lnTo>
                <a:lnTo>
                  <a:pt x="3309747" y="2057527"/>
                </a:lnTo>
                <a:lnTo>
                  <a:pt x="3330270" y="2099614"/>
                </a:lnTo>
                <a:lnTo>
                  <a:pt x="3347720" y="2142502"/>
                </a:lnTo>
                <a:lnTo>
                  <a:pt x="3362121" y="2186076"/>
                </a:lnTo>
                <a:lnTo>
                  <a:pt x="3373513" y="2230170"/>
                </a:lnTo>
                <a:lnTo>
                  <a:pt x="3381921" y="2274684"/>
                </a:lnTo>
                <a:lnTo>
                  <a:pt x="3387369" y="2319451"/>
                </a:lnTo>
                <a:lnTo>
                  <a:pt x="3389896" y="2364359"/>
                </a:lnTo>
                <a:lnTo>
                  <a:pt x="3389528" y="2409253"/>
                </a:lnTo>
                <a:lnTo>
                  <a:pt x="3386315" y="2454008"/>
                </a:lnTo>
                <a:lnTo>
                  <a:pt x="3380270" y="2498496"/>
                </a:lnTo>
                <a:lnTo>
                  <a:pt x="3371431" y="2542565"/>
                </a:lnTo>
                <a:lnTo>
                  <a:pt x="3359823" y="2586088"/>
                </a:lnTo>
                <a:lnTo>
                  <a:pt x="3345497" y="2628925"/>
                </a:lnTo>
                <a:lnTo>
                  <a:pt x="3328454" y="2670949"/>
                </a:lnTo>
                <a:lnTo>
                  <a:pt x="3308756" y="2712021"/>
                </a:lnTo>
                <a:lnTo>
                  <a:pt x="3286417" y="2752001"/>
                </a:lnTo>
                <a:lnTo>
                  <a:pt x="3261474" y="2790748"/>
                </a:lnTo>
                <a:lnTo>
                  <a:pt x="3233966" y="2828137"/>
                </a:lnTo>
                <a:lnTo>
                  <a:pt x="3203905" y="2864040"/>
                </a:lnTo>
                <a:lnTo>
                  <a:pt x="3171329" y="2898305"/>
                </a:lnTo>
                <a:lnTo>
                  <a:pt x="3136290" y="2930804"/>
                </a:lnTo>
                <a:lnTo>
                  <a:pt x="3098800" y="2961386"/>
                </a:lnTo>
                <a:lnTo>
                  <a:pt x="2972435" y="2799969"/>
                </a:lnTo>
                <a:lnTo>
                  <a:pt x="2919476" y="3167380"/>
                </a:lnTo>
                <a:lnTo>
                  <a:pt x="3292602" y="3208782"/>
                </a:lnTo>
                <a:lnTo>
                  <a:pt x="3166237" y="3047365"/>
                </a:lnTo>
                <a:lnTo>
                  <a:pt x="3204438" y="3016427"/>
                </a:lnTo>
                <a:lnTo>
                  <a:pt x="3240455" y="2983763"/>
                </a:lnTo>
                <a:lnTo>
                  <a:pt x="3274276" y="2949498"/>
                </a:lnTo>
                <a:lnTo>
                  <a:pt x="3305860" y="2913735"/>
                </a:lnTo>
                <a:lnTo>
                  <a:pt x="3335197" y="2876575"/>
                </a:lnTo>
                <a:lnTo>
                  <a:pt x="3362248" y="2838119"/>
                </a:lnTo>
                <a:lnTo>
                  <a:pt x="3386988" y="2798495"/>
                </a:lnTo>
                <a:lnTo>
                  <a:pt x="3409391" y="2757792"/>
                </a:lnTo>
                <a:lnTo>
                  <a:pt x="3429457" y="2716123"/>
                </a:lnTo>
                <a:lnTo>
                  <a:pt x="3447123" y="2673578"/>
                </a:lnTo>
                <a:lnTo>
                  <a:pt x="3462388" y="2630297"/>
                </a:lnTo>
                <a:lnTo>
                  <a:pt x="3475228" y="2586367"/>
                </a:lnTo>
                <a:lnTo>
                  <a:pt x="3485616" y="2541879"/>
                </a:lnTo>
                <a:lnTo>
                  <a:pt x="3493516" y="2496972"/>
                </a:lnTo>
                <a:lnTo>
                  <a:pt x="3498913" y="2451735"/>
                </a:lnTo>
                <a:lnTo>
                  <a:pt x="3501771" y="2406269"/>
                </a:lnTo>
                <a:lnTo>
                  <a:pt x="3502075" y="23606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9" name="object 139"/>
          <p:cNvGrpSpPr/>
          <p:nvPr/>
        </p:nvGrpSpPr>
        <p:grpSpPr>
          <a:xfrm>
            <a:off x="1409700" y="4667250"/>
            <a:ext cx="1828164" cy="1842770"/>
            <a:chOff x="1409700" y="4667250"/>
            <a:chExt cx="1828164" cy="1842770"/>
          </a:xfrm>
        </p:grpSpPr>
        <p:sp>
          <p:nvSpPr>
            <p:cNvPr id="140" name="object 140"/>
            <p:cNvSpPr/>
            <p:nvPr/>
          </p:nvSpPr>
          <p:spPr>
            <a:xfrm>
              <a:off x="1409700" y="4667250"/>
              <a:ext cx="1828164" cy="977900"/>
            </a:xfrm>
            <a:custGeom>
              <a:avLst/>
              <a:gdLst/>
              <a:ahLst/>
              <a:cxnLst/>
              <a:rect l="l" t="t" r="r" b="b"/>
              <a:pathLst>
                <a:path w="1828164" h="977900">
                  <a:moveTo>
                    <a:pt x="819150" y="0"/>
                  </a:moveTo>
                  <a:lnTo>
                    <a:pt x="772669" y="1341"/>
                  </a:lnTo>
                  <a:lnTo>
                    <a:pt x="726868" y="5319"/>
                  </a:lnTo>
                  <a:lnTo>
                    <a:pt x="681817" y="11861"/>
                  </a:lnTo>
                  <a:lnTo>
                    <a:pt x="637584" y="20895"/>
                  </a:lnTo>
                  <a:lnTo>
                    <a:pt x="594238" y="32351"/>
                  </a:lnTo>
                  <a:lnTo>
                    <a:pt x="551848" y="46157"/>
                  </a:lnTo>
                  <a:lnTo>
                    <a:pt x="510485" y="62240"/>
                  </a:lnTo>
                  <a:lnTo>
                    <a:pt x="470216" y="80531"/>
                  </a:lnTo>
                  <a:lnTo>
                    <a:pt x="431111" y="100957"/>
                  </a:lnTo>
                  <a:lnTo>
                    <a:pt x="393240" y="123446"/>
                  </a:lnTo>
                  <a:lnTo>
                    <a:pt x="356671" y="147928"/>
                  </a:lnTo>
                  <a:lnTo>
                    <a:pt x="321473" y="174330"/>
                  </a:lnTo>
                  <a:lnTo>
                    <a:pt x="287717" y="202581"/>
                  </a:lnTo>
                  <a:lnTo>
                    <a:pt x="255470" y="232610"/>
                  </a:lnTo>
                  <a:lnTo>
                    <a:pt x="224802" y="264345"/>
                  </a:lnTo>
                  <a:lnTo>
                    <a:pt x="195783" y="297714"/>
                  </a:lnTo>
                  <a:lnTo>
                    <a:pt x="168481" y="332647"/>
                  </a:lnTo>
                  <a:lnTo>
                    <a:pt x="142966" y="369071"/>
                  </a:lnTo>
                  <a:lnTo>
                    <a:pt x="119306" y="406915"/>
                  </a:lnTo>
                  <a:lnTo>
                    <a:pt x="97572" y="446108"/>
                  </a:lnTo>
                  <a:lnTo>
                    <a:pt x="77832" y="486578"/>
                  </a:lnTo>
                  <a:lnTo>
                    <a:pt x="60155" y="528253"/>
                  </a:lnTo>
                  <a:lnTo>
                    <a:pt x="44610" y="571062"/>
                  </a:lnTo>
                  <a:lnTo>
                    <a:pt x="31267" y="614933"/>
                  </a:lnTo>
                  <a:lnTo>
                    <a:pt x="20195" y="659796"/>
                  </a:lnTo>
                  <a:lnTo>
                    <a:pt x="11463" y="705578"/>
                  </a:lnTo>
                  <a:lnTo>
                    <a:pt x="5141" y="752207"/>
                  </a:lnTo>
                  <a:lnTo>
                    <a:pt x="1296" y="799614"/>
                  </a:lnTo>
                  <a:lnTo>
                    <a:pt x="0" y="847725"/>
                  </a:lnTo>
                  <a:lnTo>
                    <a:pt x="127" y="865505"/>
                  </a:lnTo>
                  <a:lnTo>
                    <a:pt x="109347" y="863091"/>
                  </a:lnTo>
                  <a:lnTo>
                    <a:pt x="109093" y="858012"/>
                  </a:lnTo>
                  <a:lnTo>
                    <a:pt x="109093" y="847725"/>
                  </a:lnTo>
                  <a:lnTo>
                    <a:pt x="110603" y="799417"/>
                  </a:lnTo>
                  <a:lnTo>
                    <a:pt x="115071" y="751943"/>
                  </a:lnTo>
                  <a:lnTo>
                    <a:pt x="122404" y="705399"/>
                  </a:lnTo>
                  <a:lnTo>
                    <a:pt x="132508" y="659882"/>
                  </a:lnTo>
                  <a:lnTo>
                    <a:pt x="145290" y="615489"/>
                  </a:lnTo>
                  <a:lnTo>
                    <a:pt x="160655" y="572317"/>
                  </a:lnTo>
                  <a:lnTo>
                    <a:pt x="178511" y="530463"/>
                  </a:lnTo>
                  <a:lnTo>
                    <a:pt x="198764" y="490024"/>
                  </a:lnTo>
                  <a:lnTo>
                    <a:pt x="221320" y="451096"/>
                  </a:lnTo>
                  <a:lnTo>
                    <a:pt x="246086" y="413777"/>
                  </a:lnTo>
                  <a:lnTo>
                    <a:pt x="272968" y="378163"/>
                  </a:lnTo>
                  <a:lnTo>
                    <a:pt x="301873" y="344351"/>
                  </a:lnTo>
                  <a:lnTo>
                    <a:pt x="332707" y="312439"/>
                  </a:lnTo>
                  <a:lnTo>
                    <a:pt x="365377" y="282523"/>
                  </a:lnTo>
                  <a:lnTo>
                    <a:pt x="399789" y="254700"/>
                  </a:lnTo>
                  <a:lnTo>
                    <a:pt x="435850" y="229066"/>
                  </a:lnTo>
                  <a:lnTo>
                    <a:pt x="473466" y="205720"/>
                  </a:lnTo>
                  <a:lnTo>
                    <a:pt x="512543" y="184757"/>
                  </a:lnTo>
                  <a:lnTo>
                    <a:pt x="552988" y="166275"/>
                  </a:lnTo>
                  <a:lnTo>
                    <a:pt x="594708" y="150371"/>
                  </a:lnTo>
                  <a:lnTo>
                    <a:pt x="637609" y="137140"/>
                  </a:lnTo>
                  <a:lnTo>
                    <a:pt x="681597" y="126682"/>
                  </a:lnTo>
                  <a:lnTo>
                    <a:pt x="726578" y="119091"/>
                  </a:lnTo>
                  <a:lnTo>
                    <a:pt x="772461" y="114466"/>
                  </a:lnTo>
                  <a:lnTo>
                    <a:pt x="819150" y="112902"/>
                  </a:lnTo>
                  <a:lnTo>
                    <a:pt x="865927" y="114483"/>
                  </a:lnTo>
                  <a:lnTo>
                    <a:pt x="911980" y="119163"/>
                  </a:lnTo>
                  <a:lnTo>
                    <a:pt x="957201" y="126851"/>
                  </a:lnTo>
                  <a:lnTo>
                    <a:pt x="1001488" y="137456"/>
                  </a:lnTo>
                  <a:lnTo>
                    <a:pt x="1044733" y="150887"/>
                  </a:lnTo>
                  <a:lnTo>
                    <a:pt x="1086832" y="167050"/>
                  </a:lnTo>
                  <a:lnTo>
                    <a:pt x="1127681" y="185856"/>
                  </a:lnTo>
                  <a:lnTo>
                    <a:pt x="1167173" y="207213"/>
                  </a:lnTo>
                  <a:lnTo>
                    <a:pt x="1205203" y="231028"/>
                  </a:lnTo>
                  <a:lnTo>
                    <a:pt x="1241668" y="257211"/>
                  </a:lnTo>
                  <a:lnTo>
                    <a:pt x="1276461" y="285670"/>
                  </a:lnTo>
                  <a:lnTo>
                    <a:pt x="1309477" y="316314"/>
                  </a:lnTo>
                  <a:lnTo>
                    <a:pt x="1340611" y="349050"/>
                  </a:lnTo>
                  <a:lnTo>
                    <a:pt x="1369758" y="383788"/>
                  </a:lnTo>
                  <a:lnTo>
                    <a:pt x="1396814" y="420435"/>
                  </a:lnTo>
                  <a:lnTo>
                    <a:pt x="1421672" y="458901"/>
                  </a:lnTo>
                  <a:lnTo>
                    <a:pt x="1444228" y="499094"/>
                  </a:lnTo>
                  <a:lnTo>
                    <a:pt x="1464376" y="540922"/>
                  </a:lnTo>
                  <a:lnTo>
                    <a:pt x="1482012" y="584294"/>
                  </a:lnTo>
                  <a:lnTo>
                    <a:pt x="1497030" y="629118"/>
                  </a:lnTo>
                  <a:lnTo>
                    <a:pt x="1509325" y="675303"/>
                  </a:lnTo>
                  <a:lnTo>
                    <a:pt x="1518793" y="722757"/>
                  </a:lnTo>
                  <a:lnTo>
                    <a:pt x="1316989" y="758825"/>
                  </a:lnTo>
                  <a:lnTo>
                    <a:pt x="1616710" y="977709"/>
                  </a:lnTo>
                  <a:lnTo>
                    <a:pt x="1828164" y="667512"/>
                  </a:lnTo>
                  <a:lnTo>
                    <a:pt x="1626362" y="703580"/>
                  </a:lnTo>
                  <a:lnTo>
                    <a:pt x="1616927" y="655319"/>
                  </a:lnTo>
                  <a:lnTo>
                    <a:pt x="1604955" y="608183"/>
                  </a:lnTo>
                  <a:lnTo>
                    <a:pt x="1590528" y="562243"/>
                  </a:lnTo>
                  <a:lnTo>
                    <a:pt x="1573729" y="517571"/>
                  </a:lnTo>
                  <a:lnTo>
                    <a:pt x="1554640" y="474240"/>
                  </a:lnTo>
                  <a:lnTo>
                    <a:pt x="1533344" y="432321"/>
                  </a:lnTo>
                  <a:lnTo>
                    <a:pt x="1509923" y="391886"/>
                  </a:lnTo>
                  <a:lnTo>
                    <a:pt x="1484460" y="353008"/>
                  </a:lnTo>
                  <a:lnTo>
                    <a:pt x="1457037" y="315758"/>
                  </a:lnTo>
                  <a:lnTo>
                    <a:pt x="1427738" y="280208"/>
                  </a:lnTo>
                  <a:lnTo>
                    <a:pt x="1396644" y="246431"/>
                  </a:lnTo>
                  <a:lnTo>
                    <a:pt x="1363838" y="214499"/>
                  </a:lnTo>
                  <a:lnTo>
                    <a:pt x="1329403" y="184483"/>
                  </a:lnTo>
                  <a:lnTo>
                    <a:pt x="1293421" y="156455"/>
                  </a:lnTo>
                  <a:lnTo>
                    <a:pt x="1255975" y="130488"/>
                  </a:lnTo>
                  <a:lnTo>
                    <a:pt x="1217147" y="106654"/>
                  </a:lnTo>
                  <a:lnTo>
                    <a:pt x="1177020" y="85025"/>
                  </a:lnTo>
                  <a:lnTo>
                    <a:pt x="1135677" y="65672"/>
                  </a:lnTo>
                  <a:lnTo>
                    <a:pt x="1093200" y="48668"/>
                  </a:lnTo>
                  <a:lnTo>
                    <a:pt x="1049672" y="34084"/>
                  </a:lnTo>
                  <a:lnTo>
                    <a:pt x="1005175" y="21994"/>
                  </a:lnTo>
                  <a:lnTo>
                    <a:pt x="959791" y="12468"/>
                  </a:lnTo>
                  <a:lnTo>
                    <a:pt x="913604" y="5579"/>
                  </a:lnTo>
                  <a:lnTo>
                    <a:pt x="866696" y="13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41366" y="5426329"/>
              <a:ext cx="1256665" cy="1083310"/>
            </a:xfrm>
            <a:custGeom>
              <a:avLst/>
              <a:gdLst/>
              <a:ahLst/>
              <a:cxnLst/>
              <a:rect l="l" t="t" r="r" b="b"/>
              <a:pathLst>
                <a:path w="1256664" h="1083309">
                  <a:moveTo>
                    <a:pt x="131528" y="0"/>
                  </a:moveTo>
                  <a:lnTo>
                    <a:pt x="95739" y="42465"/>
                  </a:lnTo>
                  <a:lnTo>
                    <a:pt x="71536" y="78294"/>
                  </a:lnTo>
                  <a:lnTo>
                    <a:pt x="50890" y="115927"/>
                  </a:lnTo>
                  <a:lnTo>
                    <a:pt x="33772" y="155172"/>
                  </a:lnTo>
                  <a:lnTo>
                    <a:pt x="20153" y="195833"/>
                  </a:lnTo>
                  <a:lnTo>
                    <a:pt x="10004" y="237718"/>
                  </a:lnTo>
                  <a:lnTo>
                    <a:pt x="3296" y="280632"/>
                  </a:lnTo>
                  <a:lnTo>
                    <a:pt x="0" y="324381"/>
                  </a:lnTo>
                  <a:lnTo>
                    <a:pt x="86" y="368772"/>
                  </a:lnTo>
                  <a:lnTo>
                    <a:pt x="3527" y="413611"/>
                  </a:lnTo>
                  <a:lnTo>
                    <a:pt x="10293" y="458704"/>
                  </a:lnTo>
                  <a:lnTo>
                    <a:pt x="20356" y="503857"/>
                  </a:lnTo>
                  <a:lnTo>
                    <a:pt x="33685" y="548876"/>
                  </a:lnTo>
                  <a:lnTo>
                    <a:pt x="50253" y="593567"/>
                  </a:lnTo>
                  <a:lnTo>
                    <a:pt x="70030" y="637737"/>
                  </a:lnTo>
                  <a:lnTo>
                    <a:pt x="92987" y="681192"/>
                  </a:lnTo>
                  <a:lnTo>
                    <a:pt x="119096" y="723737"/>
                  </a:lnTo>
                  <a:lnTo>
                    <a:pt x="148326" y="765179"/>
                  </a:lnTo>
                  <a:lnTo>
                    <a:pt x="180651" y="805324"/>
                  </a:lnTo>
                  <a:lnTo>
                    <a:pt x="216040" y="843978"/>
                  </a:lnTo>
                  <a:lnTo>
                    <a:pt x="254464" y="880948"/>
                  </a:lnTo>
                  <a:lnTo>
                    <a:pt x="294794" y="915154"/>
                  </a:lnTo>
                  <a:lnTo>
                    <a:pt x="336480" y="946226"/>
                  </a:lnTo>
                  <a:lnTo>
                    <a:pt x="379331" y="974152"/>
                  </a:lnTo>
                  <a:lnTo>
                    <a:pt x="423155" y="998924"/>
                  </a:lnTo>
                  <a:lnTo>
                    <a:pt x="467759" y="1020530"/>
                  </a:lnTo>
                  <a:lnTo>
                    <a:pt x="512953" y="1038961"/>
                  </a:lnTo>
                  <a:lnTo>
                    <a:pt x="558544" y="1054206"/>
                  </a:lnTo>
                  <a:lnTo>
                    <a:pt x="604341" y="1066255"/>
                  </a:lnTo>
                  <a:lnTo>
                    <a:pt x="650152" y="1075099"/>
                  </a:lnTo>
                  <a:lnTo>
                    <a:pt x="695785" y="1080727"/>
                  </a:lnTo>
                  <a:lnTo>
                    <a:pt x="741048" y="1083129"/>
                  </a:lnTo>
                  <a:lnTo>
                    <a:pt x="785749" y="1082294"/>
                  </a:lnTo>
                  <a:lnTo>
                    <a:pt x="829697" y="1078213"/>
                  </a:lnTo>
                  <a:lnTo>
                    <a:pt x="872700" y="1070876"/>
                  </a:lnTo>
                  <a:lnTo>
                    <a:pt x="914566" y="1060272"/>
                  </a:lnTo>
                  <a:lnTo>
                    <a:pt x="955103" y="1046391"/>
                  </a:lnTo>
                  <a:lnTo>
                    <a:pt x="994120" y="1029223"/>
                  </a:lnTo>
                  <a:lnTo>
                    <a:pt x="1031424" y="1008758"/>
                  </a:lnTo>
                  <a:lnTo>
                    <a:pt x="1066824" y="984986"/>
                  </a:lnTo>
                  <a:lnTo>
                    <a:pt x="1100129" y="957897"/>
                  </a:lnTo>
                  <a:lnTo>
                    <a:pt x="1131145" y="927481"/>
                  </a:lnTo>
                  <a:lnTo>
                    <a:pt x="1256494" y="1042924"/>
                  </a:lnTo>
                  <a:lnTo>
                    <a:pt x="1213568" y="732510"/>
                  </a:lnTo>
                  <a:lnTo>
                    <a:pt x="899243" y="713994"/>
                  </a:lnTo>
                  <a:lnTo>
                    <a:pt x="1024719" y="829449"/>
                  </a:lnTo>
                  <a:lnTo>
                    <a:pt x="994255" y="858667"/>
                  </a:lnTo>
                  <a:lnTo>
                    <a:pt x="961098" y="883888"/>
                  </a:lnTo>
                  <a:lnTo>
                    <a:pt x="925534" y="905126"/>
                  </a:lnTo>
                  <a:lnTo>
                    <a:pt x="887846" y="922396"/>
                  </a:lnTo>
                  <a:lnTo>
                    <a:pt x="848319" y="935715"/>
                  </a:lnTo>
                  <a:lnTo>
                    <a:pt x="807237" y="945097"/>
                  </a:lnTo>
                  <a:lnTo>
                    <a:pt x="764886" y="950557"/>
                  </a:lnTo>
                  <a:lnTo>
                    <a:pt x="721548" y="952111"/>
                  </a:lnTo>
                  <a:lnTo>
                    <a:pt x="677510" y="949774"/>
                  </a:lnTo>
                  <a:lnTo>
                    <a:pt x="633055" y="943560"/>
                  </a:lnTo>
                  <a:lnTo>
                    <a:pt x="588467" y="933486"/>
                  </a:lnTo>
                  <a:lnTo>
                    <a:pt x="544032" y="919565"/>
                  </a:lnTo>
                  <a:lnTo>
                    <a:pt x="500033" y="901815"/>
                  </a:lnTo>
                  <a:lnTo>
                    <a:pt x="456755" y="880249"/>
                  </a:lnTo>
                  <a:lnTo>
                    <a:pt x="414483" y="854882"/>
                  </a:lnTo>
                  <a:lnTo>
                    <a:pt x="373501" y="825731"/>
                  </a:lnTo>
                  <a:lnTo>
                    <a:pt x="334093" y="792810"/>
                  </a:lnTo>
                  <a:lnTo>
                    <a:pt x="297046" y="756638"/>
                  </a:lnTo>
                  <a:lnTo>
                    <a:pt x="263656" y="718495"/>
                  </a:lnTo>
                  <a:lnTo>
                    <a:pt x="233967" y="678669"/>
                  </a:lnTo>
                  <a:lnTo>
                    <a:pt x="208022" y="637448"/>
                  </a:lnTo>
                  <a:lnTo>
                    <a:pt x="185864" y="595120"/>
                  </a:lnTo>
                  <a:lnTo>
                    <a:pt x="167536" y="551973"/>
                  </a:lnTo>
                  <a:lnTo>
                    <a:pt x="153080" y="508295"/>
                  </a:lnTo>
                  <a:lnTo>
                    <a:pt x="142540" y="464374"/>
                  </a:lnTo>
                  <a:lnTo>
                    <a:pt x="135958" y="420497"/>
                  </a:lnTo>
                  <a:lnTo>
                    <a:pt x="133378" y="376954"/>
                  </a:lnTo>
                  <a:lnTo>
                    <a:pt x="134842" y="334031"/>
                  </a:lnTo>
                  <a:lnTo>
                    <a:pt x="140394" y="292018"/>
                  </a:lnTo>
                  <a:lnTo>
                    <a:pt x="150076" y="251201"/>
                  </a:lnTo>
                  <a:lnTo>
                    <a:pt x="163932" y="211869"/>
                  </a:lnTo>
                  <a:lnTo>
                    <a:pt x="182004" y="174310"/>
                  </a:lnTo>
                  <a:lnTo>
                    <a:pt x="204335" y="138812"/>
                  </a:lnTo>
                  <a:lnTo>
                    <a:pt x="232874" y="103378"/>
                  </a:lnTo>
                  <a:lnTo>
                    <a:pt x="237192" y="98806"/>
                  </a:lnTo>
                  <a:lnTo>
                    <a:pt x="131528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4965953" y="2542159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12.6.1.1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3" name="Footer Placeholder 142">
            <a:extLst>
              <a:ext uri="{FF2B5EF4-FFF2-40B4-BE49-F238E27FC236}">
                <a16:creationId xmlns:a16="http://schemas.microsoft.com/office/drawing/2014/main" id="{7C40C9E2-FFB9-184E-8E85-434673839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44" name="Slide Number Placeholder 143">
            <a:extLst>
              <a:ext uri="{FF2B5EF4-FFF2-40B4-BE49-F238E27FC236}">
                <a16:creationId xmlns:a16="http://schemas.microsoft.com/office/drawing/2014/main" id="{5B76000E-A955-AA4C-B2E6-BF15011D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47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030869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GIAO THỨC</a:t>
            </a:r>
            <a:r>
              <a:rPr sz="3600" spc="-95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TCP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930653"/>
            <a:ext cx="7519034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735" indent="-343535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TCP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giao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thức truyền tin từ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ứng 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ứng  dụng (end-to-end)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khi đó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đảm bảo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nối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 máy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đến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(host – to –</a:t>
            </a:r>
            <a:r>
              <a:rPr sz="24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host)</a:t>
            </a:r>
            <a:endParaRPr sz="2400" dirty="0">
              <a:latin typeface="Arial"/>
              <a:cs typeface="Arial"/>
            </a:endParaRPr>
          </a:p>
          <a:p>
            <a:pPr marL="355600" marR="299085" indent="-343535" algn="just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Cắt gói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tin thành 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gói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đánh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gửi đi độc lập,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tại đích 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gói này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sẽ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hợp lại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chính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xác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như nguyên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bản</a:t>
            </a:r>
            <a:endParaRPr sz="2400" dirty="0">
              <a:latin typeface="Arial"/>
              <a:cs typeface="Arial"/>
            </a:endParaRPr>
          </a:p>
          <a:p>
            <a:pPr marL="355600" marR="64135" indent="-343535" algn="just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Kiểm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soát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sự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trùng lặp, điều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khiển việc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yêu cầu phát  lại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TCP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đẩm bảo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chất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lượng truyền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chứ không chú ý tới  vấn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đề định huớng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trên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0BC1-547F-DC41-AA93-039E4BEC2D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02F74-024D-564D-87EA-E338927F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48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791986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467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0" algn="l"/>
              </a:tabLst>
            </a:pPr>
            <a:r>
              <a:rPr sz="3600" dirty="0">
                <a:solidFill>
                  <a:srgbClr val="006666"/>
                </a:solidFill>
              </a:rPr>
              <a:t>SỬ </a:t>
            </a:r>
            <a:r>
              <a:rPr sz="3600" spc="-5" dirty="0">
                <a:solidFill>
                  <a:srgbClr val="006666"/>
                </a:solidFill>
              </a:rPr>
              <a:t>DỤN</a:t>
            </a:r>
            <a:r>
              <a:rPr sz="3600" dirty="0">
                <a:solidFill>
                  <a:srgbClr val="006666"/>
                </a:solidFill>
              </a:rPr>
              <a:t>G</a:t>
            </a:r>
            <a:r>
              <a:rPr sz="3600" spc="-5" dirty="0">
                <a:solidFill>
                  <a:srgbClr val="006666"/>
                </a:solidFill>
              </a:rPr>
              <a:t> ĐỊ</a:t>
            </a:r>
            <a:r>
              <a:rPr sz="3600" dirty="0">
                <a:solidFill>
                  <a:srgbClr val="006666"/>
                </a:solidFill>
              </a:rPr>
              <a:t>A</a:t>
            </a:r>
            <a:r>
              <a:rPr sz="3600" spc="-130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CH</a:t>
            </a:r>
            <a:r>
              <a:rPr sz="3600" dirty="0">
                <a:solidFill>
                  <a:srgbClr val="006666"/>
                </a:solidFill>
              </a:rPr>
              <a:t>Ỉ	</a:t>
            </a:r>
            <a:r>
              <a:rPr sz="3600" spc="-15" dirty="0">
                <a:solidFill>
                  <a:srgbClr val="006666"/>
                </a:solidFill>
              </a:rPr>
              <a:t>I</a:t>
            </a:r>
            <a:r>
              <a:rPr sz="3600" dirty="0">
                <a:solidFill>
                  <a:srgbClr val="006666"/>
                </a:solidFill>
              </a:rPr>
              <a:t>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894078"/>
            <a:ext cx="7487284" cy="38309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69215" indent="-343535" algn="just">
              <a:lnSpc>
                <a:spcPct val="90000"/>
              </a:lnSpc>
              <a:spcBef>
                <a:spcPts val="38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gian 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thực không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đủ. 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Việc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cấp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phát địa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không theo từng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lớp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mà chỉ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 phận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lớp, các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trong cùng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cục bộ nhận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nhau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theo cơ chế mặt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nạ mạng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con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(subnet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mask).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Mặt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nạ 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nhóm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byte, dùng để lọc 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400" spc="-105" dirty="0">
                <a:solidFill>
                  <a:srgbClr val="003366"/>
                </a:solidFill>
                <a:latin typeface="Arial"/>
                <a:cs typeface="Arial"/>
              </a:rPr>
              <a:t>IP.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Những bít nào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ở vị trí tương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ứng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bít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1 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mặt  nạ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sẽ được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giữ lại. Các bít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ở vị trí tương ứng với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bít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mặt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nạ bị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thay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bằng 0.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Thực chất 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phép lọc  là nhân logic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theo từng bít 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chi và mặt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nạ.</a:t>
            </a:r>
            <a:endParaRPr sz="2400" dirty="0">
              <a:latin typeface="Arial"/>
              <a:cs typeface="Arial"/>
            </a:endParaRPr>
          </a:p>
          <a:p>
            <a:pPr marL="355600" marR="14604" indent="-343535" algn="just">
              <a:lnSpc>
                <a:spcPts val="2590"/>
              </a:lnSpc>
              <a:spcBef>
                <a:spcPts val="62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Hai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được coi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cùng mạng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nếu 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của  chúng sau khi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lọc qua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mặt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nạ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chung, trùng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nhau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B1BF1-BB0F-D047-AD48-8CF63DD5F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22DC4-2146-6A4C-AC4A-DBBB0F88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49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20601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algn="ctr"/>
            <a:r>
              <a:rPr lang="en-US" altLang="en-US" sz="3500"/>
              <a:t>Công dụng của mạng</a:t>
            </a:r>
          </a:p>
        </p:txBody>
      </p:sp>
      <p:sp>
        <p:nvSpPr>
          <p:cNvPr id="20787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3886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/>
              <a:t>Chia sẻ tài nguyên</a:t>
            </a:r>
          </a:p>
          <a:p>
            <a:pPr lvl="1">
              <a:spcBef>
                <a:spcPts val="0"/>
              </a:spcBef>
            </a:pPr>
            <a:r>
              <a:rPr lang="en-US" altLang="en-US"/>
              <a:t>Phần cứng (tài nguyên máy tính, đĩa, máy in)</a:t>
            </a:r>
          </a:p>
          <a:p>
            <a:pPr lvl="1">
              <a:spcBef>
                <a:spcPts val="0"/>
              </a:spcBef>
            </a:pPr>
            <a:r>
              <a:rPr lang="en-US" altLang="en-US"/>
              <a:t>Phần mềm (phần mềm ứng dụng)</a:t>
            </a:r>
          </a:p>
          <a:p>
            <a:pPr>
              <a:spcBef>
                <a:spcPts val="0"/>
              </a:spcBef>
            </a:pPr>
            <a:r>
              <a:rPr lang="en-US" altLang="en-US"/>
              <a:t>Chia sẻ thông tin</a:t>
            </a:r>
          </a:p>
          <a:p>
            <a:pPr lvl="1">
              <a:spcBef>
                <a:spcPts val="0"/>
              </a:spcBef>
            </a:pPr>
            <a:r>
              <a:rPr lang="en-US" altLang="en-US"/>
              <a:t>Dễ dàng truy cập ở mọi nơi (file, database)</a:t>
            </a:r>
          </a:p>
          <a:p>
            <a:pPr lvl="1">
              <a:spcBef>
                <a:spcPts val="0"/>
              </a:spcBef>
            </a:pPr>
            <a:r>
              <a:rPr lang="en-US" altLang="en-US"/>
              <a:t>Tìm kiếm thông tin (www)</a:t>
            </a:r>
          </a:p>
          <a:p>
            <a:pPr>
              <a:spcBef>
                <a:spcPts val="0"/>
              </a:spcBef>
            </a:pPr>
            <a:r>
              <a:rPr lang="en-US" altLang="en-US"/>
              <a:t>Truyền thông</a:t>
            </a:r>
          </a:p>
          <a:p>
            <a:pPr lvl="1">
              <a:spcBef>
                <a:spcPts val="0"/>
              </a:spcBef>
            </a:pPr>
            <a:r>
              <a:rPr lang="en-US" altLang="en-US"/>
              <a:t>Email</a:t>
            </a:r>
          </a:p>
          <a:p>
            <a:pPr lvl="1">
              <a:spcBef>
                <a:spcPts val="0"/>
              </a:spcBef>
            </a:pPr>
            <a:r>
              <a:rPr lang="en-US" altLang="en-US"/>
              <a:t>Message broadcast</a:t>
            </a:r>
          </a:p>
          <a:p>
            <a:pPr>
              <a:spcBef>
                <a:spcPts val="0"/>
              </a:spcBef>
            </a:pPr>
            <a:r>
              <a:rPr lang="en-US" altLang="en-US"/>
              <a:t>Điều khiển máy tính từ xa</a:t>
            </a:r>
          </a:p>
          <a:p>
            <a:pPr>
              <a:spcBef>
                <a:spcPts val="0"/>
              </a:spcBef>
            </a:pPr>
            <a:r>
              <a:rPr lang="en-US" altLang="en-US"/>
              <a:t>Xử lý phân tán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893631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450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CƠ </a:t>
            </a:r>
            <a:r>
              <a:rPr sz="3600" dirty="0">
                <a:solidFill>
                  <a:srgbClr val="006666"/>
                </a:solidFill>
              </a:rPr>
              <a:t>CHẾ </a:t>
            </a:r>
            <a:r>
              <a:rPr sz="3600" spc="-5" dirty="0">
                <a:solidFill>
                  <a:srgbClr val="006666"/>
                </a:solidFill>
              </a:rPr>
              <a:t>MẠNG</a:t>
            </a:r>
            <a:r>
              <a:rPr sz="3600" spc="-90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CON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0739" y="2162402"/>
            <a:ext cx="5582285" cy="12331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9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Ví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21500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Địa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chi: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172.16.32.115	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4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172.16.27.100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cùng 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mặt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nạ:</a:t>
            </a:r>
            <a:r>
              <a:rPr sz="2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255.255.0.0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7037" y="3954462"/>
            <a:ext cx="314325" cy="238125"/>
            <a:chOff x="2967037" y="3954462"/>
            <a:chExt cx="314325" cy="238125"/>
          </a:xfrm>
        </p:grpSpPr>
        <p:sp>
          <p:nvSpPr>
            <p:cNvPr id="5" name="object 5"/>
            <p:cNvSpPr/>
            <p:nvPr/>
          </p:nvSpPr>
          <p:spPr>
            <a:xfrm>
              <a:off x="2971800" y="39592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39592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304800" y="11430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67037" y="4335462"/>
            <a:ext cx="314325" cy="238125"/>
            <a:chOff x="2967037" y="4335462"/>
            <a:chExt cx="314325" cy="238125"/>
          </a:xfrm>
        </p:grpSpPr>
        <p:sp>
          <p:nvSpPr>
            <p:cNvPr id="8" name="object 8"/>
            <p:cNvSpPr/>
            <p:nvPr/>
          </p:nvSpPr>
          <p:spPr>
            <a:xfrm>
              <a:off x="2971800" y="43402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1800" y="43402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304800" y="11430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91237" y="4819586"/>
            <a:ext cx="238125" cy="314325"/>
            <a:chOff x="6091237" y="4819586"/>
            <a:chExt cx="238125" cy="314325"/>
          </a:xfrm>
        </p:grpSpPr>
        <p:sp>
          <p:nvSpPr>
            <p:cNvPr id="11" name="object 11"/>
            <p:cNvSpPr/>
            <p:nvPr/>
          </p:nvSpPr>
          <p:spPr>
            <a:xfrm>
              <a:off x="6096000" y="4824348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1143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00" y="4824348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114300" y="304800"/>
                  </a:lnTo>
                  <a:lnTo>
                    <a:pt x="0" y="0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890837" y="5173662"/>
            <a:ext cx="314325" cy="238125"/>
            <a:chOff x="2890837" y="5173662"/>
            <a:chExt cx="314325" cy="238125"/>
          </a:xfrm>
        </p:grpSpPr>
        <p:sp>
          <p:nvSpPr>
            <p:cNvPr id="14" name="object 14"/>
            <p:cNvSpPr/>
            <p:nvPr/>
          </p:nvSpPr>
          <p:spPr>
            <a:xfrm>
              <a:off x="2895600" y="51784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0"/>
                  </a:moveTo>
                  <a:lnTo>
                    <a:pt x="0" y="114300"/>
                  </a:lnTo>
                  <a:lnTo>
                    <a:pt x="304800" y="2286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5600" y="51784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228600"/>
                  </a:moveTo>
                  <a:lnTo>
                    <a:pt x="0" y="114300"/>
                  </a:lnTo>
                  <a:lnTo>
                    <a:pt x="304800" y="0"/>
                  </a:lnTo>
                  <a:lnTo>
                    <a:pt x="304800" y="2286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83590" y="3850153"/>
          <a:ext cx="8271509" cy="158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254">
                <a:tc>
                  <a:txBody>
                    <a:bodyPr/>
                    <a:lstStyle/>
                    <a:p>
                      <a:pPr marL="69850">
                        <a:lnSpc>
                          <a:spcPts val="2655"/>
                        </a:lnSpc>
                      </a:pPr>
                      <a:r>
                        <a:rPr sz="24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172.16.32.115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845"/>
                        </a:lnSpc>
                      </a:pPr>
                      <a:r>
                        <a:rPr sz="2400" spc="-2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10101100 </a:t>
                      </a:r>
                      <a:r>
                        <a:rPr sz="2400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00010000 00100000</a:t>
                      </a:r>
                      <a:r>
                        <a:rPr sz="2400" spc="1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01110011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marL="69850">
                        <a:lnSpc>
                          <a:spcPts val="249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255.255.0.0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16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11111111 11111111 </a:t>
                      </a:r>
                      <a:r>
                        <a:rPr sz="2400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00000000</a:t>
                      </a:r>
                      <a:r>
                        <a:rPr sz="2400" spc="44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00000000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B w="952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spcBef>
                          <a:spcPts val="894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172.16.0.0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810"/>
                        </a:lnSpc>
                        <a:spcBef>
                          <a:spcPts val="930"/>
                        </a:spcBef>
                      </a:pPr>
                      <a:r>
                        <a:rPr sz="2400" spc="-2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10101100 </a:t>
                      </a:r>
                      <a:r>
                        <a:rPr sz="2400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00010000 00000000</a:t>
                      </a:r>
                      <a:r>
                        <a:rPr sz="2400" spc="7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00000000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T w="9525">
                      <a:solidFill>
                        <a:srgbClr val="0033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A69FC81-DA33-C342-A832-51CFEEFA40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D6C0CA8-D0EC-A341-8E53-490FD899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50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842271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355" y="354583"/>
            <a:ext cx="712279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3765550" algn="l"/>
              </a:tabLst>
            </a:pPr>
            <a:r>
              <a:rPr sz="3200" dirty="0">
                <a:solidFill>
                  <a:srgbClr val="006666"/>
                </a:solidFill>
              </a:rPr>
              <a:t>SỬ </a:t>
            </a:r>
            <a:r>
              <a:rPr sz="3200" spc="-5" dirty="0">
                <a:solidFill>
                  <a:srgbClr val="006666"/>
                </a:solidFill>
              </a:rPr>
              <a:t>DỤNG</a:t>
            </a:r>
            <a:r>
              <a:rPr sz="3200" spc="-10" dirty="0">
                <a:solidFill>
                  <a:srgbClr val="006666"/>
                </a:solidFill>
              </a:rPr>
              <a:t> </a:t>
            </a:r>
            <a:r>
              <a:rPr sz="3200" spc="-5" dirty="0">
                <a:solidFill>
                  <a:srgbClr val="006666"/>
                </a:solidFill>
              </a:rPr>
              <a:t>ĐỊA</a:t>
            </a:r>
            <a:r>
              <a:rPr sz="3200" spc="-110" dirty="0">
                <a:solidFill>
                  <a:srgbClr val="006666"/>
                </a:solidFill>
              </a:rPr>
              <a:t> </a:t>
            </a:r>
            <a:r>
              <a:rPr sz="3200" spc="-5" dirty="0">
                <a:solidFill>
                  <a:srgbClr val="006666"/>
                </a:solidFill>
              </a:rPr>
              <a:t>CHỈ	</a:t>
            </a:r>
            <a:r>
              <a:rPr sz="3200" dirty="0">
                <a:solidFill>
                  <a:srgbClr val="006666"/>
                </a:solidFill>
              </a:rPr>
              <a:t>IP THEO CƠ</a:t>
            </a:r>
            <a:r>
              <a:rPr sz="3200" spc="-160" dirty="0">
                <a:solidFill>
                  <a:srgbClr val="006666"/>
                </a:solidFill>
              </a:rPr>
              <a:t> </a:t>
            </a:r>
            <a:r>
              <a:rPr sz="3200" spc="-5" dirty="0">
                <a:solidFill>
                  <a:srgbClr val="006666"/>
                </a:solidFill>
              </a:rPr>
              <a:t>CHẾ  </a:t>
            </a:r>
            <a:r>
              <a:rPr sz="3200" dirty="0">
                <a:solidFill>
                  <a:srgbClr val="006666"/>
                </a:solidFill>
              </a:rPr>
              <a:t>UỶ QUYỀN</a:t>
            </a:r>
            <a:r>
              <a:rPr sz="3200" spc="-25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(PROXY)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447800" y="1401646"/>
            <a:ext cx="460375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743A-DA87-114B-A89C-873C80CECD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143E-4744-7147-A871-CA02F182F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51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89861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833" y="505664"/>
            <a:ext cx="8240167" cy="858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04"/>
              </a:lnSpc>
              <a:spcBef>
                <a:spcPts val="95"/>
              </a:spcBef>
            </a:pPr>
            <a:r>
              <a:rPr spc="-165" dirty="0">
                <a:solidFill>
                  <a:srgbClr val="003366"/>
                </a:solidFill>
              </a:rPr>
              <a:t>HỆ </a:t>
            </a:r>
            <a:r>
              <a:rPr spc="-195" dirty="0">
                <a:solidFill>
                  <a:srgbClr val="003366"/>
                </a:solidFill>
              </a:rPr>
              <a:t>THỐNG </a:t>
            </a:r>
            <a:r>
              <a:rPr lang="en-US" spc="-370" dirty="0" smtClean="0">
                <a:solidFill>
                  <a:srgbClr val="003366"/>
                </a:solidFill>
              </a:rPr>
              <a:t>TÊN</a:t>
            </a:r>
            <a:r>
              <a:rPr spc="-225" dirty="0" smtClean="0">
                <a:solidFill>
                  <a:srgbClr val="003366"/>
                </a:solidFill>
              </a:rPr>
              <a:t> </a:t>
            </a:r>
            <a:r>
              <a:rPr spc="-85" dirty="0">
                <a:solidFill>
                  <a:srgbClr val="003366"/>
                </a:solidFill>
              </a:rPr>
              <a:t>MIỀN</a:t>
            </a:r>
          </a:p>
          <a:p>
            <a:pPr marL="12700">
              <a:lnSpc>
                <a:spcPts val="3204"/>
              </a:lnSpc>
            </a:pPr>
            <a:r>
              <a:rPr spc="-260" dirty="0">
                <a:solidFill>
                  <a:srgbClr val="003366"/>
                </a:solidFill>
              </a:rPr>
              <a:t>DNS </a:t>
            </a:r>
            <a:r>
              <a:rPr spc="-5" dirty="0">
                <a:solidFill>
                  <a:srgbClr val="003366"/>
                </a:solidFill>
              </a:rPr>
              <a:t>- </a:t>
            </a:r>
            <a:r>
              <a:rPr spc="45" dirty="0">
                <a:solidFill>
                  <a:srgbClr val="003366"/>
                </a:solidFill>
              </a:rPr>
              <a:t>Domain </a:t>
            </a:r>
            <a:r>
              <a:rPr spc="-120" dirty="0">
                <a:solidFill>
                  <a:srgbClr val="003366"/>
                </a:solidFill>
              </a:rPr>
              <a:t>Name</a:t>
            </a:r>
            <a:r>
              <a:rPr spc="-310" dirty="0">
                <a:solidFill>
                  <a:srgbClr val="003366"/>
                </a:solidFill>
              </a:rPr>
              <a:t> </a:t>
            </a:r>
            <a:r>
              <a:rPr spc="-135" dirty="0">
                <a:solidFill>
                  <a:srgbClr val="003366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8331200" cy="48914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236220" indent="-342900" algn="just">
              <a:lnSpc>
                <a:spcPct val="90000"/>
              </a:lnSpc>
              <a:spcBef>
                <a:spcPts val="38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388239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DNS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phép</a:t>
            </a:r>
            <a:r>
              <a:rPr sz="2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dùng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chữ	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để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Internet.  Chúng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nhiều truờng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nhau bởi dấu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chấm.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chỉ  bằng chữ dễ hiểu, dễ nhớ hơn.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 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của trường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ĐHCN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sẽ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coltech.vnu.edu.vn, ĐH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Bắc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Hà</a:t>
            </a:r>
            <a:r>
              <a:rPr sz="2400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bhiu.edu.vn</a:t>
            </a:r>
            <a:endParaRPr sz="2400" dirty="0">
              <a:latin typeface="Arial"/>
              <a:cs typeface="Arial"/>
            </a:endParaRPr>
          </a:p>
          <a:p>
            <a:pPr marL="355600" marR="141605" indent="-342900" algn="just">
              <a:lnSpc>
                <a:spcPts val="2590"/>
              </a:lnSpc>
              <a:spcBef>
                <a:spcPts val="61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782510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ườ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ta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ùn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chủ tên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miền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(DNS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server)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ể	tra  và chuyên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đổi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tên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miêng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sang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IP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khi truyền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thông</a:t>
            </a:r>
            <a:endParaRPr sz="2400" dirty="0">
              <a:latin typeface="Arial"/>
              <a:cs typeface="Arial"/>
            </a:endParaRPr>
          </a:p>
          <a:p>
            <a:pPr marL="355600" marR="24765" indent="-342900" algn="just">
              <a:lnSpc>
                <a:spcPts val="2590"/>
              </a:lnSpc>
              <a:spcBef>
                <a:spcPts val="585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InterNIC là nơi quản lý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tên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miền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cấp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phát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tên miền cho các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quốc gia. InterNIC uỷ quyền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APNIC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(ở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Nhật bản) quản  lý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vùng châu Á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Thái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Bình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Dương).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545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Ở 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Việt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Nam, VNNIC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nơi quản lý tên miền. Từ năm 2004  đã cho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tên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miền tiếng 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Việt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(miễn phí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nhưng hiệu  quả thấp). Từ năm 2006 đã cho người dùng được đăng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ký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tên miền cấp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2.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760D-DAB3-814F-863D-BFC23E76C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5052A-400F-3A47-AD8E-4EC04B53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52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491671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842" y="546259"/>
            <a:ext cx="63409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3366"/>
                </a:solidFill>
              </a:rPr>
              <a:t>HỆ </a:t>
            </a:r>
            <a:r>
              <a:rPr spc="-5" dirty="0">
                <a:solidFill>
                  <a:srgbClr val="003366"/>
                </a:solidFill>
              </a:rPr>
              <a:t>THỐNG </a:t>
            </a:r>
            <a:r>
              <a:rPr spc="-10" dirty="0">
                <a:solidFill>
                  <a:srgbClr val="003366"/>
                </a:solidFill>
              </a:rPr>
              <a:t>TÊN</a:t>
            </a:r>
            <a:r>
              <a:rPr spc="-30" dirty="0">
                <a:solidFill>
                  <a:srgbClr val="003366"/>
                </a:solidFill>
              </a:rPr>
              <a:t> </a:t>
            </a:r>
            <a:r>
              <a:rPr spc="-5" dirty="0">
                <a:solidFill>
                  <a:srgbClr val="003366"/>
                </a:solidFill>
              </a:rPr>
              <a:t>MIỀN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62625" y="2279710"/>
            <a:ext cx="2549525" cy="873125"/>
            <a:chOff x="5762625" y="2279710"/>
            <a:chExt cx="2549525" cy="873125"/>
          </a:xfrm>
        </p:grpSpPr>
        <p:sp>
          <p:nvSpPr>
            <p:cNvPr id="4" name="object 4"/>
            <p:cNvSpPr/>
            <p:nvPr/>
          </p:nvSpPr>
          <p:spPr>
            <a:xfrm>
              <a:off x="5768975" y="2286060"/>
              <a:ext cx="2536825" cy="860425"/>
            </a:xfrm>
            <a:custGeom>
              <a:avLst/>
              <a:gdLst/>
              <a:ahLst/>
              <a:cxnLst/>
              <a:rect l="l" t="t" r="r" b="b"/>
              <a:pathLst>
                <a:path w="2536825" h="860425">
                  <a:moveTo>
                    <a:pt x="1375684" y="0"/>
                  </a:moveTo>
                  <a:lnTo>
                    <a:pt x="1320639" y="717"/>
                  </a:lnTo>
                  <a:lnTo>
                    <a:pt x="1265636" y="2322"/>
                  </a:lnTo>
                  <a:lnTo>
                    <a:pt x="1210774" y="4821"/>
                  </a:lnTo>
                  <a:lnTo>
                    <a:pt x="1156154" y="8220"/>
                  </a:lnTo>
                  <a:lnTo>
                    <a:pt x="1101876" y="12525"/>
                  </a:lnTo>
                  <a:lnTo>
                    <a:pt x="1048039" y="17741"/>
                  </a:lnTo>
                  <a:lnTo>
                    <a:pt x="994744" y="23876"/>
                  </a:lnTo>
                  <a:lnTo>
                    <a:pt x="942092" y="30933"/>
                  </a:lnTo>
                  <a:lnTo>
                    <a:pt x="890181" y="38921"/>
                  </a:lnTo>
                  <a:lnTo>
                    <a:pt x="839112" y="47844"/>
                  </a:lnTo>
                  <a:lnTo>
                    <a:pt x="788986" y="57708"/>
                  </a:lnTo>
                  <a:lnTo>
                    <a:pt x="739901" y="68519"/>
                  </a:lnTo>
                  <a:lnTo>
                    <a:pt x="677222" y="84151"/>
                  </a:lnTo>
                  <a:lnTo>
                    <a:pt x="618657" y="100926"/>
                  </a:lnTo>
                  <a:lnTo>
                    <a:pt x="564248" y="118764"/>
                  </a:lnTo>
                  <a:lnTo>
                    <a:pt x="514037" y="137588"/>
                  </a:lnTo>
                  <a:lnTo>
                    <a:pt x="468067" y="157317"/>
                  </a:lnTo>
                  <a:lnTo>
                    <a:pt x="426380" y="177872"/>
                  </a:lnTo>
                  <a:lnTo>
                    <a:pt x="389018" y="199175"/>
                  </a:lnTo>
                  <a:lnTo>
                    <a:pt x="356023" y="221145"/>
                  </a:lnTo>
                  <a:lnTo>
                    <a:pt x="303303" y="266773"/>
                  </a:lnTo>
                  <a:lnTo>
                    <a:pt x="268557" y="314121"/>
                  </a:lnTo>
                  <a:lnTo>
                    <a:pt x="252123" y="362558"/>
                  </a:lnTo>
                  <a:lnTo>
                    <a:pt x="250878" y="386985"/>
                  </a:lnTo>
                  <a:lnTo>
                    <a:pt x="254338" y="411447"/>
                  </a:lnTo>
                  <a:lnTo>
                    <a:pt x="275540" y="460157"/>
                  </a:lnTo>
                  <a:lnTo>
                    <a:pt x="316065" y="508054"/>
                  </a:lnTo>
                  <a:lnTo>
                    <a:pt x="376252" y="554503"/>
                  </a:lnTo>
                  <a:lnTo>
                    <a:pt x="413824" y="576987"/>
                  </a:lnTo>
                  <a:lnTo>
                    <a:pt x="456438" y="598871"/>
                  </a:lnTo>
                  <a:lnTo>
                    <a:pt x="0" y="860364"/>
                  </a:lnTo>
                  <a:lnTo>
                    <a:pt x="769620" y="700090"/>
                  </a:lnTo>
                  <a:lnTo>
                    <a:pt x="815149" y="709491"/>
                  </a:lnTo>
                  <a:lnTo>
                    <a:pt x="861623" y="718115"/>
                  </a:lnTo>
                  <a:lnTo>
                    <a:pt x="908957" y="725964"/>
                  </a:lnTo>
                  <a:lnTo>
                    <a:pt x="957071" y="733037"/>
                  </a:lnTo>
                  <a:lnTo>
                    <a:pt x="1005884" y="739335"/>
                  </a:lnTo>
                  <a:lnTo>
                    <a:pt x="1055313" y="744859"/>
                  </a:lnTo>
                  <a:lnTo>
                    <a:pt x="1105278" y="749608"/>
                  </a:lnTo>
                  <a:lnTo>
                    <a:pt x="1155696" y="753584"/>
                  </a:lnTo>
                  <a:lnTo>
                    <a:pt x="1206485" y="756787"/>
                  </a:lnTo>
                  <a:lnTo>
                    <a:pt x="1257565" y="759217"/>
                  </a:lnTo>
                  <a:lnTo>
                    <a:pt x="1308854" y="760875"/>
                  </a:lnTo>
                  <a:lnTo>
                    <a:pt x="1360270" y="761761"/>
                  </a:lnTo>
                  <a:lnTo>
                    <a:pt x="1411731" y="761876"/>
                  </a:lnTo>
                  <a:lnTo>
                    <a:pt x="1463157" y="761219"/>
                  </a:lnTo>
                  <a:lnTo>
                    <a:pt x="1514465" y="759792"/>
                  </a:lnTo>
                  <a:lnTo>
                    <a:pt x="1565573" y="757595"/>
                  </a:lnTo>
                  <a:lnTo>
                    <a:pt x="1616401" y="754628"/>
                  </a:lnTo>
                  <a:lnTo>
                    <a:pt x="1666866" y="750892"/>
                  </a:lnTo>
                  <a:lnTo>
                    <a:pt x="1716887" y="746386"/>
                  </a:lnTo>
                  <a:lnTo>
                    <a:pt x="1766382" y="741113"/>
                  </a:lnTo>
                  <a:lnTo>
                    <a:pt x="1815270" y="735071"/>
                  </a:lnTo>
                  <a:lnTo>
                    <a:pt x="1863470" y="728262"/>
                  </a:lnTo>
                  <a:lnTo>
                    <a:pt x="1910899" y="720686"/>
                  </a:lnTo>
                  <a:lnTo>
                    <a:pt x="1957476" y="712343"/>
                  </a:lnTo>
                  <a:lnTo>
                    <a:pt x="2003119" y="703234"/>
                  </a:lnTo>
                  <a:lnTo>
                    <a:pt x="2047748" y="693359"/>
                  </a:lnTo>
                  <a:lnTo>
                    <a:pt x="2110427" y="677728"/>
                  </a:lnTo>
                  <a:lnTo>
                    <a:pt x="2168992" y="660953"/>
                  </a:lnTo>
                  <a:lnTo>
                    <a:pt x="2223401" y="643114"/>
                  </a:lnTo>
                  <a:lnTo>
                    <a:pt x="2273612" y="624291"/>
                  </a:lnTo>
                  <a:lnTo>
                    <a:pt x="2319582" y="604562"/>
                  </a:lnTo>
                  <a:lnTo>
                    <a:pt x="2361269" y="584006"/>
                  </a:lnTo>
                  <a:lnTo>
                    <a:pt x="2398631" y="562704"/>
                  </a:lnTo>
                  <a:lnTo>
                    <a:pt x="2431626" y="540733"/>
                  </a:lnTo>
                  <a:lnTo>
                    <a:pt x="2484346" y="495106"/>
                  </a:lnTo>
                  <a:lnTo>
                    <a:pt x="2519092" y="447757"/>
                  </a:lnTo>
                  <a:lnTo>
                    <a:pt x="2535526" y="399321"/>
                  </a:lnTo>
                  <a:lnTo>
                    <a:pt x="2536771" y="374893"/>
                  </a:lnTo>
                  <a:lnTo>
                    <a:pt x="2533311" y="350431"/>
                  </a:lnTo>
                  <a:lnTo>
                    <a:pt x="2512109" y="301721"/>
                  </a:lnTo>
                  <a:lnTo>
                    <a:pt x="2471584" y="253825"/>
                  </a:lnTo>
                  <a:lnTo>
                    <a:pt x="2411397" y="207375"/>
                  </a:lnTo>
                  <a:lnTo>
                    <a:pt x="2373825" y="184892"/>
                  </a:lnTo>
                  <a:lnTo>
                    <a:pt x="2331211" y="163007"/>
                  </a:lnTo>
                  <a:lnTo>
                    <a:pt x="2296349" y="147209"/>
                  </a:lnTo>
                  <a:lnTo>
                    <a:pt x="2259526" y="132181"/>
                  </a:lnTo>
                  <a:lnTo>
                    <a:pt x="2220844" y="117928"/>
                  </a:lnTo>
                  <a:lnTo>
                    <a:pt x="2180403" y="104456"/>
                  </a:lnTo>
                  <a:lnTo>
                    <a:pt x="2138302" y="91771"/>
                  </a:lnTo>
                  <a:lnTo>
                    <a:pt x="2094641" y="79880"/>
                  </a:lnTo>
                  <a:lnTo>
                    <a:pt x="2049521" y="68788"/>
                  </a:lnTo>
                  <a:lnTo>
                    <a:pt x="2003042" y="58500"/>
                  </a:lnTo>
                  <a:lnTo>
                    <a:pt x="1955303" y="49024"/>
                  </a:lnTo>
                  <a:lnTo>
                    <a:pt x="1906405" y="40364"/>
                  </a:lnTo>
                  <a:lnTo>
                    <a:pt x="1856448" y="32527"/>
                  </a:lnTo>
                  <a:lnTo>
                    <a:pt x="1805532" y="25519"/>
                  </a:lnTo>
                  <a:lnTo>
                    <a:pt x="1753757" y="19346"/>
                  </a:lnTo>
                  <a:lnTo>
                    <a:pt x="1701223" y="14013"/>
                  </a:lnTo>
                  <a:lnTo>
                    <a:pt x="1648030" y="9526"/>
                  </a:lnTo>
                  <a:lnTo>
                    <a:pt x="1594278" y="5892"/>
                  </a:lnTo>
                  <a:lnTo>
                    <a:pt x="1540068" y="3117"/>
                  </a:lnTo>
                  <a:lnTo>
                    <a:pt x="1485498" y="1205"/>
                  </a:lnTo>
                  <a:lnTo>
                    <a:pt x="1430671" y="164"/>
                  </a:lnTo>
                  <a:lnTo>
                    <a:pt x="1375684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8975" y="2286060"/>
              <a:ext cx="2536825" cy="860425"/>
            </a:xfrm>
            <a:custGeom>
              <a:avLst/>
              <a:gdLst/>
              <a:ahLst/>
              <a:cxnLst/>
              <a:rect l="l" t="t" r="r" b="b"/>
              <a:pathLst>
                <a:path w="2536825" h="860425">
                  <a:moveTo>
                    <a:pt x="0" y="860364"/>
                  </a:moveTo>
                  <a:lnTo>
                    <a:pt x="456438" y="598871"/>
                  </a:lnTo>
                  <a:lnTo>
                    <a:pt x="413824" y="576987"/>
                  </a:lnTo>
                  <a:lnTo>
                    <a:pt x="376252" y="554503"/>
                  </a:lnTo>
                  <a:lnTo>
                    <a:pt x="343680" y="531499"/>
                  </a:lnTo>
                  <a:lnTo>
                    <a:pt x="293366" y="484247"/>
                  </a:lnTo>
                  <a:lnTo>
                    <a:pt x="262545" y="435865"/>
                  </a:lnTo>
                  <a:lnTo>
                    <a:pt x="250878" y="386985"/>
                  </a:lnTo>
                  <a:lnTo>
                    <a:pt x="252123" y="362558"/>
                  </a:lnTo>
                  <a:lnTo>
                    <a:pt x="268557" y="314121"/>
                  </a:lnTo>
                  <a:lnTo>
                    <a:pt x="303303" y="266773"/>
                  </a:lnTo>
                  <a:lnTo>
                    <a:pt x="356023" y="221145"/>
                  </a:lnTo>
                  <a:lnTo>
                    <a:pt x="389018" y="199175"/>
                  </a:lnTo>
                  <a:lnTo>
                    <a:pt x="426380" y="177872"/>
                  </a:lnTo>
                  <a:lnTo>
                    <a:pt x="468067" y="157317"/>
                  </a:lnTo>
                  <a:lnTo>
                    <a:pt x="514037" y="137588"/>
                  </a:lnTo>
                  <a:lnTo>
                    <a:pt x="564248" y="118764"/>
                  </a:lnTo>
                  <a:lnTo>
                    <a:pt x="618657" y="100926"/>
                  </a:lnTo>
                  <a:lnTo>
                    <a:pt x="677222" y="84151"/>
                  </a:lnTo>
                  <a:lnTo>
                    <a:pt x="739901" y="68519"/>
                  </a:lnTo>
                  <a:lnTo>
                    <a:pt x="788986" y="57708"/>
                  </a:lnTo>
                  <a:lnTo>
                    <a:pt x="839112" y="47844"/>
                  </a:lnTo>
                  <a:lnTo>
                    <a:pt x="890181" y="38921"/>
                  </a:lnTo>
                  <a:lnTo>
                    <a:pt x="942092" y="30933"/>
                  </a:lnTo>
                  <a:lnTo>
                    <a:pt x="994744" y="23876"/>
                  </a:lnTo>
                  <a:lnTo>
                    <a:pt x="1048039" y="17741"/>
                  </a:lnTo>
                  <a:lnTo>
                    <a:pt x="1101876" y="12525"/>
                  </a:lnTo>
                  <a:lnTo>
                    <a:pt x="1156154" y="8220"/>
                  </a:lnTo>
                  <a:lnTo>
                    <a:pt x="1210774" y="4821"/>
                  </a:lnTo>
                  <a:lnTo>
                    <a:pt x="1265636" y="2322"/>
                  </a:lnTo>
                  <a:lnTo>
                    <a:pt x="1320639" y="717"/>
                  </a:lnTo>
                  <a:lnTo>
                    <a:pt x="1375684" y="0"/>
                  </a:lnTo>
                  <a:lnTo>
                    <a:pt x="1430671" y="164"/>
                  </a:lnTo>
                  <a:lnTo>
                    <a:pt x="1485498" y="1205"/>
                  </a:lnTo>
                  <a:lnTo>
                    <a:pt x="1540068" y="3117"/>
                  </a:lnTo>
                  <a:lnTo>
                    <a:pt x="1594278" y="5892"/>
                  </a:lnTo>
                  <a:lnTo>
                    <a:pt x="1648030" y="9526"/>
                  </a:lnTo>
                  <a:lnTo>
                    <a:pt x="1701223" y="14013"/>
                  </a:lnTo>
                  <a:lnTo>
                    <a:pt x="1753757" y="19346"/>
                  </a:lnTo>
                  <a:lnTo>
                    <a:pt x="1805532" y="25519"/>
                  </a:lnTo>
                  <a:lnTo>
                    <a:pt x="1856448" y="32527"/>
                  </a:lnTo>
                  <a:lnTo>
                    <a:pt x="1906405" y="40364"/>
                  </a:lnTo>
                  <a:lnTo>
                    <a:pt x="1955303" y="49024"/>
                  </a:lnTo>
                  <a:lnTo>
                    <a:pt x="2003042" y="58500"/>
                  </a:lnTo>
                  <a:lnTo>
                    <a:pt x="2049521" y="68788"/>
                  </a:lnTo>
                  <a:lnTo>
                    <a:pt x="2094641" y="79880"/>
                  </a:lnTo>
                  <a:lnTo>
                    <a:pt x="2138302" y="91771"/>
                  </a:lnTo>
                  <a:lnTo>
                    <a:pt x="2180403" y="104456"/>
                  </a:lnTo>
                  <a:lnTo>
                    <a:pt x="2220844" y="117928"/>
                  </a:lnTo>
                  <a:lnTo>
                    <a:pt x="2259526" y="132181"/>
                  </a:lnTo>
                  <a:lnTo>
                    <a:pt x="2296349" y="147209"/>
                  </a:lnTo>
                  <a:lnTo>
                    <a:pt x="2331211" y="163007"/>
                  </a:lnTo>
                  <a:lnTo>
                    <a:pt x="2373825" y="184892"/>
                  </a:lnTo>
                  <a:lnTo>
                    <a:pt x="2411397" y="207375"/>
                  </a:lnTo>
                  <a:lnTo>
                    <a:pt x="2443969" y="230379"/>
                  </a:lnTo>
                  <a:lnTo>
                    <a:pt x="2494283" y="277631"/>
                  </a:lnTo>
                  <a:lnTo>
                    <a:pt x="2525104" y="326014"/>
                  </a:lnTo>
                  <a:lnTo>
                    <a:pt x="2536771" y="374893"/>
                  </a:lnTo>
                  <a:lnTo>
                    <a:pt x="2535526" y="399321"/>
                  </a:lnTo>
                  <a:lnTo>
                    <a:pt x="2519092" y="447757"/>
                  </a:lnTo>
                  <a:lnTo>
                    <a:pt x="2484346" y="495106"/>
                  </a:lnTo>
                  <a:lnTo>
                    <a:pt x="2431626" y="540733"/>
                  </a:lnTo>
                  <a:lnTo>
                    <a:pt x="2398631" y="562704"/>
                  </a:lnTo>
                  <a:lnTo>
                    <a:pt x="2361269" y="584006"/>
                  </a:lnTo>
                  <a:lnTo>
                    <a:pt x="2319582" y="604562"/>
                  </a:lnTo>
                  <a:lnTo>
                    <a:pt x="2273612" y="624291"/>
                  </a:lnTo>
                  <a:lnTo>
                    <a:pt x="2223401" y="643114"/>
                  </a:lnTo>
                  <a:lnTo>
                    <a:pt x="2168992" y="660953"/>
                  </a:lnTo>
                  <a:lnTo>
                    <a:pt x="2110427" y="677728"/>
                  </a:lnTo>
                  <a:lnTo>
                    <a:pt x="2047748" y="693359"/>
                  </a:lnTo>
                  <a:lnTo>
                    <a:pt x="2003119" y="703234"/>
                  </a:lnTo>
                  <a:lnTo>
                    <a:pt x="1957476" y="712343"/>
                  </a:lnTo>
                  <a:lnTo>
                    <a:pt x="1910899" y="720686"/>
                  </a:lnTo>
                  <a:lnTo>
                    <a:pt x="1863470" y="728262"/>
                  </a:lnTo>
                  <a:lnTo>
                    <a:pt x="1815270" y="735071"/>
                  </a:lnTo>
                  <a:lnTo>
                    <a:pt x="1766382" y="741113"/>
                  </a:lnTo>
                  <a:lnTo>
                    <a:pt x="1716887" y="746386"/>
                  </a:lnTo>
                  <a:lnTo>
                    <a:pt x="1666866" y="750892"/>
                  </a:lnTo>
                  <a:lnTo>
                    <a:pt x="1616401" y="754628"/>
                  </a:lnTo>
                  <a:lnTo>
                    <a:pt x="1565573" y="757595"/>
                  </a:lnTo>
                  <a:lnTo>
                    <a:pt x="1514465" y="759792"/>
                  </a:lnTo>
                  <a:lnTo>
                    <a:pt x="1463157" y="761219"/>
                  </a:lnTo>
                  <a:lnTo>
                    <a:pt x="1411731" y="761876"/>
                  </a:lnTo>
                  <a:lnTo>
                    <a:pt x="1360270" y="761761"/>
                  </a:lnTo>
                  <a:lnTo>
                    <a:pt x="1308854" y="760875"/>
                  </a:lnTo>
                  <a:lnTo>
                    <a:pt x="1257565" y="759217"/>
                  </a:lnTo>
                  <a:lnTo>
                    <a:pt x="1206485" y="756787"/>
                  </a:lnTo>
                  <a:lnTo>
                    <a:pt x="1155696" y="753584"/>
                  </a:lnTo>
                  <a:lnTo>
                    <a:pt x="1105278" y="749608"/>
                  </a:lnTo>
                  <a:lnTo>
                    <a:pt x="1055313" y="744859"/>
                  </a:lnTo>
                  <a:lnTo>
                    <a:pt x="1005884" y="739335"/>
                  </a:lnTo>
                  <a:lnTo>
                    <a:pt x="957071" y="733037"/>
                  </a:lnTo>
                  <a:lnTo>
                    <a:pt x="908957" y="725964"/>
                  </a:lnTo>
                  <a:lnTo>
                    <a:pt x="861623" y="718115"/>
                  </a:lnTo>
                  <a:lnTo>
                    <a:pt x="815149" y="709491"/>
                  </a:lnTo>
                  <a:lnTo>
                    <a:pt x="769620" y="700090"/>
                  </a:lnTo>
                  <a:lnTo>
                    <a:pt x="0" y="860364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52464" y="2389758"/>
            <a:ext cx="17272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solidFill>
                  <a:srgbClr val="003366"/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Level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Lĩnh vực hoạt</a:t>
            </a:r>
            <a:r>
              <a:rPr sz="1400" b="1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366"/>
                </a:solidFill>
                <a:latin typeface="Arial"/>
                <a:cs typeface="Arial"/>
              </a:rPr>
              <a:t>động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828" y="3383356"/>
            <a:ext cx="252984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COM	Commercial 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GOV	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Govermental 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EDU	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Educational  AC	</a:t>
            </a: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Academic 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ORG	Organ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zatio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al  NET	Network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MIL	Millitary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INT	International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99" y="1537538"/>
            <a:ext cx="5701100" cy="281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9054" y="2159330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.vn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2971800"/>
            <a:ext cx="914400" cy="457200"/>
          </a:xfrm>
          <a:prstGeom prst="rect">
            <a:avLst/>
          </a:prstGeom>
          <a:solidFill>
            <a:srgbClr val="006666"/>
          </a:solidFill>
        </p:spPr>
        <p:txBody>
          <a:bodyPr vert="horz" wrap="square" lIns="0" tIns="3873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.net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008" y="2997834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.edu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429" y="2997834"/>
            <a:ext cx="60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.gov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1138" y="2997834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.net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7938" y="2997834"/>
            <a:ext cx="68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200" y="2590800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25146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4206A5-2FA5-5948-85B1-EF66A3FB5AA2}"/>
              </a:ext>
            </a:extLst>
          </p:cNvPr>
          <p:cNvSpPr/>
          <p:nvPr/>
        </p:nvSpPr>
        <p:spPr>
          <a:xfrm>
            <a:off x="1428716" y="3429000"/>
            <a:ext cx="2102772" cy="1130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C775EC0-860F-CD4D-B110-781B602F3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E7EFD2A-59E8-D047-9AB5-D04E8BF3B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53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4039998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3716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6196"/>
            <a:ext cx="8762999" cy="3886200"/>
          </a:xfrm>
        </p:spPr>
        <p:txBody>
          <a:bodyPr/>
          <a:lstStyle/>
          <a:p>
            <a:pPr algn="just"/>
            <a:r>
              <a:rPr lang="en-US" sz="2600" dirty="0"/>
              <a:t>LAN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mạng</a:t>
            </a:r>
            <a:r>
              <a:rPr lang="en-US" sz="2600" dirty="0"/>
              <a:t> </a:t>
            </a:r>
            <a:r>
              <a:rPr lang="en-US" sz="2600" dirty="0" err="1"/>
              <a:t>nội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. </a:t>
            </a:r>
          </a:p>
          <a:p>
            <a:pPr lvl="1" algn="just"/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LAN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r>
              <a:rPr lang="en-US" sz="2600" dirty="0"/>
              <a:t>,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kỳ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ngoài</a:t>
            </a:r>
            <a:r>
              <a:rPr lang="en-US" sz="2600" dirty="0"/>
              <a:t> LAN</a:t>
            </a:r>
          </a:p>
          <a:p>
            <a:pPr algn="just"/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LAN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WAN, LAN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thế</a:t>
            </a:r>
            <a:r>
              <a:rPr lang="en-US" sz="2600" dirty="0"/>
              <a:t> </a:t>
            </a: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ngoài</a:t>
            </a:r>
            <a:r>
              <a:rPr lang="en-US" sz="2600" dirty="0"/>
              <a:t> </a:t>
            </a:r>
          </a:p>
          <a:p>
            <a:pPr lvl="1" algn="just"/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LAN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ngoài</a:t>
            </a:r>
            <a:r>
              <a:rPr lang="en-US" sz="2600" dirty="0"/>
              <a:t> LAN,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ngoài</a:t>
            </a:r>
            <a:r>
              <a:rPr lang="en-US" sz="2600" dirty="0"/>
              <a:t> LAN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LAN </a:t>
            </a:r>
          </a:p>
          <a:p>
            <a:pPr lvl="1" algn="just"/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LAN </a:t>
            </a:r>
            <a:r>
              <a:rPr lang="en-US" sz="2600" dirty="0" err="1"/>
              <a:t>dễ</a:t>
            </a:r>
            <a:r>
              <a:rPr lang="en-US" sz="2600" dirty="0"/>
              <a:t> </a:t>
            </a:r>
            <a:r>
              <a:rPr lang="en-US" sz="2600" dirty="0" err="1"/>
              <a:t>dàng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tổn</a:t>
            </a:r>
            <a:r>
              <a:rPr lang="en-US" sz="2600" dirty="0"/>
              <a:t> </a:t>
            </a:r>
            <a:r>
              <a:rPr lang="en-US" sz="2600" dirty="0" err="1"/>
              <a:t>thương</a:t>
            </a:r>
            <a:r>
              <a:rPr lang="en-US" sz="2600" dirty="0"/>
              <a:t> </a:t>
            </a:r>
            <a:r>
              <a:rPr lang="en-US" sz="2600" dirty="0" err="1"/>
              <a:t>bởi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độc</a:t>
            </a:r>
            <a:r>
              <a:rPr lang="en-US" sz="2600" dirty="0"/>
              <a:t> </a:t>
            </a:r>
            <a:r>
              <a:rPr lang="en-US" sz="2600" dirty="0" err="1"/>
              <a:t>hại</a:t>
            </a:r>
            <a:r>
              <a:rPr lang="en-US" sz="2600" dirty="0"/>
              <a:t> </a:t>
            </a:r>
          </a:p>
          <a:p>
            <a:pPr lvl="1" algn="just"/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kỳ</a:t>
            </a:r>
            <a:r>
              <a:rPr lang="en-US" sz="2600" dirty="0"/>
              <a:t> ai </a:t>
            </a:r>
            <a:r>
              <a:rPr lang="en-US" sz="2600" dirty="0" err="1"/>
              <a:t>cố</a:t>
            </a:r>
            <a:r>
              <a:rPr lang="en-US" sz="2600" dirty="0"/>
              <a:t> </a:t>
            </a:r>
            <a:r>
              <a:rPr lang="en-US" sz="2600" dirty="0" err="1"/>
              <a:t>gắng</a:t>
            </a:r>
            <a:r>
              <a:rPr lang="en-US" sz="2600" dirty="0"/>
              <a:t> </a:t>
            </a:r>
            <a:r>
              <a:rPr lang="en-US" sz="2600" dirty="0" err="1"/>
              <a:t>đạt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trái</a:t>
            </a:r>
            <a:r>
              <a:rPr lang="en-US" sz="2600" dirty="0"/>
              <a:t> </a:t>
            </a:r>
            <a:r>
              <a:rPr lang="en-US" sz="2600" dirty="0" err="1"/>
              <a:t>phép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hacker.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E9675228-9432-8347-8EFF-A1F8D41EC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54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142317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34"/>
            <a:ext cx="8229600" cy="13716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86" y="1371600"/>
            <a:ext cx="8706214" cy="3886200"/>
          </a:xfrm>
        </p:spPr>
        <p:txBody>
          <a:bodyPr/>
          <a:lstStyle/>
          <a:p>
            <a:r>
              <a:rPr lang="en-US" sz="2800" dirty="0" err="1"/>
              <a:t>Tường</a:t>
            </a:r>
            <a:r>
              <a:rPr lang="en-US" sz="2800" dirty="0"/>
              <a:t> </a:t>
            </a:r>
            <a:r>
              <a:rPr lang="en-US" sz="2800" dirty="0" err="1"/>
              <a:t>lửa</a:t>
            </a:r>
            <a:r>
              <a:rPr lang="en-US" sz="2800" dirty="0"/>
              <a:t>/</a:t>
            </a:r>
            <a:r>
              <a:rPr lang="en-US" sz="2800" dirty="0" err="1"/>
              <a:t>Cổng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ra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</a:p>
          <a:p>
            <a:pPr lvl="1"/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rào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Internet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</a:p>
          <a:p>
            <a:pPr lvl="1"/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LAN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Internet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96" y="2309595"/>
            <a:ext cx="2348004" cy="1957605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E924E5E2-3DE3-E44D-8AFD-E532C0E2D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55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836025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295400"/>
            <a:ext cx="9144000" cy="4419600"/>
          </a:xfrm>
        </p:spPr>
        <p:txBody>
          <a:bodyPr/>
          <a:lstStyle/>
          <a:p>
            <a:pPr lvl="1"/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lửa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mềm</a:t>
            </a:r>
            <a:r>
              <a:rPr lang="en-US" sz="2600" dirty="0"/>
              <a:t> (Desktop Firewalls) </a:t>
            </a:r>
          </a:p>
          <a:p>
            <a:pPr lvl="2"/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biết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lửa</a:t>
            </a:r>
            <a:r>
              <a:rPr lang="en-US" sz="2600" dirty="0"/>
              <a:t> </a:t>
            </a:r>
            <a:r>
              <a:rPr lang="en-US" sz="2600" dirty="0" err="1"/>
              <a:t>cá</a:t>
            </a:r>
            <a:r>
              <a:rPr lang="en-US" sz="2600" dirty="0"/>
              <a:t> </a:t>
            </a:r>
            <a:r>
              <a:rPr lang="en-US" sz="2600" dirty="0" err="1"/>
              <a:t>nhân</a:t>
            </a:r>
            <a:r>
              <a:rPr lang="en-US" sz="2600" dirty="0"/>
              <a:t> </a:t>
            </a:r>
          </a:p>
          <a:p>
            <a:pPr lvl="2"/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rất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lửa</a:t>
            </a:r>
            <a:r>
              <a:rPr lang="en-US" sz="2600" dirty="0"/>
              <a:t>, </a:t>
            </a:r>
            <a:r>
              <a:rPr lang="en-US" sz="2600" dirty="0" err="1"/>
              <a:t>chẳng</a:t>
            </a:r>
            <a:r>
              <a:rPr lang="en-US" sz="2600" dirty="0"/>
              <a:t> </a:t>
            </a:r>
            <a:r>
              <a:rPr lang="en-US" sz="2600" dirty="0" err="1"/>
              <a:t>hạn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tin </a:t>
            </a:r>
            <a:r>
              <a:rPr lang="en-US" sz="2600" dirty="0" err="1"/>
              <a:t>truyền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vì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nguy</a:t>
            </a:r>
            <a:r>
              <a:rPr lang="en-US" sz="2600" dirty="0"/>
              <a:t> </a:t>
            </a: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bảo</a:t>
            </a:r>
            <a:r>
              <a:rPr lang="en-US" sz="2600" dirty="0"/>
              <a:t> </a:t>
            </a:r>
            <a:r>
              <a:rPr lang="en-US" sz="2600" dirty="0" err="1"/>
              <a:t>mật</a:t>
            </a:r>
            <a:r>
              <a:rPr lang="en-US" sz="2600" dirty="0"/>
              <a:t> </a:t>
            </a:r>
          </a:p>
          <a:p>
            <a:pPr lvl="2"/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lửa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mềm</a:t>
            </a:r>
            <a:r>
              <a:rPr lang="en-US" sz="2600" dirty="0"/>
              <a:t> </a:t>
            </a:r>
            <a:r>
              <a:rPr lang="en-US" sz="2600" dirty="0" err="1"/>
              <a:t>diệt</a:t>
            </a:r>
            <a:r>
              <a:rPr lang="en-US" sz="2600" dirty="0"/>
              <a:t> vi </a:t>
            </a:r>
            <a:r>
              <a:rPr lang="en-US" sz="2600" dirty="0" err="1"/>
              <a:t>rút</a:t>
            </a:r>
            <a:r>
              <a:rPr lang="en-US" sz="2600" dirty="0"/>
              <a:t>,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cá</a:t>
            </a:r>
            <a:r>
              <a:rPr lang="en-US" sz="2600" dirty="0"/>
              <a:t> </a:t>
            </a:r>
            <a:r>
              <a:rPr lang="en-US" sz="2600" dirty="0" err="1"/>
              <a:t>nhân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trở</a:t>
            </a:r>
            <a:r>
              <a:rPr lang="en-US" sz="2600" dirty="0"/>
              <a:t> </a:t>
            </a:r>
            <a:r>
              <a:rPr lang="en-US" sz="2600" dirty="0" err="1"/>
              <a:t>nên</a:t>
            </a:r>
            <a:r>
              <a:rPr lang="en-US" sz="2600" dirty="0"/>
              <a:t> an </a:t>
            </a:r>
            <a:r>
              <a:rPr lang="en-US" sz="2600" dirty="0" err="1"/>
              <a:t>toàn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nhập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xuyên</a:t>
            </a:r>
            <a:endParaRPr lang="en-US" sz="2600" dirty="0"/>
          </a:p>
          <a:p>
            <a:pPr lvl="2"/>
            <a:r>
              <a:rPr lang="en-US" sz="2600" dirty="0" err="1"/>
              <a:t>Rất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tại</a:t>
            </a:r>
            <a:r>
              <a:rPr lang="en-US" sz="2600" dirty="0"/>
              <a:t> bao </a:t>
            </a:r>
            <a:r>
              <a:rPr lang="en-US" sz="2600" dirty="0" err="1"/>
              <a:t>gồm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mềm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lửa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sẵn</a:t>
            </a:r>
            <a:r>
              <a:rPr lang="en-US" sz="2600" dirty="0"/>
              <a:t>.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F199D27-68D1-1441-BE8E-A759B7FA9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56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3990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0873"/>
            <a:ext cx="8229600" cy="3886200"/>
          </a:xfrm>
        </p:spPr>
        <p:txBody>
          <a:bodyPr/>
          <a:lstStyle/>
          <a:p>
            <a:pPr algn="just"/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ảo</a:t>
            </a:r>
            <a:r>
              <a:rPr lang="en-US" sz="2800" dirty="0"/>
              <a:t> (VPN: Virtual Private Network) </a:t>
            </a:r>
          </a:p>
          <a:p>
            <a:pPr lvl="1"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VPN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lvl="2" algn="just"/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xa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Internet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C7D0262D-75DD-1D46-91A9-8AE825DC7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57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317859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92879"/>
            <a:ext cx="706818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3200" dirty="0">
                <a:solidFill>
                  <a:srgbClr val="006666"/>
                </a:solidFill>
              </a:rPr>
              <a:t>Các hình thức tấn công mạng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94690" y="1371600"/>
            <a:ext cx="7754620" cy="518872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77470" indent="-343535" algn="just">
              <a:lnSpc>
                <a:spcPct val="90100"/>
              </a:lnSpc>
              <a:spcBef>
                <a:spcPts val="38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DOS (Denial of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Service)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loại hình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tấn công khiến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hệ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thống không thể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đáp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ứng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được yêu cầu dịch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vụ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nữa.  Có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hình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thái tấn công chính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756285" marR="80645" lvl="1" indent="-287020" algn="just">
              <a:lnSpc>
                <a:spcPts val="2160"/>
              </a:lnSpc>
              <a:spcBef>
                <a:spcPts val="51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Tiêu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hao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tài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nguyên tính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toán (như băng thông đường truyền,  không gian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đĩa,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chiếm dụng thời gian</a:t>
            </a:r>
            <a:r>
              <a:rPr sz="20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CPU).</a:t>
            </a:r>
            <a:endParaRPr sz="2000" dirty="0">
              <a:latin typeface="Arial"/>
              <a:cs typeface="Arial"/>
            </a:endParaRPr>
          </a:p>
          <a:p>
            <a:pPr marL="756285" marR="427990" lvl="1" indent="-287020" algn="just">
              <a:lnSpc>
                <a:spcPts val="2160"/>
              </a:lnSpc>
              <a:spcBef>
                <a:spcPts val="480"/>
              </a:spcBef>
              <a:buSzPct val="75000"/>
              <a:buChar char="–"/>
              <a:tabLst>
                <a:tab pos="756285" algn="l"/>
                <a:tab pos="756920" algn="l"/>
                <a:tab pos="637159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Phá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vỡ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thông tin cấu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hình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hệ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thống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khiến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 hệ	thống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từ  chỗi dịch vụ (chẳng hạn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làm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sai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lạc hệ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thống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DNS</a:t>
            </a:r>
            <a:r>
              <a:rPr sz="20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55600" marR="221615" indent="-343535" algn="just">
              <a:lnSpc>
                <a:spcPts val="259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Hình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thức tiêu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hao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tài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nguyên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chính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hiện nay 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tạo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(botnet)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các máy tính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nhiễm phần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mềm  tấn công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gọi là âm binh</a:t>
            </a:r>
            <a:r>
              <a:rPr sz="24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(zombie)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ts val="2280"/>
              </a:lnSpc>
              <a:spcBef>
                <a:spcPts val="21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Dùng virus hoặc worm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để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cài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đặt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phần mềm tấn công (tạo</a:t>
            </a:r>
            <a:r>
              <a:rPr sz="2000" spc="-1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</a:t>
            </a:r>
            <a:endParaRPr sz="2000" dirty="0">
              <a:latin typeface="Arial"/>
              <a:cs typeface="Arial"/>
            </a:endParaRPr>
          </a:p>
          <a:p>
            <a:pPr marL="756285" algn="just">
              <a:lnSpc>
                <a:spcPts val="228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zombie)</a:t>
            </a:r>
            <a:endParaRPr sz="2000" dirty="0">
              <a:latin typeface="Arial"/>
              <a:cs typeface="Arial"/>
            </a:endParaRPr>
          </a:p>
          <a:p>
            <a:pPr marL="756285" lvl="1" indent="-287020" algn="just">
              <a:lnSpc>
                <a:spcPts val="2280"/>
              </a:lnSpc>
              <a:spcBef>
                <a:spcPts val="24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zombie mỗi khi nối mạng sẽ truy cập đến máy chỉ</a:t>
            </a:r>
            <a:r>
              <a:rPr sz="20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huy.</a:t>
            </a:r>
            <a:endParaRPr sz="2000" dirty="0">
              <a:latin typeface="Arial"/>
              <a:cs typeface="Arial"/>
            </a:endParaRPr>
          </a:p>
          <a:p>
            <a:pPr marL="756285" marR="113030" algn="just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Nếu có lệnh tấn công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nó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sẽ gửi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liên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tiếp các yêu cầu truy</a:t>
            </a:r>
            <a:r>
              <a:rPr sz="2000" spc="-1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cập  với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tần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số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cực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lớn như gửi mail,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tra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cứu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web,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ping,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yêu cầu  xác nhận…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làm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máy chủ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bị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quá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tải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995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85900"/>
            <a:ext cx="8915400" cy="3886200"/>
          </a:xfrm>
        </p:spPr>
        <p:txBody>
          <a:bodyPr/>
          <a:lstStyle/>
          <a:p>
            <a:pPr algn="just"/>
            <a:r>
              <a:rPr lang="en-US" sz="2600" dirty="0" err="1"/>
              <a:t>Xem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khái</a:t>
            </a:r>
            <a:r>
              <a:rPr lang="en-US" sz="2600" dirty="0"/>
              <a:t> </a:t>
            </a:r>
            <a:r>
              <a:rPr lang="en-US" sz="2600" dirty="0" err="1"/>
              <a:t>niệm</a:t>
            </a:r>
            <a:r>
              <a:rPr lang="en-US" sz="2600" dirty="0"/>
              <a:t> </a:t>
            </a:r>
            <a:r>
              <a:rPr lang="en-US" sz="2600" dirty="0" err="1"/>
              <a:t>căn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</a:p>
          <a:p>
            <a:pPr lvl="1" algn="just"/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kỳ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mạng</a:t>
            </a:r>
            <a:r>
              <a:rPr lang="en-US" sz="2600" dirty="0"/>
              <a:t>,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IP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lệ</a:t>
            </a:r>
            <a:r>
              <a:rPr lang="en-US" sz="2600" dirty="0"/>
              <a:t>. </a:t>
            </a:r>
          </a:p>
          <a:p>
            <a:pPr lvl="1" algn="just"/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IP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bởi</a:t>
            </a:r>
            <a:r>
              <a:rPr lang="en-US" sz="2600" dirty="0"/>
              <a:t> ISP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thuê</a:t>
            </a:r>
            <a:r>
              <a:rPr lang="en-US" sz="2600" dirty="0"/>
              <a:t> bao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dịch</a:t>
            </a:r>
            <a:r>
              <a:rPr lang="en-US" sz="2600" dirty="0"/>
              <a:t> </a:t>
            </a:r>
            <a:r>
              <a:rPr lang="en-US" sz="2600" dirty="0" err="1"/>
              <a:t>vụ</a:t>
            </a:r>
            <a:r>
              <a:rPr lang="en-US" sz="2600" dirty="0"/>
              <a:t> </a:t>
            </a:r>
          </a:p>
          <a:p>
            <a:pPr lvl="2" algn="just"/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IP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cấu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thủ</a:t>
            </a:r>
            <a:r>
              <a:rPr lang="en-US" sz="2600" dirty="0"/>
              <a:t> </a:t>
            </a:r>
            <a:r>
              <a:rPr lang="en-US" sz="2600" dirty="0" err="1"/>
              <a:t>công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,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gán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qua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cấu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(DHCP)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E0E55CAA-A667-5340-84CD-669EF742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59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93264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5837" y="3886200"/>
            <a:ext cx="4886325" cy="2244725"/>
            <a:chOff x="985837" y="4338637"/>
            <a:chExt cx="4886325" cy="2244725"/>
          </a:xfrm>
        </p:grpSpPr>
        <p:sp>
          <p:nvSpPr>
            <p:cNvPr id="3" name="object 3"/>
            <p:cNvSpPr/>
            <p:nvPr/>
          </p:nvSpPr>
          <p:spPr>
            <a:xfrm>
              <a:off x="990600" y="4343400"/>
              <a:ext cx="4876800" cy="2235200"/>
            </a:xfrm>
            <a:custGeom>
              <a:avLst/>
              <a:gdLst/>
              <a:ahLst/>
              <a:cxnLst/>
              <a:rect l="l" t="t" r="r" b="b"/>
              <a:pathLst>
                <a:path w="4876800" h="2235200">
                  <a:moveTo>
                    <a:pt x="4876800" y="0"/>
                  </a:moveTo>
                  <a:lnTo>
                    <a:pt x="0" y="0"/>
                  </a:lnTo>
                  <a:lnTo>
                    <a:pt x="0" y="2235200"/>
                  </a:lnTo>
                  <a:lnTo>
                    <a:pt x="4876800" y="22352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AC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600" y="4343400"/>
              <a:ext cx="4876800" cy="2235200"/>
            </a:xfrm>
            <a:custGeom>
              <a:avLst/>
              <a:gdLst/>
              <a:ahLst/>
              <a:cxnLst/>
              <a:rect l="l" t="t" r="r" b="b"/>
              <a:pathLst>
                <a:path w="4876800" h="2235200">
                  <a:moveTo>
                    <a:pt x="0" y="2235200"/>
                  </a:moveTo>
                  <a:lnTo>
                    <a:pt x="4876800" y="2235200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2235200"/>
                  </a:lnTo>
                  <a:close/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69644" y="3917252"/>
            <a:ext cx="46304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Tập hợp các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máy 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tính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nối với</a:t>
            </a:r>
            <a:r>
              <a:rPr sz="20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nhau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qua các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kênh truyền dữ 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theo một 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kiến trúc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nhất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định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4831728"/>
            <a:ext cx="4618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4800" algn="l"/>
                <a:tab pos="234759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-	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Kiến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thủ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tục:	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phương thức</a:t>
            </a:r>
            <a:r>
              <a:rPr sz="2000" spc="-1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truyền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5136782"/>
            <a:ext cx="43961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thông, 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để phối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hợp các thực thể</a:t>
            </a:r>
            <a:r>
              <a:rPr sz="2000" spc="-1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truyền  thông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44" y="5746382"/>
            <a:ext cx="3717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-	Kiến trúc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đấu nối: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cách kết</a:t>
            </a:r>
            <a:r>
              <a:rPr sz="2000" spc="-1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Arial"/>
                <a:cs typeface="Arial"/>
              </a:rPr>
              <a:t>nối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5603" y="688975"/>
            <a:ext cx="6927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666"/>
                </a:solidFill>
              </a:rPr>
              <a:t>CÁC </a:t>
            </a:r>
            <a:r>
              <a:rPr sz="3200" dirty="0">
                <a:solidFill>
                  <a:srgbClr val="006666"/>
                </a:solidFill>
              </a:rPr>
              <a:t>YẾU TỐ </a:t>
            </a:r>
            <a:r>
              <a:rPr sz="3200" spc="-5" dirty="0">
                <a:solidFill>
                  <a:srgbClr val="006666"/>
                </a:solidFill>
              </a:rPr>
              <a:t>CỦA MẠNG </a:t>
            </a:r>
            <a:r>
              <a:rPr sz="3200" dirty="0">
                <a:solidFill>
                  <a:srgbClr val="006666"/>
                </a:solidFill>
              </a:rPr>
              <a:t>MÁY</a:t>
            </a:r>
            <a:r>
              <a:rPr sz="3200" spc="-315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TÍNH</a:t>
            </a:r>
            <a:endParaRPr sz="3200"/>
          </a:p>
        </p:txBody>
      </p:sp>
      <p:grpSp>
        <p:nvGrpSpPr>
          <p:cNvPr id="10" name="object 10"/>
          <p:cNvGrpSpPr/>
          <p:nvPr/>
        </p:nvGrpSpPr>
        <p:grpSpPr>
          <a:xfrm>
            <a:off x="985837" y="1676400"/>
            <a:ext cx="4124325" cy="2345055"/>
            <a:chOff x="985837" y="2128837"/>
            <a:chExt cx="4124325" cy="2345055"/>
          </a:xfrm>
        </p:grpSpPr>
        <p:sp>
          <p:nvSpPr>
            <p:cNvPr id="11" name="object 11"/>
            <p:cNvSpPr/>
            <p:nvPr/>
          </p:nvSpPr>
          <p:spPr>
            <a:xfrm>
              <a:off x="990600" y="2133600"/>
              <a:ext cx="4114800" cy="2335530"/>
            </a:xfrm>
            <a:custGeom>
              <a:avLst/>
              <a:gdLst/>
              <a:ahLst/>
              <a:cxnLst/>
              <a:rect l="l" t="t" r="r" b="b"/>
              <a:pathLst>
                <a:path w="4114800" h="2335529">
                  <a:moveTo>
                    <a:pt x="3429000" y="1752600"/>
                  </a:moveTo>
                  <a:lnTo>
                    <a:pt x="2400300" y="1752600"/>
                  </a:lnTo>
                  <a:lnTo>
                    <a:pt x="2324100" y="2335149"/>
                  </a:lnTo>
                  <a:lnTo>
                    <a:pt x="3429000" y="1752600"/>
                  </a:lnTo>
                  <a:close/>
                </a:path>
                <a:path w="4114800" h="2335529">
                  <a:moveTo>
                    <a:pt x="3822700" y="0"/>
                  </a:moveTo>
                  <a:lnTo>
                    <a:pt x="292100" y="0"/>
                  </a:lnTo>
                  <a:lnTo>
                    <a:pt x="244721" y="3823"/>
                  </a:lnTo>
                  <a:lnTo>
                    <a:pt x="199776" y="14894"/>
                  </a:lnTo>
                  <a:lnTo>
                    <a:pt x="157866" y="32609"/>
                  </a:lnTo>
                  <a:lnTo>
                    <a:pt x="119592" y="56367"/>
                  </a:lnTo>
                  <a:lnTo>
                    <a:pt x="85556" y="85566"/>
                  </a:lnTo>
                  <a:lnTo>
                    <a:pt x="56360" y="119603"/>
                  </a:lnTo>
                  <a:lnTo>
                    <a:pt x="32604" y="157877"/>
                  </a:lnTo>
                  <a:lnTo>
                    <a:pt x="14892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2" y="1552813"/>
                  </a:lnTo>
                  <a:lnTo>
                    <a:pt x="32604" y="1594722"/>
                  </a:lnTo>
                  <a:lnTo>
                    <a:pt x="56360" y="1632996"/>
                  </a:lnTo>
                  <a:lnTo>
                    <a:pt x="85556" y="1667033"/>
                  </a:lnTo>
                  <a:lnTo>
                    <a:pt x="119592" y="1696232"/>
                  </a:lnTo>
                  <a:lnTo>
                    <a:pt x="157866" y="1719990"/>
                  </a:lnTo>
                  <a:lnTo>
                    <a:pt x="199776" y="1737705"/>
                  </a:lnTo>
                  <a:lnTo>
                    <a:pt x="244721" y="1748776"/>
                  </a:lnTo>
                  <a:lnTo>
                    <a:pt x="292100" y="1752600"/>
                  </a:lnTo>
                  <a:lnTo>
                    <a:pt x="3822700" y="1752600"/>
                  </a:lnTo>
                  <a:lnTo>
                    <a:pt x="3870072" y="1748776"/>
                  </a:lnTo>
                  <a:lnTo>
                    <a:pt x="3915013" y="1737705"/>
                  </a:lnTo>
                  <a:lnTo>
                    <a:pt x="3956922" y="1719990"/>
                  </a:lnTo>
                  <a:lnTo>
                    <a:pt x="3995196" y="1696232"/>
                  </a:lnTo>
                  <a:lnTo>
                    <a:pt x="4029233" y="1667033"/>
                  </a:lnTo>
                  <a:lnTo>
                    <a:pt x="4058432" y="1632996"/>
                  </a:lnTo>
                  <a:lnTo>
                    <a:pt x="4082190" y="1594722"/>
                  </a:lnTo>
                  <a:lnTo>
                    <a:pt x="4099905" y="1552813"/>
                  </a:lnTo>
                  <a:lnTo>
                    <a:pt x="4110976" y="1507872"/>
                  </a:lnTo>
                  <a:lnTo>
                    <a:pt x="4114800" y="1460500"/>
                  </a:lnTo>
                  <a:lnTo>
                    <a:pt x="4114800" y="292100"/>
                  </a:lnTo>
                  <a:lnTo>
                    <a:pt x="4110976" y="244727"/>
                  </a:lnTo>
                  <a:lnTo>
                    <a:pt x="4099905" y="199786"/>
                  </a:lnTo>
                  <a:lnTo>
                    <a:pt x="4082190" y="157877"/>
                  </a:lnTo>
                  <a:lnTo>
                    <a:pt x="4058432" y="119603"/>
                  </a:lnTo>
                  <a:lnTo>
                    <a:pt x="4029233" y="85566"/>
                  </a:lnTo>
                  <a:lnTo>
                    <a:pt x="3995196" y="56367"/>
                  </a:lnTo>
                  <a:lnTo>
                    <a:pt x="3956922" y="32609"/>
                  </a:lnTo>
                  <a:lnTo>
                    <a:pt x="3915013" y="14894"/>
                  </a:lnTo>
                  <a:lnTo>
                    <a:pt x="3870072" y="3823"/>
                  </a:lnTo>
                  <a:lnTo>
                    <a:pt x="38227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600" y="2133600"/>
              <a:ext cx="4114800" cy="2335530"/>
            </a:xfrm>
            <a:custGeom>
              <a:avLst/>
              <a:gdLst/>
              <a:ahLst/>
              <a:cxnLst/>
              <a:rect l="l" t="t" r="r" b="b"/>
              <a:pathLst>
                <a:path w="4114800" h="2335529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4" y="157877"/>
                  </a:lnTo>
                  <a:lnTo>
                    <a:pt x="56360" y="119603"/>
                  </a:lnTo>
                  <a:lnTo>
                    <a:pt x="85556" y="85566"/>
                  </a:lnTo>
                  <a:lnTo>
                    <a:pt x="119592" y="56367"/>
                  </a:lnTo>
                  <a:lnTo>
                    <a:pt x="157866" y="32609"/>
                  </a:lnTo>
                  <a:lnTo>
                    <a:pt x="199776" y="14894"/>
                  </a:lnTo>
                  <a:lnTo>
                    <a:pt x="244721" y="3823"/>
                  </a:lnTo>
                  <a:lnTo>
                    <a:pt x="292100" y="0"/>
                  </a:lnTo>
                  <a:lnTo>
                    <a:pt x="2400300" y="0"/>
                  </a:lnTo>
                  <a:lnTo>
                    <a:pt x="3429000" y="0"/>
                  </a:lnTo>
                  <a:lnTo>
                    <a:pt x="3822700" y="0"/>
                  </a:lnTo>
                  <a:lnTo>
                    <a:pt x="3870072" y="3823"/>
                  </a:lnTo>
                  <a:lnTo>
                    <a:pt x="3915013" y="14894"/>
                  </a:lnTo>
                  <a:lnTo>
                    <a:pt x="3956922" y="32609"/>
                  </a:lnTo>
                  <a:lnTo>
                    <a:pt x="3995196" y="56367"/>
                  </a:lnTo>
                  <a:lnTo>
                    <a:pt x="4029233" y="85566"/>
                  </a:lnTo>
                  <a:lnTo>
                    <a:pt x="4058432" y="119603"/>
                  </a:lnTo>
                  <a:lnTo>
                    <a:pt x="4082190" y="157877"/>
                  </a:lnTo>
                  <a:lnTo>
                    <a:pt x="4099905" y="199786"/>
                  </a:lnTo>
                  <a:lnTo>
                    <a:pt x="4110976" y="244727"/>
                  </a:lnTo>
                  <a:lnTo>
                    <a:pt x="4114800" y="292100"/>
                  </a:lnTo>
                  <a:lnTo>
                    <a:pt x="4114800" y="1022350"/>
                  </a:lnTo>
                  <a:lnTo>
                    <a:pt x="4114800" y="1460500"/>
                  </a:lnTo>
                  <a:lnTo>
                    <a:pt x="4110976" y="1507872"/>
                  </a:lnTo>
                  <a:lnTo>
                    <a:pt x="4099905" y="1552813"/>
                  </a:lnTo>
                  <a:lnTo>
                    <a:pt x="4082190" y="1594722"/>
                  </a:lnTo>
                  <a:lnTo>
                    <a:pt x="4058432" y="1632996"/>
                  </a:lnTo>
                  <a:lnTo>
                    <a:pt x="4029233" y="1667033"/>
                  </a:lnTo>
                  <a:lnTo>
                    <a:pt x="3995196" y="1696232"/>
                  </a:lnTo>
                  <a:lnTo>
                    <a:pt x="3956922" y="1719990"/>
                  </a:lnTo>
                  <a:lnTo>
                    <a:pt x="3915013" y="1737705"/>
                  </a:lnTo>
                  <a:lnTo>
                    <a:pt x="3870072" y="1748776"/>
                  </a:lnTo>
                  <a:lnTo>
                    <a:pt x="3822700" y="1752600"/>
                  </a:lnTo>
                  <a:lnTo>
                    <a:pt x="3429000" y="1752600"/>
                  </a:lnTo>
                  <a:lnTo>
                    <a:pt x="2324100" y="2335149"/>
                  </a:lnTo>
                  <a:lnTo>
                    <a:pt x="2400300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5"/>
                  </a:lnTo>
                  <a:lnTo>
                    <a:pt x="157866" y="1719990"/>
                  </a:lnTo>
                  <a:lnTo>
                    <a:pt x="119592" y="1696232"/>
                  </a:lnTo>
                  <a:lnTo>
                    <a:pt x="85556" y="1667033"/>
                  </a:lnTo>
                  <a:lnTo>
                    <a:pt x="56360" y="1632996"/>
                  </a:lnTo>
                  <a:lnTo>
                    <a:pt x="32604" y="1594722"/>
                  </a:lnTo>
                  <a:lnTo>
                    <a:pt x="14892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1022350"/>
                  </a:lnTo>
                  <a:lnTo>
                    <a:pt x="0" y="2921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70761" y="1775473"/>
            <a:ext cx="35534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thiết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bị chạy chương</a:t>
            </a:r>
            <a:r>
              <a:rPr sz="2000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trình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người sử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dụng như</a:t>
            </a:r>
            <a:r>
              <a:rPr sz="2000" spc="-1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máy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tính,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PDA,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điện thoại di</a:t>
            </a:r>
            <a:r>
              <a:rPr sz="20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động...)  gọi là hệ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thống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đầu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cuối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end-system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)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hoặc gọi là</a:t>
            </a:r>
            <a:r>
              <a:rPr sz="20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host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03713" y="1752600"/>
            <a:ext cx="4964430" cy="2551430"/>
            <a:chOff x="3803713" y="2205037"/>
            <a:chExt cx="4964430" cy="2551430"/>
          </a:xfrm>
        </p:grpSpPr>
        <p:sp>
          <p:nvSpPr>
            <p:cNvPr id="15" name="object 15"/>
            <p:cNvSpPr/>
            <p:nvPr/>
          </p:nvSpPr>
          <p:spPr>
            <a:xfrm>
              <a:off x="3808476" y="2209800"/>
              <a:ext cx="4954905" cy="2541905"/>
            </a:xfrm>
            <a:custGeom>
              <a:avLst/>
              <a:gdLst/>
              <a:ahLst/>
              <a:cxnLst/>
              <a:rect l="l" t="t" r="r" b="b"/>
              <a:pathLst>
                <a:path w="4954905" h="2541904">
                  <a:moveTo>
                    <a:pt x="3087624" y="1295400"/>
                  </a:moveTo>
                  <a:lnTo>
                    <a:pt x="2287524" y="1295400"/>
                  </a:lnTo>
                  <a:lnTo>
                    <a:pt x="0" y="2541524"/>
                  </a:lnTo>
                  <a:lnTo>
                    <a:pt x="3087624" y="1295400"/>
                  </a:lnTo>
                  <a:close/>
                </a:path>
                <a:path w="4954905" h="2541904">
                  <a:moveTo>
                    <a:pt x="4738624" y="0"/>
                  </a:moveTo>
                  <a:lnTo>
                    <a:pt x="1970024" y="0"/>
                  </a:lnTo>
                  <a:lnTo>
                    <a:pt x="1920515" y="5701"/>
                  </a:lnTo>
                  <a:lnTo>
                    <a:pt x="1875070" y="21941"/>
                  </a:lnTo>
                  <a:lnTo>
                    <a:pt x="1834983" y="47426"/>
                  </a:lnTo>
                  <a:lnTo>
                    <a:pt x="1801550" y="80859"/>
                  </a:lnTo>
                  <a:lnTo>
                    <a:pt x="1776065" y="120946"/>
                  </a:lnTo>
                  <a:lnTo>
                    <a:pt x="1759825" y="166391"/>
                  </a:lnTo>
                  <a:lnTo>
                    <a:pt x="1754124" y="215900"/>
                  </a:lnTo>
                  <a:lnTo>
                    <a:pt x="1754124" y="1079500"/>
                  </a:lnTo>
                  <a:lnTo>
                    <a:pt x="1759825" y="1129008"/>
                  </a:lnTo>
                  <a:lnTo>
                    <a:pt x="1776065" y="1174453"/>
                  </a:lnTo>
                  <a:lnTo>
                    <a:pt x="1801550" y="1214540"/>
                  </a:lnTo>
                  <a:lnTo>
                    <a:pt x="1834983" y="1247973"/>
                  </a:lnTo>
                  <a:lnTo>
                    <a:pt x="1875070" y="1273458"/>
                  </a:lnTo>
                  <a:lnTo>
                    <a:pt x="1920515" y="1289698"/>
                  </a:lnTo>
                  <a:lnTo>
                    <a:pt x="1970024" y="1295400"/>
                  </a:lnTo>
                  <a:lnTo>
                    <a:pt x="4738624" y="1295400"/>
                  </a:lnTo>
                  <a:lnTo>
                    <a:pt x="4788132" y="1289698"/>
                  </a:lnTo>
                  <a:lnTo>
                    <a:pt x="4833577" y="1273458"/>
                  </a:lnTo>
                  <a:lnTo>
                    <a:pt x="4873664" y="1247973"/>
                  </a:lnTo>
                  <a:lnTo>
                    <a:pt x="4907097" y="1214540"/>
                  </a:lnTo>
                  <a:lnTo>
                    <a:pt x="4932582" y="1174453"/>
                  </a:lnTo>
                  <a:lnTo>
                    <a:pt x="4948822" y="1129008"/>
                  </a:lnTo>
                  <a:lnTo>
                    <a:pt x="4954524" y="1079500"/>
                  </a:lnTo>
                  <a:lnTo>
                    <a:pt x="4954524" y="215900"/>
                  </a:lnTo>
                  <a:lnTo>
                    <a:pt x="4948822" y="166391"/>
                  </a:lnTo>
                  <a:lnTo>
                    <a:pt x="4932582" y="120946"/>
                  </a:lnTo>
                  <a:lnTo>
                    <a:pt x="4907097" y="80859"/>
                  </a:lnTo>
                  <a:lnTo>
                    <a:pt x="4873664" y="47426"/>
                  </a:lnTo>
                  <a:lnTo>
                    <a:pt x="4833577" y="21941"/>
                  </a:lnTo>
                  <a:lnTo>
                    <a:pt x="4788132" y="5701"/>
                  </a:lnTo>
                  <a:lnTo>
                    <a:pt x="47386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8476" y="2209800"/>
              <a:ext cx="4954905" cy="2541905"/>
            </a:xfrm>
            <a:custGeom>
              <a:avLst/>
              <a:gdLst/>
              <a:ahLst/>
              <a:cxnLst/>
              <a:rect l="l" t="t" r="r" b="b"/>
              <a:pathLst>
                <a:path w="4954905" h="2541904">
                  <a:moveTo>
                    <a:pt x="1754124" y="215900"/>
                  </a:moveTo>
                  <a:lnTo>
                    <a:pt x="1759825" y="166391"/>
                  </a:lnTo>
                  <a:lnTo>
                    <a:pt x="1776065" y="120946"/>
                  </a:lnTo>
                  <a:lnTo>
                    <a:pt x="1801550" y="80859"/>
                  </a:lnTo>
                  <a:lnTo>
                    <a:pt x="1834983" y="47426"/>
                  </a:lnTo>
                  <a:lnTo>
                    <a:pt x="1875070" y="21941"/>
                  </a:lnTo>
                  <a:lnTo>
                    <a:pt x="1920515" y="5701"/>
                  </a:lnTo>
                  <a:lnTo>
                    <a:pt x="1970024" y="0"/>
                  </a:lnTo>
                  <a:lnTo>
                    <a:pt x="2287524" y="0"/>
                  </a:lnTo>
                  <a:lnTo>
                    <a:pt x="3087624" y="0"/>
                  </a:lnTo>
                  <a:lnTo>
                    <a:pt x="4738624" y="0"/>
                  </a:lnTo>
                  <a:lnTo>
                    <a:pt x="4788132" y="5701"/>
                  </a:lnTo>
                  <a:lnTo>
                    <a:pt x="4833577" y="21941"/>
                  </a:lnTo>
                  <a:lnTo>
                    <a:pt x="4873664" y="47426"/>
                  </a:lnTo>
                  <a:lnTo>
                    <a:pt x="4907097" y="80859"/>
                  </a:lnTo>
                  <a:lnTo>
                    <a:pt x="4932582" y="120946"/>
                  </a:lnTo>
                  <a:lnTo>
                    <a:pt x="4948822" y="166391"/>
                  </a:lnTo>
                  <a:lnTo>
                    <a:pt x="4954524" y="215900"/>
                  </a:lnTo>
                  <a:lnTo>
                    <a:pt x="4954524" y="755650"/>
                  </a:lnTo>
                  <a:lnTo>
                    <a:pt x="4954524" y="1079500"/>
                  </a:lnTo>
                  <a:lnTo>
                    <a:pt x="4948822" y="1129008"/>
                  </a:lnTo>
                  <a:lnTo>
                    <a:pt x="4932582" y="1174453"/>
                  </a:lnTo>
                  <a:lnTo>
                    <a:pt x="4907097" y="1214540"/>
                  </a:lnTo>
                  <a:lnTo>
                    <a:pt x="4873664" y="1247973"/>
                  </a:lnTo>
                  <a:lnTo>
                    <a:pt x="4833577" y="1273458"/>
                  </a:lnTo>
                  <a:lnTo>
                    <a:pt x="4788132" y="1289698"/>
                  </a:lnTo>
                  <a:lnTo>
                    <a:pt x="4738624" y="1295400"/>
                  </a:lnTo>
                  <a:lnTo>
                    <a:pt x="3087624" y="1295400"/>
                  </a:lnTo>
                  <a:lnTo>
                    <a:pt x="0" y="2541524"/>
                  </a:lnTo>
                  <a:lnTo>
                    <a:pt x="2287524" y="1295400"/>
                  </a:lnTo>
                  <a:lnTo>
                    <a:pt x="1970024" y="1295400"/>
                  </a:lnTo>
                  <a:lnTo>
                    <a:pt x="1920515" y="1289698"/>
                  </a:lnTo>
                  <a:lnTo>
                    <a:pt x="1875070" y="1273458"/>
                  </a:lnTo>
                  <a:lnTo>
                    <a:pt x="1834983" y="1247973"/>
                  </a:lnTo>
                  <a:lnTo>
                    <a:pt x="1801550" y="1214540"/>
                  </a:lnTo>
                  <a:lnTo>
                    <a:pt x="1776065" y="1174453"/>
                  </a:lnTo>
                  <a:lnTo>
                    <a:pt x="1759825" y="1129008"/>
                  </a:lnTo>
                  <a:lnTo>
                    <a:pt x="1754124" y="1079500"/>
                  </a:lnTo>
                  <a:lnTo>
                    <a:pt x="1754124" y="755650"/>
                  </a:lnTo>
                  <a:lnTo>
                    <a:pt x="1754124" y="215900"/>
                  </a:lnTo>
                  <a:close/>
                </a:path>
              </a:pathLst>
            </a:custGeom>
            <a:ln w="952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05347" y="1928177"/>
            <a:ext cx="26758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kênh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(channel)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hữu tuyến hay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vô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tuyến  để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truyền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dẫn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20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40287" y="5257800"/>
            <a:ext cx="3927475" cy="923925"/>
            <a:chOff x="4840287" y="5710237"/>
            <a:chExt cx="3927475" cy="923925"/>
          </a:xfrm>
        </p:grpSpPr>
        <p:sp>
          <p:nvSpPr>
            <p:cNvPr id="19" name="object 19"/>
            <p:cNvSpPr/>
            <p:nvPr/>
          </p:nvSpPr>
          <p:spPr>
            <a:xfrm>
              <a:off x="4845050" y="5715000"/>
              <a:ext cx="3917950" cy="914400"/>
            </a:xfrm>
            <a:custGeom>
              <a:avLst/>
              <a:gdLst/>
              <a:ahLst/>
              <a:cxnLst/>
              <a:rect l="l" t="t" r="r" b="b"/>
              <a:pathLst>
                <a:path w="3917950" h="914400">
                  <a:moveTo>
                    <a:pt x="3765550" y="0"/>
                  </a:moveTo>
                  <a:lnTo>
                    <a:pt x="1784350" y="0"/>
                  </a:lnTo>
                  <a:lnTo>
                    <a:pt x="1736167" y="7769"/>
                  </a:lnTo>
                  <a:lnTo>
                    <a:pt x="1694330" y="29405"/>
                  </a:lnTo>
                  <a:lnTo>
                    <a:pt x="1661344" y="62396"/>
                  </a:lnTo>
                  <a:lnTo>
                    <a:pt x="1639716" y="104231"/>
                  </a:lnTo>
                  <a:lnTo>
                    <a:pt x="1631950" y="152400"/>
                  </a:lnTo>
                  <a:lnTo>
                    <a:pt x="1631950" y="533400"/>
                  </a:lnTo>
                  <a:lnTo>
                    <a:pt x="0" y="698500"/>
                  </a:lnTo>
                  <a:lnTo>
                    <a:pt x="1631950" y="762000"/>
                  </a:lnTo>
                  <a:lnTo>
                    <a:pt x="1639716" y="810168"/>
                  </a:lnTo>
                  <a:lnTo>
                    <a:pt x="1661344" y="852003"/>
                  </a:lnTo>
                  <a:lnTo>
                    <a:pt x="1694330" y="884994"/>
                  </a:lnTo>
                  <a:lnTo>
                    <a:pt x="1736167" y="906630"/>
                  </a:lnTo>
                  <a:lnTo>
                    <a:pt x="1784350" y="914400"/>
                  </a:lnTo>
                  <a:lnTo>
                    <a:pt x="3765550" y="914400"/>
                  </a:lnTo>
                  <a:lnTo>
                    <a:pt x="3813732" y="906630"/>
                  </a:lnTo>
                  <a:lnTo>
                    <a:pt x="3855569" y="884994"/>
                  </a:lnTo>
                  <a:lnTo>
                    <a:pt x="3888555" y="852003"/>
                  </a:lnTo>
                  <a:lnTo>
                    <a:pt x="3910183" y="810168"/>
                  </a:lnTo>
                  <a:lnTo>
                    <a:pt x="3917950" y="762000"/>
                  </a:lnTo>
                  <a:lnTo>
                    <a:pt x="3917950" y="152400"/>
                  </a:lnTo>
                  <a:lnTo>
                    <a:pt x="3910183" y="104231"/>
                  </a:lnTo>
                  <a:lnTo>
                    <a:pt x="3888555" y="62396"/>
                  </a:lnTo>
                  <a:lnTo>
                    <a:pt x="3855569" y="29405"/>
                  </a:lnTo>
                  <a:lnTo>
                    <a:pt x="3813732" y="7769"/>
                  </a:lnTo>
                  <a:lnTo>
                    <a:pt x="376555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45050" y="5715000"/>
              <a:ext cx="3917950" cy="914400"/>
            </a:xfrm>
            <a:custGeom>
              <a:avLst/>
              <a:gdLst/>
              <a:ahLst/>
              <a:cxnLst/>
              <a:rect l="l" t="t" r="r" b="b"/>
              <a:pathLst>
                <a:path w="3917950" h="914400">
                  <a:moveTo>
                    <a:pt x="1631950" y="152400"/>
                  </a:moveTo>
                  <a:lnTo>
                    <a:pt x="1639716" y="104231"/>
                  </a:lnTo>
                  <a:lnTo>
                    <a:pt x="1661344" y="62396"/>
                  </a:lnTo>
                  <a:lnTo>
                    <a:pt x="1694330" y="29405"/>
                  </a:lnTo>
                  <a:lnTo>
                    <a:pt x="1736167" y="7769"/>
                  </a:lnTo>
                  <a:lnTo>
                    <a:pt x="1784350" y="0"/>
                  </a:lnTo>
                  <a:lnTo>
                    <a:pt x="2012950" y="0"/>
                  </a:lnTo>
                  <a:lnTo>
                    <a:pt x="2584450" y="0"/>
                  </a:lnTo>
                  <a:lnTo>
                    <a:pt x="3765550" y="0"/>
                  </a:lnTo>
                  <a:lnTo>
                    <a:pt x="3813732" y="7769"/>
                  </a:lnTo>
                  <a:lnTo>
                    <a:pt x="3855569" y="29405"/>
                  </a:lnTo>
                  <a:lnTo>
                    <a:pt x="3888555" y="62396"/>
                  </a:lnTo>
                  <a:lnTo>
                    <a:pt x="3910183" y="104231"/>
                  </a:lnTo>
                  <a:lnTo>
                    <a:pt x="3917950" y="152400"/>
                  </a:lnTo>
                  <a:lnTo>
                    <a:pt x="3917950" y="533400"/>
                  </a:lnTo>
                  <a:lnTo>
                    <a:pt x="3917950" y="762000"/>
                  </a:lnTo>
                  <a:lnTo>
                    <a:pt x="3910183" y="810168"/>
                  </a:lnTo>
                  <a:lnTo>
                    <a:pt x="3888555" y="852003"/>
                  </a:lnTo>
                  <a:lnTo>
                    <a:pt x="3855569" y="884994"/>
                  </a:lnTo>
                  <a:lnTo>
                    <a:pt x="3813732" y="906630"/>
                  </a:lnTo>
                  <a:lnTo>
                    <a:pt x="3765550" y="914400"/>
                  </a:lnTo>
                  <a:lnTo>
                    <a:pt x="2584450" y="914400"/>
                  </a:lnTo>
                  <a:lnTo>
                    <a:pt x="2012950" y="914400"/>
                  </a:lnTo>
                  <a:lnTo>
                    <a:pt x="1784350" y="914400"/>
                  </a:lnTo>
                  <a:lnTo>
                    <a:pt x="1736167" y="906630"/>
                  </a:lnTo>
                  <a:lnTo>
                    <a:pt x="1694330" y="884994"/>
                  </a:lnTo>
                  <a:lnTo>
                    <a:pt x="1661344" y="852003"/>
                  </a:lnTo>
                  <a:lnTo>
                    <a:pt x="1639716" y="810168"/>
                  </a:lnTo>
                  <a:lnTo>
                    <a:pt x="1631950" y="762000"/>
                  </a:lnTo>
                  <a:lnTo>
                    <a:pt x="0" y="698500"/>
                  </a:lnTo>
                  <a:lnTo>
                    <a:pt x="1631950" y="533400"/>
                  </a:lnTo>
                  <a:lnTo>
                    <a:pt x="163195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01459" y="5395862"/>
            <a:ext cx="1877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Tô pô</a:t>
            </a:r>
            <a:r>
              <a:rPr sz="20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(topology)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80062" y="3657600"/>
            <a:ext cx="3340100" cy="1446530"/>
            <a:chOff x="5580062" y="4110037"/>
            <a:chExt cx="3340100" cy="1446530"/>
          </a:xfrm>
        </p:grpSpPr>
        <p:sp>
          <p:nvSpPr>
            <p:cNvPr id="23" name="object 23"/>
            <p:cNvSpPr/>
            <p:nvPr/>
          </p:nvSpPr>
          <p:spPr>
            <a:xfrm>
              <a:off x="5584825" y="4114800"/>
              <a:ext cx="3330575" cy="1437005"/>
            </a:xfrm>
            <a:custGeom>
              <a:avLst/>
              <a:gdLst/>
              <a:ahLst/>
              <a:cxnLst/>
              <a:rect l="l" t="t" r="r" b="b"/>
              <a:pathLst>
                <a:path w="3330575" h="1437004">
                  <a:moveTo>
                    <a:pt x="1730375" y="1066800"/>
                  </a:moveTo>
                  <a:lnTo>
                    <a:pt x="1044575" y="1066800"/>
                  </a:lnTo>
                  <a:lnTo>
                    <a:pt x="0" y="1436624"/>
                  </a:lnTo>
                  <a:lnTo>
                    <a:pt x="1730375" y="1066800"/>
                  </a:lnTo>
                  <a:close/>
                </a:path>
                <a:path w="3330575" h="1437004">
                  <a:moveTo>
                    <a:pt x="3152775" y="0"/>
                  </a:moveTo>
                  <a:lnTo>
                    <a:pt x="765175" y="0"/>
                  </a:lnTo>
                  <a:lnTo>
                    <a:pt x="717917" y="6352"/>
                  </a:lnTo>
                  <a:lnTo>
                    <a:pt x="675447" y="24280"/>
                  </a:lnTo>
                  <a:lnTo>
                    <a:pt x="639460" y="52085"/>
                  </a:lnTo>
                  <a:lnTo>
                    <a:pt x="611655" y="88072"/>
                  </a:lnTo>
                  <a:lnTo>
                    <a:pt x="593727" y="130542"/>
                  </a:lnTo>
                  <a:lnTo>
                    <a:pt x="587375" y="177800"/>
                  </a:lnTo>
                  <a:lnTo>
                    <a:pt x="587375" y="889000"/>
                  </a:lnTo>
                  <a:lnTo>
                    <a:pt x="593727" y="936257"/>
                  </a:lnTo>
                  <a:lnTo>
                    <a:pt x="611655" y="978727"/>
                  </a:lnTo>
                  <a:lnTo>
                    <a:pt x="639460" y="1014714"/>
                  </a:lnTo>
                  <a:lnTo>
                    <a:pt x="675447" y="1042519"/>
                  </a:lnTo>
                  <a:lnTo>
                    <a:pt x="717917" y="1060447"/>
                  </a:lnTo>
                  <a:lnTo>
                    <a:pt x="765175" y="1066800"/>
                  </a:lnTo>
                  <a:lnTo>
                    <a:pt x="3152775" y="1066800"/>
                  </a:lnTo>
                  <a:lnTo>
                    <a:pt x="3200032" y="1060447"/>
                  </a:lnTo>
                  <a:lnTo>
                    <a:pt x="3242502" y="1042519"/>
                  </a:lnTo>
                  <a:lnTo>
                    <a:pt x="3278489" y="1014714"/>
                  </a:lnTo>
                  <a:lnTo>
                    <a:pt x="3306294" y="978727"/>
                  </a:lnTo>
                  <a:lnTo>
                    <a:pt x="3324222" y="936257"/>
                  </a:lnTo>
                  <a:lnTo>
                    <a:pt x="3330575" y="889000"/>
                  </a:lnTo>
                  <a:lnTo>
                    <a:pt x="3330575" y="177800"/>
                  </a:lnTo>
                  <a:lnTo>
                    <a:pt x="3324222" y="130542"/>
                  </a:lnTo>
                  <a:lnTo>
                    <a:pt x="3306294" y="88072"/>
                  </a:lnTo>
                  <a:lnTo>
                    <a:pt x="3278489" y="52085"/>
                  </a:lnTo>
                  <a:lnTo>
                    <a:pt x="3242502" y="24280"/>
                  </a:lnTo>
                  <a:lnTo>
                    <a:pt x="3200032" y="6352"/>
                  </a:lnTo>
                  <a:lnTo>
                    <a:pt x="3152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4825" y="4114800"/>
              <a:ext cx="3330575" cy="1437005"/>
            </a:xfrm>
            <a:custGeom>
              <a:avLst/>
              <a:gdLst/>
              <a:ahLst/>
              <a:cxnLst/>
              <a:rect l="l" t="t" r="r" b="b"/>
              <a:pathLst>
                <a:path w="3330575" h="1437004">
                  <a:moveTo>
                    <a:pt x="587375" y="177800"/>
                  </a:moveTo>
                  <a:lnTo>
                    <a:pt x="593727" y="130542"/>
                  </a:lnTo>
                  <a:lnTo>
                    <a:pt x="611655" y="88072"/>
                  </a:lnTo>
                  <a:lnTo>
                    <a:pt x="639460" y="52085"/>
                  </a:lnTo>
                  <a:lnTo>
                    <a:pt x="675447" y="24280"/>
                  </a:lnTo>
                  <a:lnTo>
                    <a:pt x="717917" y="6352"/>
                  </a:lnTo>
                  <a:lnTo>
                    <a:pt x="765175" y="0"/>
                  </a:lnTo>
                  <a:lnTo>
                    <a:pt x="1044575" y="0"/>
                  </a:lnTo>
                  <a:lnTo>
                    <a:pt x="1730375" y="0"/>
                  </a:lnTo>
                  <a:lnTo>
                    <a:pt x="3152775" y="0"/>
                  </a:lnTo>
                  <a:lnTo>
                    <a:pt x="3200032" y="6352"/>
                  </a:lnTo>
                  <a:lnTo>
                    <a:pt x="3242502" y="24280"/>
                  </a:lnTo>
                  <a:lnTo>
                    <a:pt x="3278489" y="52085"/>
                  </a:lnTo>
                  <a:lnTo>
                    <a:pt x="3306294" y="88072"/>
                  </a:lnTo>
                  <a:lnTo>
                    <a:pt x="3324222" y="130542"/>
                  </a:lnTo>
                  <a:lnTo>
                    <a:pt x="3330575" y="177800"/>
                  </a:lnTo>
                  <a:lnTo>
                    <a:pt x="3330575" y="622300"/>
                  </a:lnTo>
                  <a:lnTo>
                    <a:pt x="3330575" y="889000"/>
                  </a:lnTo>
                  <a:lnTo>
                    <a:pt x="3324222" y="936257"/>
                  </a:lnTo>
                  <a:lnTo>
                    <a:pt x="3306294" y="978727"/>
                  </a:lnTo>
                  <a:lnTo>
                    <a:pt x="3278489" y="1014714"/>
                  </a:lnTo>
                  <a:lnTo>
                    <a:pt x="3242502" y="1042519"/>
                  </a:lnTo>
                  <a:lnTo>
                    <a:pt x="3200032" y="1060447"/>
                  </a:lnTo>
                  <a:lnTo>
                    <a:pt x="3152775" y="1066800"/>
                  </a:lnTo>
                  <a:lnTo>
                    <a:pt x="1730375" y="1066800"/>
                  </a:lnTo>
                  <a:lnTo>
                    <a:pt x="0" y="1436624"/>
                  </a:lnTo>
                  <a:lnTo>
                    <a:pt x="1044575" y="1066800"/>
                  </a:lnTo>
                  <a:lnTo>
                    <a:pt x="765175" y="1066800"/>
                  </a:lnTo>
                  <a:lnTo>
                    <a:pt x="717917" y="1060447"/>
                  </a:lnTo>
                  <a:lnTo>
                    <a:pt x="675447" y="1042519"/>
                  </a:lnTo>
                  <a:lnTo>
                    <a:pt x="639460" y="1014714"/>
                  </a:lnTo>
                  <a:lnTo>
                    <a:pt x="611655" y="978727"/>
                  </a:lnTo>
                  <a:lnTo>
                    <a:pt x="593727" y="936257"/>
                  </a:lnTo>
                  <a:lnTo>
                    <a:pt x="587375" y="889000"/>
                  </a:lnTo>
                  <a:lnTo>
                    <a:pt x="587375" y="622300"/>
                  </a:lnTo>
                  <a:lnTo>
                    <a:pt x="587375" y="177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04026" y="3719132"/>
            <a:ext cx="23685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Giao thức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(protocol)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ước  (chuẩn) truyền</a:t>
            </a:r>
            <a:r>
              <a:rPr sz="20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thông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0D32CD5-2D4C-1444-AB0C-959AD9270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AC99D60-35F1-6444-B6BA-F5282B889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949877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371600"/>
          </a:xfrm>
        </p:spPr>
        <p:txBody>
          <a:bodyPr/>
          <a:lstStyle/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8125"/>
            <a:ext cx="8534400" cy="3886200"/>
          </a:xfrm>
        </p:spPr>
        <p:txBody>
          <a:bodyPr/>
          <a:lstStyle/>
          <a:p>
            <a:pPr algn="just"/>
            <a:r>
              <a:rPr lang="en-US" sz="2800" dirty="0" err="1"/>
              <a:t>Khắc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cứng</a:t>
            </a:r>
            <a:r>
              <a:rPr lang="en-US" sz="2800" dirty="0"/>
              <a:t> </a:t>
            </a:r>
          </a:p>
          <a:p>
            <a:pPr lvl="1"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  <a:p>
            <a:pPr lvl="2" algn="just"/>
            <a:r>
              <a:rPr lang="en-US" sz="2800" dirty="0" err="1"/>
              <a:t>Hầu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bao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đèn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</a:p>
          <a:p>
            <a:pPr lvl="2" algn="just"/>
            <a:r>
              <a:rPr lang="en-US" sz="2800" dirty="0" err="1"/>
              <a:t>Mọi</a:t>
            </a:r>
            <a:r>
              <a:rPr lang="en-US" sz="2800" dirty="0"/>
              <a:t> NIC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đèn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điốt</a:t>
            </a:r>
            <a:r>
              <a:rPr lang="en-US" sz="2800" dirty="0"/>
              <a:t> </a:t>
            </a:r>
            <a:r>
              <a:rPr lang="en-US" sz="2800" dirty="0" err="1"/>
              <a:t>mày</a:t>
            </a:r>
            <a:r>
              <a:rPr lang="en-US" sz="2800" dirty="0"/>
              <a:t> </a:t>
            </a:r>
            <a:r>
              <a:rPr lang="en-US" sz="2800" dirty="0" err="1"/>
              <a:t>xanh</a:t>
            </a:r>
            <a:r>
              <a:rPr lang="en-US" sz="2800" dirty="0"/>
              <a:t> </a:t>
            </a:r>
            <a:r>
              <a:rPr lang="en-US" sz="2800" dirty="0" err="1"/>
              <a:t>lá</a:t>
            </a:r>
            <a:r>
              <a:rPr lang="en-US" sz="2800" dirty="0"/>
              <a:t> </a:t>
            </a:r>
            <a:r>
              <a:rPr lang="en-US" sz="2800" dirty="0" err="1"/>
              <a:t>nhấp</a:t>
            </a:r>
            <a:r>
              <a:rPr lang="en-US" sz="2800" dirty="0"/>
              <a:t> </a:t>
            </a:r>
            <a:r>
              <a:rPr lang="en-US" sz="2800" dirty="0" err="1"/>
              <a:t>nháy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qua NIC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C686B0AA-B374-BD4D-B188-4655CC459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60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223237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/>
              <a:t>Khắc phục sự cố mạng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8596"/>
            <a:ext cx="8229600" cy="3886200"/>
          </a:xfrm>
        </p:spPr>
        <p:txBody>
          <a:bodyPr/>
          <a:lstStyle/>
          <a:p>
            <a:pPr lvl="1" algn="just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Firmware </a:t>
            </a:r>
          </a:p>
          <a:p>
            <a:pPr lvl="2" algn="just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firmware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hưởng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cứng</a:t>
            </a:r>
            <a:r>
              <a:rPr lang="en-US" sz="2800" dirty="0"/>
              <a:t> </a:t>
            </a:r>
          </a:p>
          <a:p>
            <a:pPr lvl="2" algn="just"/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modem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firmware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tắt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CA8C0850-51BA-2E41-9B9E-05D2513D8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61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788692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315061"/>
            <a:ext cx="9296400" cy="3886200"/>
          </a:xfrm>
        </p:spPr>
        <p:txBody>
          <a:bodyPr/>
          <a:lstStyle/>
          <a:p>
            <a:pPr lvl="1"/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tiện</a:t>
            </a:r>
            <a:r>
              <a:rPr lang="en-US" sz="2600" dirty="0"/>
              <a:t> </a:t>
            </a:r>
            <a:r>
              <a:rPr lang="en-US" sz="2600" dirty="0" err="1"/>
              <a:t>ích</a:t>
            </a:r>
            <a:r>
              <a:rPr lang="en-US" sz="2600" dirty="0"/>
              <a:t> IPCONFIG: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marL="339725" lvl="1" indent="0">
              <a:buNone/>
            </a:pPr>
            <a:endParaRPr lang="en-US" sz="2600" dirty="0"/>
          </a:p>
          <a:p>
            <a:pPr marL="339725" lvl="1" indent="0">
              <a:buNone/>
            </a:pPr>
            <a:r>
              <a:rPr lang="en-US" sz="2600" dirty="0"/>
              <a:t>	1. </a:t>
            </a:r>
            <a:r>
              <a:rPr lang="en-US" sz="2600" dirty="0" err="1"/>
              <a:t>Nhấp</a:t>
            </a:r>
            <a:r>
              <a:rPr lang="en-US" sz="2600" dirty="0"/>
              <a:t> </a:t>
            </a:r>
            <a:r>
              <a:rPr lang="en-US" sz="2600" dirty="0" err="1"/>
              <a:t>chuột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Start. </a:t>
            </a:r>
          </a:p>
          <a:p>
            <a:pPr marL="339725" lvl="1" indent="0">
              <a:buNone/>
            </a:pPr>
            <a:r>
              <a:rPr lang="en-US" sz="2600" dirty="0"/>
              <a:t>	2.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hộp</a:t>
            </a:r>
            <a:r>
              <a:rPr lang="en-US" sz="2600" dirty="0"/>
              <a:t> Search, </a:t>
            </a:r>
            <a:r>
              <a:rPr lang="en-US" sz="2600" dirty="0" err="1"/>
              <a:t>nhập</a:t>
            </a:r>
            <a:r>
              <a:rPr lang="en-US" sz="2600" dirty="0"/>
              <a:t>: </a:t>
            </a:r>
            <a:r>
              <a:rPr lang="en-US" sz="2600" dirty="0" err="1"/>
              <a:t>cmd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ENTER.</a:t>
            </a:r>
          </a:p>
          <a:p>
            <a:pPr marL="339725" lvl="1" indent="0">
              <a:buNone/>
            </a:pPr>
            <a:r>
              <a:rPr lang="en-US" sz="2600" dirty="0"/>
              <a:t>	3.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cửa</a:t>
            </a:r>
            <a:r>
              <a:rPr lang="en-US" sz="2600" dirty="0"/>
              <a:t> </a:t>
            </a:r>
            <a:r>
              <a:rPr lang="en-US" sz="2600" dirty="0" err="1"/>
              <a:t>sổ</a:t>
            </a:r>
            <a:r>
              <a:rPr lang="en-US" sz="2600" dirty="0"/>
              <a:t> </a:t>
            </a:r>
            <a:r>
              <a:rPr lang="en-US" sz="2600" dirty="0" err="1"/>
              <a:t>nhắc</a:t>
            </a:r>
            <a:r>
              <a:rPr lang="en-US" sz="2600" dirty="0"/>
              <a:t> </a:t>
            </a:r>
            <a:r>
              <a:rPr lang="en-US" sz="2600" dirty="0" err="1"/>
              <a:t>lệnh</a:t>
            </a:r>
            <a:r>
              <a:rPr lang="en-US" sz="2600" dirty="0"/>
              <a:t>, </a:t>
            </a:r>
            <a:r>
              <a:rPr lang="en-US" sz="2600" dirty="0" err="1"/>
              <a:t>nhập</a:t>
            </a:r>
            <a:r>
              <a:rPr lang="en-US" sz="2600" dirty="0"/>
              <a:t>: ipconfig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ENTER. </a:t>
            </a:r>
          </a:p>
          <a:p>
            <a:pPr marL="339725" lvl="1" indent="0">
              <a:buNone/>
            </a:pPr>
            <a:r>
              <a:rPr lang="en-US" sz="2600" dirty="0"/>
              <a:t>	4. Quan </a:t>
            </a:r>
            <a:r>
              <a:rPr lang="en-US" sz="2600" dirty="0" err="1"/>
              <a:t>sát</a:t>
            </a:r>
            <a:r>
              <a:rPr lang="en-US" sz="2600" dirty="0"/>
              <a:t> </a:t>
            </a:r>
            <a:r>
              <a:rPr lang="en-US" sz="2600" dirty="0" err="1"/>
              <a:t>dòng</a:t>
            </a:r>
            <a:r>
              <a:rPr lang="en-US" sz="2600" dirty="0"/>
              <a:t> </a:t>
            </a:r>
            <a:r>
              <a:rPr lang="en-US" sz="2600" dirty="0" err="1"/>
              <a:t>bắt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cụm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"IPv4 Address …"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xem</a:t>
            </a:r>
            <a:r>
              <a:rPr lang="en-US" sz="2600" dirty="0"/>
              <a:t> </a:t>
            </a:r>
            <a:r>
              <a:rPr lang="en-US" sz="2600" dirty="0" err="1"/>
              <a:t>ba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lập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mạng</a:t>
            </a:r>
            <a:r>
              <a:rPr lang="en-US" sz="2600" dirty="0"/>
              <a:t>.</a:t>
            </a:r>
          </a:p>
        </p:txBody>
      </p:sp>
      <p:pic>
        <p:nvPicPr>
          <p:cNvPr id="6" name="Picture 5" descr="C:\Users\AnotherAlto\Documents\CCI_Learning\8366 Networking Fundamentals\Strata\Graphics\Lesson3 Figures\IPaddressCommandPromp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977" y="1752600"/>
            <a:ext cx="4985023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67086E78-F881-D448-82D1-79CE9D347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62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822622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1371600"/>
          </a:xfrm>
        </p:spPr>
        <p:txBody>
          <a:bodyPr/>
          <a:lstStyle/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" y="1219200"/>
            <a:ext cx="8828116" cy="3886200"/>
          </a:xfrm>
        </p:spPr>
        <p:txBody>
          <a:bodyPr/>
          <a:lstStyle/>
          <a:p>
            <a:pPr lvl="1" algn="just"/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tiện</a:t>
            </a:r>
            <a:r>
              <a:rPr lang="en-US" sz="2600" dirty="0"/>
              <a:t> </a:t>
            </a:r>
            <a:r>
              <a:rPr lang="en-US" sz="2600" dirty="0" err="1"/>
              <a:t>ích</a:t>
            </a:r>
            <a:r>
              <a:rPr lang="en-US" sz="2600" dirty="0"/>
              <a:t> ping: 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marL="457200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marL="796925" lvl="1" indent="-457200" algn="just">
              <a:buAutoNum type="arabicPeriod"/>
            </a:pPr>
            <a:r>
              <a:rPr lang="en-US" sz="2600" dirty="0" err="1"/>
              <a:t>Nhấp</a:t>
            </a:r>
            <a:r>
              <a:rPr lang="en-US" sz="2600" dirty="0"/>
              <a:t> </a:t>
            </a:r>
            <a:r>
              <a:rPr lang="en-US" sz="2600" dirty="0" err="1"/>
              <a:t>chuột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Start. </a:t>
            </a:r>
          </a:p>
          <a:p>
            <a:pPr marL="796925" lvl="1" indent="-457200" algn="just">
              <a:buAutoNum type="arabicPeriod"/>
            </a:pP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ô</a:t>
            </a:r>
            <a:r>
              <a:rPr lang="en-US" sz="2600" dirty="0"/>
              <a:t> Search, </a:t>
            </a:r>
            <a:r>
              <a:rPr lang="en-US" sz="2600" dirty="0" err="1"/>
              <a:t>nhập</a:t>
            </a:r>
            <a:r>
              <a:rPr lang="en-US" sz="2600" dirty="0"/>
              <a:t>: </a:t>
            </a:r>
            <a:r>
              <a:rPr lang="en-US" sz="2600" dirty="0" err="1"/>
              <a:t>cmd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ENTER. </a:t>
            </a:r>
          </a:p>
          <a:p>
            <a:pPr marL="796925" lvl="1" indent="-457200" algn="just">
              <a:buAutoNum type="arabicPeriod"/>
            </a:pP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cửa</a:t>
            </a:r>
            <a:r>
              <a:rPr lang="en-US" sz="2600" dirty="0"/>
              <a:t> </a:t>
            </a:r>
            <a:r>
              <a:rPr lang="en-US" sz="2600" dirty="0" err="1"/>
              <a:t>sổ</a:t>
            </a:r>
            <a:r>
              <a:rPr lang="en-US" sz="2600" dirty="0"/>
              <a:t> </a:t>
            </a:r>
            <a:r>
              <a:rPr lang="en-US" sz="2600" dirty="0" err="1"/>
              <a:t>nhắc</a:t>
            </a:r>
            <a:r>
              <a:rPr lang="en-US" sz="2600" dirty="0"/>
              <a:t> </a:t>
            </a:r>
            <a:r>
              <a:rPr lang="en-US" sz="2600" dirty="0" err="1"/>
              <a:t>lệnh</a:t>
            </a:r>
            <a:r>
              <a:rPr lang="en-US" sz="2600" dirty="0"/>
              <a:t>, </a:t>
            </a:r>
            <a:r>
              <a:rPr lang="en-US" sz="2600" dirty="0" err="1"/>
              <a:t>nhập</a:t>
            </a:r>
            <a:r>
              <a:rPr lang="en-US" sz="2600" dirty="0"/>
              <a:t>: ping [</a:t>
            </a:r>
            <a:r>
              <a:rPr lang="en-US" sz="2600" dirty="0" err="1"/>
              <a:t>ip_address</a:t>
            </a:r>
            <a:r>
              <a:rPr lang="en-US" sz="2600" dirty="0"/>
              <a:t>] (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ip_address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IP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bạn</a:t>
            </a:r>
            <a:r>
              <a:rPr lang="en-US" sz="2600" dirty="0"/>
              <a:t> </a:t>
            </a:r>
            <a:r>
              <a:rPr lang="en-US" sz="2600" dirty="0" err="1"/>
              <a:t>đang</a:t>
            </a:r>
            <a:r>
              <a:rPr lang="en-US" sz="2600" dirty="0"/>
              <a:t> </a:t>
            </a:r>
            <a:r>
              <a:rPr lang="en-US" sz="2600" dirty="0" err="1"/>
              <a:t>muốn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lạc</a:t>
            </a:r>
            <a:r>
              <a:rPr lang="en-US" sz="2600" dirty="0"/>
              <a:t>)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ENTER. </a:t>
            </a:r>
          </a:p>
          <a:p>
            <a:pPr marL="796925" lvl="1" indent="-457200" algn="just">
              <a:buAutoNum type="arabicPeriod"/>
            </a:pPr>
            <a:r>
              <a:rPr lang="en-US" sz="2600" dirty="0"/>
              <a:t>Quan </a:t>
            </a:r>
            <a:r>
              <a:rPr lang="en-US" sz="2600" dirty="0" err="1"/>
              <a:t>sát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tin </a:t>
            </a:r>
            <a:r>
              <a:rPr lang="en-US" sz="2600" dirty="0" err="1"/>
              <a:t>trả</a:t>
            </a:r>
            <a:r>
              <a:rPr lang="en-US" sz="2600" dirty="0"/>
              <a:t> </a:t>
            </a:r>
            <a:r>
              <a:rPr lang="en-US" sz="2600" dirty="0" err="1"/>
              <a:t>lời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xác</a:t>
            </a:r>
            <a:r>
              <a:rPr lang="en-US" sz="2600" dirty="0"/>
              <a:t> </a:t>
            </a:r>
            <a:r>
              <a:rPr lang="en-US" sz="2600" dirty="0" err="1"/>
              <a:t>nhận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endParaRPr lang="en-US" sz="2600" dirty="0"/>
          </a:p>
        </p:txBody>
      </p:sp>
      <p:pic>
        <p:nvPicPr>
          <p:cNvPr id="6" name="Picture 5" descr="C:\Users\AnotherAlto\Documents\CCI_Learning\7314 IC3 GS4\L12Figures\ping-yaho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0822"/>
            <a:ext cx="4419600" cy="21799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FA0F747B-4148-F749-9984-B2B0C8220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63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3150017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33" y="0"/>
            <a:ext cx="8229600" cy="13716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00163"/>
            <a:ext cx="8385175" cy="5175066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vi-VN" dirty="0"/>
              <a:t>Hãy so sánh sự khác biệt giữa mạng máy tính và mạng internet.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vi-VN" dirty="0"/>
              <a:t>Mô tả mô hình mạng Client/Server, trình bày ví dụ minh họa.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vi-VN" dirty="0"/>
              <a:t>Hãy so sánh hoặt động của quá trình truyền dữ liệu dạng multicast – và unicast.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64</a:t>
            </a:fld>
            <a:r>
              <a:rPr lang="en-US" altLang="en-US"/>
              <a:t>/C6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1718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88975"/>
            <a:ext cx="6927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666"/>
                </a:solidFill>
              </a:rPr>
              <a:t>CÁC </a:t>
            </a:r>
            <a:r>
              <a:rPr sz="3200" dirty="0">
                <a:solidFill>
                  <a:srgbClr val="006666"/>
                </a:solidFill>
              </a:rPr>
              <a:t>YẾU TỐ </a:t>
            </a:r>
            <a:r>
              <a:rPr sz="3200" spc="-5" dirty="0">
                <a:solidFill>
                  <a:srgbClr val="006666"/>
                </a:solidFill>
              </a:rPr>
              <a:t>CỦA MẠNG </a:t>
            </a:r>
            <a:r>
              <a:rPr sz="3200" dirty="0">
                <a:solidFill>
                  <a:srgbClr val="006666"/>
                </a:solidFill>
              </a:rPr>
              <a:t>MÁY</a:t>
            </a:r>
            <a:r>
              <a:rPr sz="3200" spc="-315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TÍNH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889311" y="1524000"/>
            <a:ext cx="4650105" cy="1714500"/>
            <a:chOff x="3889311" y="2128837"/>
            <a:chExt cx="4650105" cy="1714500"/>
          </a:xfrm>
        </p:grpSpPr>
        <p:sp>
          <p:nvSpPr>
            <p:cNvPr id="4" name="object 4"/>
            <p:cNvSpPr/>
            <p:nvPr/>
          </p:nvSpPr>
          <p:spPr>
            <a:xfrm>
              <a:off x="3894073" y="2133600"/>
              <a:ext cx="4640580" cy="1704975"/>
            </a:xfrm>
            <a:custGeom>
              <a:avLst/>
              <a:gdLst/>
              <a:ahLst/>
              <a:cxnLst/>
              <a:rect l="l" t="t" r="r" b="b"/>
              <a:pathLst>
                <a:path w="4640580" h="1704975">
                  <a:moveTo>
                    <a:pt x="4424426" y="0"/>
                  </a:moveTo>
                  <a:lnTo>
                    <a:pt x="1655826" y="0"/>
                  </a:lnTo>
                  <a:lnTo>
                    <a:pt x="1606317" y="5701"/>
                  </a:lnTo>
                  <a:lnTo>
                    <a:pt x="1560872" y="21941"/>
                  </a:lnTo>
                  <a:lnTo>
                    <a:pt x="1520785" y="47426"/>
                  </a:lnTo>
                  <a:lnTo>
                    <a:pt x="1487352" y="80859"/>
                  </a:lnTo>
                  <a:lnTo>
                    <a:pt x="1461867" y="120946"/>
                  </a:lnTo>
                  <a:lnTo>
                    <a:pt x="1445627" y="166391"/>
                  </a:lnTo>
                  <a:lnTo>
                    <a:pt x="1439926" y="215900"/>
                  </a:lnTo>
                  <a:lnTo>
                    <a:pt x="1439926" y="755650"/>
                  </a:lnTo>
                  <a:lnTo>
                    <a:pt x="0" y="1704975"/>
                  </a:lnTo>
                  <a:lnTo>
                    <a:pt x="1439926" y="1079500"/>
                  </a:lnTo>
                  <a:lnTo>
                    <a:pt x="4640326" y="1079500"/>
                  </a:lnTo>
                  <a:lnTo>
                    <a:pt x="4640326" y="215900"/>
                  </a:lnTo>
                  <a:lnTo>
                    <a:pt x="4634624" y="166391"/>
                  </a:lnTo>
                  <a:lnTo>
                    <a:pt x="4618384" y="120946"/>
                  </a:lnTo>
                  <a:lnTo>
                    <a:pt x="4592899" y="80859"/>
                  </a:lnTo>
                  <a:lnTo>
                    <a:pt x="4559466" y="47426"/>
                  </a:lnTo>
                  <a:lnTo>
                    <a:pt x="4519379" y="21941"/>
                  </a:lnTo>
                  <a:lnTo>
                    <a:pt x="4473934" y="5701"/>
                  </a:lnTo>
                  <a:lnTo>
                    <a:pt x="4424426" y="0"/>
                  </a:lnTo>
                  <a:close/>
                </a:path>
                <a:path w="4640580" h="1704975">
                  <a:moveTo>
                    <a:pt x="4640326" y="1079500"/>
                  </a:moveTo>
                  <a:lnTo>
                    <a:pt x="1439926" y="1079500"/>
                  </a:lnTo>
                  <a:lnTo>
                    <a:pt x="1445627" y="1129008"/>
                  </a:lnTo>
                  <a:lnTo>
                    <a:pt x="1461867" y="1174453"/>
                  </a:lnTo>
                  <a:lnTo>
                    <a:pt x="1487352" y="1214540"/>
                  </a:lnTo>
                  <a:lnTo>
                    <a:pt x="1520785" y="1247973"/>
                  </a:lnTo>
                  <a:lnTo>
                    <a:pt x="1560872" y="1273458"/>
                  </a:lnTo>
                  <a:lnTo>
                    <a:pt x="1606317" y="1289698"/>
                  </a:lnTo>
                  <a:lnTo>
                    <a:pt x="1655826" y="1295400"/>
                  </a:lnTo>
                  <a:lnTo>
                    <a:pt x="4424426" y="1295400"/>
                  </a:lnTo>
                  <a:lnTo>
                    <a:pt x="4473934" y="1289698"/>
                  </a:lnTo>
                  <a:lnTo>
                    <a:pt x="4519379" y="1273458"/>
                  </a:lnTo>
                  <a:lnTo>
                    <a:pt x="4559466" y="1247973"/>
                  </a:lnTo>
                  <a:lnTo>
                    <a:pt x="4592899" y="1214540"/>
                  </a:lnTo>
                  <a:lnTo>
                    <a:pt x="4618384" y="1174453"/>
                  </a:lnTo>
                  <a:lnTo>
                    <a:pt x="4634624" y="1129008"/>
                  </a:lnTo>
                  <a:lnTo>
                    <a:pt x="4640326" y="10795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073" y="2133600"/>
              <a:ext cx="4640580" cy="1704975"/>
            </a:xfrm>
            <a:custGeom>
              <a:avLst/>
              <a:gdLst/>
              <a:ahLst/>
              <a:cxnLst/>
              <a:rect l="l" t="t" r="r" b="b"/>
              <a:pathLst>
                <a:path w="4640580" h="1704975">
                  <a:moveTo>
                    <a:pt x="1439926" y="215900"/>
                  </a:moveTo>
                  <a:lnTo>
                    <a:pt x="1445627" y="166391"/>
                  </a:lnTo>
                  <a:lnTo>
                    <a:pt x="1461867" y="120946"/>
                  </a:lnTo>
                  <a:lnTo>
                    <a:pt x="1487352" y="80859"/>
                  </a:lnTo>
                  <a:lnTo>
                    <a:pt x="1520785" y="47426"/>
                  </a:lnTo>
                  <a:lnTo>
                    <a:pt x="1560872" y="21941"/>
                  </a:lnTo>
                  <a:lnTo>
                    <a:pt x="1606317" y="5701"/>
                  </a:lnTo>
                  <a:lnTo>
                    <a:pt x="1655826" y="0"/>
                  </a:lnTo>
                  <a:lnTo>
                    <a:pt x="1973326" y="0"/>
                  </a:lnTo>
                  <a:lnTo>
                    <a:pt x="2773426" y="0"/>
                  </a:lnTo>
                  <a:lnTo>
                    <a:pt x="4424426" y="0"/>
                  </a:lnTo>
                  <a:lnTo>
                    <a:pt x="4473934" y="5701"/>
                  </a:lnTo>
                  <a:lnTo>
                    <a:pt x="4519379" y="21941"/>
                  </a:lnTo>
                  <a:lnTo>
                    <a:pt x="4559466" y="47426"/>
                  </a:lnTo>
                  <a:lnTo>
                    <a:pt x="4592899" y="80859"/>
                  </a:lnTo>
                  <a:lnTo>
                    <a:pt x="4618384" y="120946"/>
                  </a:lnTo>
                  <a:lnTo>
                    <a:pt x="4634624" y="166391"/>
                  </a:lnTo>
                  <a:lnTo>
                    <a:pt x="4640326" y="215900"/>
                  </a:lnTo>
                  <a:lnTo>
                    <a:pt x="4640326" y="755650"/>
                  </a:lnTo>
                  <a:lnTo>
                    <a:pt x="4640326" y="1079500"/>
                  </a:lnTo>
                  <a:lnTo>
                    <a:pt x="4634624" y="1129008"/>
                  </a:lnTo>
                  <a:lnTo>
                    <a:pt x="4618384" y="1174453"/>
                  </a:lnTo>
                  <a:lnTo>
                    <a:pt x="4592899" y="1214540"/>
                  </a:lnTo>
                  <a:lnTo>
                    <a:pt x="4559466" y="1247973"/>
                  </a:lnTo>
                  <a:lnTo>
                    <a:pt x="4519379" y="1273458"/>
                  </a:lnTo>
                  <a:lnTo>
                    <a:pt x="4473934" y="1289698"/>
                  </a:lnTo>
                  <a:lnTo>
                    <a:pt x="4424426" y="1295400"/>
                  </a:lnTo>
                  <a:lnTo>
                    <a:pt x="2773426" y="1295400"/>
                  </a:lnTo>
                  <a:lnTo>
                    <a:pt x="1973326" y="1295400"/>
                  </a:lnTo>
                  <a:lnTo>
                    <a:pt x="1655826" y="1295400"/>
                  </a:lnTo>
                  <a:lnTo>
                    <a:pt x="1606317" y="1289698"/>
                  </a:lnTo>
                  <a:lnTo>
                    <a:pt x="1560872" y="1273458"/>
                  </a:lnTo>
                  <a:lnTo>
                    <a:pt x="1520785" y="1247973"/>
                  </a:lnTo>
                  <a:lnTo>
                    <a:pt x="1487352" y="1214540"/>
                  </a:lnTo>
                  <a:lnTo>
                    <a:pt x="1461867" y="1174453"/>
                  </a:lnTo>
                  <a:lnTo>
                    <a:pt x="1445627" y="1129008"/>
                  </a:lnTo>
                  <a:lnTo>
                    <a:pt x="1439926" y="1079500"/>
                  </a:lnTo>
                  <a:lnTo>
                    <a:pt x="0" y="1704975"/>
                  </a:lnTo>
                  <a:lnTo>
                    <a:pt x="1439926" y="755650"/>
                  </a:lnTo>
                  <a:lnTo>
                    <a:pt x="1439926" y="2159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76747" y="1699577"/>
            <a:ext cx="26758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kênh </a:t>
            </a:r>
            <a:r>
              <a:rPr sz="2000" dirty="0">
                <a:solidFill>
                  <a:srgbClr val="CC3300"/>
                </a:solidFill>
                <a:latin typeface="Arial"/>
                <a:cs typeface="Arial"/>
              </a:rPr>
              <a:t>(channel)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hữu tuyến hay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vô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tuyến  để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truyền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dẫn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20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5275" y="3433763"/>
            <a:ext cx="4429125" cy="2438400"/>
          </a:xfrm>
          <a:custGeom>
            <a:avLst/>
            <a:gdLst/>
            <a:ahLst/>
            <a:cxnLst/>
            <a:rect l="l" t="t" r="r" b="b"/>
            <a:pathLst>
              <a:path w="4429125" h="2438400">
                <a:moveTo>
                  <a:pt x="1457325" y="152400"/>
                </a:moveTo>
                <a:lnTo>
                  <a:pt x="1465091" y="104217"/>
                </a:lnTo>
                <a:lnTo>
                  <a:pt x="1486719" y="62380"/>
                </a:lnTo>
                <a:lnTo>
                  <a:pt x="1519705" y="29394"/>
                </a:lnTo>
                <a:lnTo>
                  <a:pt x="1561542" y="7766"/>
                </a:lnTo>
                <a:lnTo>
                  <a:pt x="1609725" y="0"/>
                </a:lnTo>
                <a:lnTo>
                  <a:pt x="1952625" y="0"/>
                </a:lnTo>
                <a:lnTo>
                  <a:pt x="2695575" y="0"/>
                </a:lnTo>
                <a:lnTo>
                  <a:pt x="4276725" y="0"/>
                </a:lnTo>
                <a:lnTo>
                  <a:pt x="4324907" y="7766"/>
                </a:lnTo>
                <a:lnTo>
                  <a:pt x="4366744" y="29394"/>
                </a:lnTo>
                <a:lnTo>
                  <a:pt x="4399730" y="62380"/>
                </a:lnTo>
                <a:lnTo>
                  <a:pt x="4421358" y="104217"/>
                </a:lnTo>
                <a:lnTo>
                  <a:pt x="4429125" y="152400"/>
                </a:lnTo>
                <a:lnTo>
                  <a:pt x="4429125" y="533400"/>
                </a:lnTo>
                <a:lnTo>
                  <a:pt x="4429125" y="762000"/>
                </a:lnTo>
                <a:lnTo>
                  <a:pt x="4421358" y="810182"/>
                </a:lnTo>
                <a:lnTo>
                  <a:pt x="4399730" y="852019"/>
                </a:lnTo>
                <a:lnTo>
                  <a:pt x="4366744" y="885005"/>
                </a:lnTo>
                <a:lnTo>
                  <a:pt x="4324907" y="906633"/>
                </a:lnTo>
                <a:lnTo>
                  <a:pt x="4276725" y="914400"/>
                </a:lnTo>
                <a:lnTo>
                  <a:pt x="2695575" y="914400"/>
                </a:lnTo>
                <a:lnTo>
                  <a:pt x="1952625" y="914400"/>
                </a:lnTo>
                <a:lnTo>
                  <a:pt x="1609725" y="914400"/>
                </a:lnTo>
                <a:lnTo>
                  <a:pt x="1561542" y="906633"/>
                </a:lnTo>
                <a:lnTo>
                  <a:pt x="1519705" y="885005"/>
                </a:lnTo>
                <a:lnTo>
                  <a:pt x="1486719" y="852019"/>
                </a:lnTo>
                <a:lnTo>
                  <a:pt x="1465091" y="810182"/>
                </a:lnTo>
                <a:lnTo>
                  <a:pt x="1457325" y="762000"/>
                </a:lnTo>
                <a:lnTo>
                  <a:pt x="252349" y="871601"/>
                </a:lnTo>
                <a:lnTo>
                  <a:pt x="1457325" y="533400"/>
                </a:lnTo>
                <a:lnTo>
                  <a:pt x="1457325" y="152400"/>
                </a:lnTo>
                <a:close/>
              </a:path>
              <a:path w="4429125" h="2438400">
                <a:moveTo>
                  <a:pt x="1685925" y="1549400"/>
                </a:moveTo>
                <a:lnTo>
                  <a:pt x="1692277" y="1502142"/>
                </a:lnTo>
                <a:lnTo>
                  <a:pt x="1710205" y="1459672"/>
                </a:lnTo>
                <a:lnTo>
                  <a:pt x="1738010" y="1423685"/>
                </a:lnTo>
                <a:lnTo>
                  <a:pt x="1773997" y="1395880"/>
                </a:lnTo>
                <a:lnTo>
                  <a:pt x="1816467" y="1377952"/>
                </a:lnTo>
                <a:lnTo>
                  <a:pt x="1863725" y="1371600"/>
                </a:lnTo>
                <a:lnTo>
                  <a:pt x="2143125" y="1371600"/>
                </a:lnTo>
                <a:lnTo>
                  <a:pt x="2828925" y="1371600"/>
                </a:lnTo>
                <a:lnTo>
                  <a:pt x="4251325" y="1371600"/>
                </a:lnTo>
                <a:lnTo>
                  <a:pt x="4298582" y="1377952"/>
                </a:lnTo>
                <a:lnTo>
                  <a:pt x="4341052" y="1395880"/>
                </a:lnTo>
                <a:lnTo>
                  <a:pt x="4377039" y="1423685"/>
                </a:lnTo>
                <a:lnTo>
                  <a:pt x="4404844" y="1459672"/>
                </a:lnTo>
                <a:lnTo>
                  <a:pt x="4422772" y="1502142"/>
                </a:lnTo>
                <a:lnTo>
                  <a:pt x="4429125" y="1549400"/>
                </a:lnTo>
                <a:lnTo>
                  <a:pt x="4429125" y="1993900"/>
                </a:lnTo>
                <a:lnTo>
                  <a:pt x="4429125" y="2260600"/>
                </a:lnTo>
                <a:lnTo>
                  <a:pt x="4422772" y="2307866"/>
                </a:lnTo>
                <a:lnTo>
                  <a:pt x="4404844" y="2350339"/>
                </a:lnTo>
                <a:lnTo>
                  <a:pt x="4377039" y="2386323"/>
                </a:lnTo>
                <a:lnTo>
                  <a:pt x="4341052" y="2414125"/>
                </a:lnTo>
                <a:lnTo>
                  <a:pt x="4298582" y="2432048"/>
                </a:lnTo>
                <a:lnTo>
                  <a:pt x="4251325" y="2438400"/>
                </a:lnTo>
                <a:lnTo>
                  <a:pt x="2828925" y="2438400"/>
                </a:lnTo>
                <a:lnTo>
                  <a:pt x="2143125" y="2438400"/>
                </a:lnTo>
                <a:lnTo>
                  <a:pt x="1863725" y="2438400"/>
                </a:lnTo>
                <a:lnTo>
                  <a:pt x="1816467" y="2432048"/>
                </a:lnTo>
                <a:lnTo>
                  <a:pt x="1773997" y="2414125"/>
                </a:lnTo>
                <a:lnTo>
                  <a:pt x="1738010" y="2386323"/>
                </a:lnTo>
                <a:lnTo>
                  <a:pt x="1710205" y="2350339"/>
                </a:lnTo>
                <a:lnTo>
                  <a:pt x="1692277" y="2307866"/>
                </a:lnTo>
                <a:lnTo>
                  <a:pt x="1685925" y="2260600"/>
                </a:lnTo>
                <a:lnTo>
                  <a:pt x="0" y="1919274"/>
                </a:lnTo>
                <a:lnTo>
                  <a:pt x="1685925" y="1993900"/>
                </a:lnTo>
                <a:lnTo>
                  <a:pt x="1685925" y="1549400"/>
                </a:lnTo>
                <a:close/>
              </a:path>
            </a:pathLst>
          </a:custGeom>
          <a:ln w="9525">
            <a:solidFill>
              <a:srgbClr val="BDB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86805" y="3566732"/>
            <a:ext cx="260477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2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Tô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pô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(topology)</a:t>
            </a:r>
            <a:r>
              <a:rPr sz="2000" spc="-114" dirty="0">
                <a:solidFill>
                  <a:srgbClr val="BDBC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của  mạng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248920" marR="5080">
              <a:lnSpc>
                <a:spcPct val="100000"/>
              </a:lnSpc>
            </a:pP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Giao thức (protocol) 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BDBCA8"/>
                </a:solidFill>
                <a:latin typeface="Arial"/>
                <a:cs typeface="Arial"/>
              </a:rPr>
              <a:t>quy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ước  (chuẩn) truyền</a:t>
            </a:r>
            <a:r>
              <a:rPr sz="2000" spc="-140" dirty="0">
                <a:solidFill>
                  <a:srgbClr val="BDBC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BDBCA8"/>
                </a:solidFill>
                <a:latin typeface="Arial"/>
                <a:cs typeface="Arial"/>
              </a:rPr>
              <a:t>thông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1037" y="2743200"/>
            <a:ext cx="3667125" cy="3514725"/>
            <a:chOff x="681037" y="3348037"/>
            <a:chExt cx="3667125" cy="3514725"/>
          </a:xfrm>
        </p:grpSpPr>
        <p:sp>
          <p:nvSpPr>
            <p:cNvPr id="10" name="object 10"/>
            <p:cNvSpPr/>
            <p:nvPr/>
          </p:nvSpPr>
          <p:spPr>
            <a:xfrm>
              <a:off x="990600" y="3733800"/>
              <a:ext cx="2819400" cy="2752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3352800"/>
              <a:ext cx="3657600" cy="3505200"/>
            </a:xfrm>
            <a:custGeom>
              <a:avLst/>
              <a:gdLst/>
              <a:ahLst/>
              <a:cxnLst/>
              <a:rect l="l" t="t" r="r" b="b"/>
              <a:pathLst>
                <a:path w="3657600" h="3505200">
                  <a:moveTo>
                    <a:pt x="0" y="1752600"/>
                  </a:moveTo>
                  <a:lnTo>
                    <a:pt x="657" y="1705144"/>
                  </a:lnTo>
                  <a:lnTo>
                    <a:pt x="2618" y="1658000"/>
                  </a:lnTo>
                  <a:lnTo>
                    <a:pt x="5866" y="1611183"/>
                  </a:lnTo>
                  <a:lnTo>
                    <a:pt x="10384" y="1564710"/>
                  </a:lnTo>
                  <a:lnTo>
                    <a:pt x="16157" y="1518596"/>
                  </a:lnTo>
                  <a:lnTo>
                    <a:pt x="23167" y="1472857"/>
                  </a:lnTo>
                  <a:lnTo>
                    <a:pt x="31397" y="1427509"/>
                  </a:lnTo>
                  <a:lnTo>
                    <a:pt x="40832" y="1382568"/>
                  </a:lnTo>
                  <a:lnTo>
                    <a:pt x="51454" y="1338050"/>
                  </a:lnTo>
                  <a:lnTo>
                    <a:pt x="63247" y="1293971"/>
                  </a:lnTo>
                  <a:lnTo>
                    <a:pt x="76194" y="1250346"/>
                  </a:lnTo>
                  <a:lnTo>
                    <a:pt x="90280" y="1207192"/>
                  </a:lnTo>
                  <a:lnTo>
                    <a:pt x="105486" y="1164525"/>
                  </a:lnTo>
                  <a:lnTo>
                    <a:pt x="121797" y="1122359"/>
                  </a:lnTo>
                  <a:lnTo>
                    <a:pt x="139196" y="1080712"/>
                  </a:lnTo>
                  <a:lnTo>
                    <a:pt x="157667" y="1039599"/>
                  </a:lnTo>
                  <a:lnTo>
                    <a:pt x="177192" y="999036"/>
                  </a:lnTo>
                  <a:lnTo>
                    <a:pt x="197755" y="959039"/>
                  </a:lnTo>
                  <a:lnTo>
                    <a:pt x="219341" y="919624"/>
                  </a:lnTo>
                  <a:lnTo>
                    <a:pt x="241931" y="880806"/>
                  </a:lnTo>
                  <a:lnTo>
                    <a:pt x="265510" y="842602"/>
                  </a:lnTo>
                  <a:lnTo>
                    <a:pt x="290060" y="805027"/>
                  </a:lnTo>
                  <a:lnTo>
                    <a:pt x="315566" y="768098"/>
                  </a:lnTo>
                  <a:lnTo>
                    <a:pt x="342011" y="731829"/>
                  </a:lnTo>
                  <a:lnTo>
                    <a:pt x="369378" y="696238"/>
                  </a:lnTo>
                  <a:lnTo>
                    <a:pt x="397650" y="661340"/>
                  </a:lnTo>
                  <a:lnTo>
                    <a:pt x="426812" y="627151"/>
                  </a:lnTo>
                  <a:lnTo>
                    <a:pt x="456846" y="593687"/>
                  </a:lnTo>
                  <a:lnTo>
                    <a:pt x="487735" y="560964"/>
                  </a:lnTo>
                  <a:lnTo>
                    <a:pt x="519464" y="528997"/>
                  </a:lnTo>
                  <a:lnTo>
                    <a:pt x="552015" y="497802"/>
                  </a:lnTo>
                  <a:lnTo>
                    <a:pt x="585373" y="467396"/>
                  </a:lnTo>
                  <a:lnTo>
                    <a:pt x="619520" y="437794"/>
                  </a:lnTo>
                  <a:lnTo>
                    <a:pt x="654439" y="409012"/>
                  </a:lnTo>
                  <a:lnTo>
                    <a:pt x="690115" y="381067"/>
                  </a:lnTo>
                  <a:lnTo>
                    <a:pt x="726531" y="353973"/>
                  </a:lnTo>
                  <a:lnTo>
                    <a:pt x="763670" y="327747"/>
                  </a:lnTo>
                  <a:lnTo>
                    <a:pt x="801515" y="302405"/>
                  </a:lnTo>
                  <a:lnTo>
                    <a:pt x="840050" y="277963"/>
                  </a:lnTo>
                  <a:lnTo>
                    <a:pt x="879259" y="254436"/>
                  </a:lnTo>
                  <a:lnTo>
                    <a:pt x="919124" y="231840"/>
                  </a:lnTo>
                  <a:lnTo>
                    <a:pt x="959629" y="210192"/>
                  </a:lnTo>
                  <a:lnTo>
                    <a:pt x="1000758" y="189507"/>
                  </a:lnTo>
                  <a:lnTo>
                    <a:pt x="1042494" y="169801"/>
                  </a:lnTo>
                  <a:lnTo>
                    <a:pt x="1084820" y="151090"/>
                  </a:lnTo>
                  <a:lnTo>
                    <a:pt x="1127721" y="133390"/>
                  </a:lnTo>
                  <a:lnTo>
                    <a:pt x="1171178" y="116716"/>
                  </a:lnTo>
                  <a:lnTo>
                    <a:pt x="1215176" y="101086"/>
                  </a:lnTo>
                  <a:lnTo>
                    <a:pt x="1259698" y="86513"/>
                  </a:lnTo>
                  <a:lnTo>
                    <a:pt x="1304727" y="73016"/>
                  </a:lnTo>
                  <a:lnTo>
                    <a:pt x="1350248" y="60608"/>
                  </a:lnTo>
                  <a:lnTo>
                    <a:pt x="1396242" y="49307"/>
                  </a:lnTo>
                  <a:lnTo>
                    <a:pt x="1442695" y="39128"/>
                  </a:lnTo>
                  <a:lnTo>
                    <a:pt x="1489588" y="30087"/>
                  </a:lnTo>
                  <a:lnTo>
                    <a:pt x="1536906" y="22200"/>
                  </a:lnTo>
                  <a:lnTo>
                    <a:pt x="1584632" y="15483"/>
                  </a:lnTo>
                  <a:lnTo>
                    <a:pt x="1632749" y="9951"/>
                  </a:lnTo>
                  <a:lnTo>
                    <a:pt x="1681241" y="5621"/>
                  </a:lnTo>
                  <a:lnTo>
                    <a:pt x="1730091" y="2509"/>
                  </a:lnTo>
                  <a:lnTo>
                    <a:pt x="1779283" y="629"/>
                  </a:lnTo>
                  <a:lnTo>
                    <a:pt x="1828800" y="0"/>
                  </a:lnTo>
                  <a:lnTo>
                    <a:pt x="1878316" y="629"/>
                  </a:lnTo>
                  <a:lnTo>
                    <a:pt x="1927508" y="2509"/>
                  </a:lnTo>
                  <a:lnTo>
                    <a:pt x="1976358" y="5621"/>
                  </a:lnTo>
                  <a:lnTo>
                    <a:pt x="2024850" y="9951"/>
                  </a:lnTo>
                  <a:lnTo>
                    <a:pt x="2072967" y="15483"/>
                  </a:lnTo>
                  <a:lnTo>
                    <a:pt x="2120693" y="22200"/>
                  </a:lnTo>
                  <a:lnTo>
                    <a:pt x="2168011" y="30087"/>
                  </a:lnTo>
                  <a:lnTo>
                    <a:pt x="2214904" y="39128"/>
                  </a:lnTo>
                  <a:lnTo>
                    <a:pt x="2261357" y="49307"/>
                  </a:lnTo>
                  <a:lnTo>
                    <a:pt x="2307351" y="60608"/>
                  </a:lnTo>
                  <a:lnTo>
                    <a:pt x="2352872" y="73016"/>
                  </a:lnTo>
                  <a:lnTo>
                    <a:pt x="2397901" y="86513"/>
                  </a:lnTo>
                  <a:lnTo>
                    <a:pt x="2442423" y="101086"/>
                  </a:lnTo>
                  <a:lnTo>
                    <a:pt x="2486421" y="116716"/>
                  </a:lnTo>
                  <a:lnTo>
                    <a:pt x="2529878" y="133390"/>
                  </a:lnTo>
                  <a:lnTo>
                    <a:pt x="2572779" y="151090"/>
                  </a:lnTo>
                  <a:lnTo>
                    <a:pt x="2615105" y="169801"/>
                  </a:lnTo>
                  <a:lnTo>
                    <a:pt x="2656841" y="189507"/>
                  </a:lnTo>
                  <a:lnTo>
                    <a:pt x="2697970" y="210192"/>
                  </a:lnTo>
                  <a:lnTo>
                    <a:pt x="2738475" y="231840"/>
                  </a:lnTo>
                  <a:lnTo>
                    <a:pt x="2778340" y="254436"/>
                  </a:lnTo>
                  <a:lnTo>
                    <a:pt x="2817549" y="277963"/>
                  </a:lnTo>
                  <a:lnTo>
                    <a:pt x="2856084" y="302405"/>
                  </a:lnTo>
                  <a:lnTo>
                    <a:pt x="2893929" y="327747"/>
                  </a:lnTo>
                  <a:lnTo>
                    <a:pt x="2931068" y="353973"/>
                  </a:lnTo>
                  <a:lnTo>
                    <a:pt x="2967484" y="381067"/>
                  </a:lnTo>
                  <a:lnTo>
                    <a:pt x="3003160" y="409012"/>
                  </a:lnTo>
                  <a:lnTo>
                    <a:pt x="3038079" y="437794"/>
                  </a:lnTo>
                  <a:lnTo>
                    <a:pt x="3072226" y="467396"/>
                  </a:lnTo>
                  <a:lnTo>
                    <a:pt x="3105584" y="497802"/>
                  </a:lnTo>
                  <a:lnTo>
                    <a:pt x="3138135" y="528997"/>
                  </a:lnTo>
                  <a:lnTo>
                    <a:pt x="3169864" y="560964"/>
                  </a:lnTo>
                  <a:lnTo>
                    <a:pt x="3200753" y="593687"/>
                  </a:lnTo>
                  <a:lnTo>
                    <a:pt x="3230787" y="627151"/>
                  </a:lnTo>
                  <a:lnTo>
                    <a:pt x="3259949" y="661340"/>
                  </a:lnTo>
                  <a:lnTo>
                    <a:pt x="3288221" y="696238"/>
                  </a:lnTo>
                  <a:lnTo>
                    <a:pt x="3315588" y="731829"/>
                  </a:lnTo>
                  <a:lnTo>
                    <a:pt x="3342033" y="768098"/>
                  </a:lnTo>
                  <a:lnTo>
                    <a:pt x="3367539" y="805027"/>
                  </a:lnTo>
                  <a:lnTo>
                    <a:pt x="3392089" y="842602"/>
                  </a:lnTo>
                  <a:lnTo>
                    <a:pt x="3415668" y="880806"/>
                  </a:lnTo>
                  <a:lnTo>
                    <a:pt x="3438258" y="919624"/>
                  </a:lnTo>
                  <a:lnTo>
                    <a:pt x="3459844" y="959039"/>
                  </a:lnTo>
                  <a:lnTo>
                    <a:pt x="3480407" y="999036"/>
                  </a:lnTo>
                  <a:lnTo>
                    <a:pt x="3499932" y="1039599"/>
                  </a:lnTo>
                  <a:lnTo>
                    <a:pt x="3518403" y="1080712"/>
                  </a:lnTo>
                  <a:lnTo>
                    <a:pt x="3535802" y="1122359"/>
                  </a:lnTo>
                  <a:lnTo>
                    <a:pt x="3552113" y="1164525"/>
                  </a:lnTo>
                  <a:lnTo>
                    <a:pt x="3567319" y="1207192"/>
                  </a:lnTo>
                  <a:lnTo>
                    <a:pt x="3581405" y="1250346"/>
                  </a:lnTo>
                  <a:lnTo>
                    <a:pt x="3594352" y="1293971"/>
                  </a:lnTo>
                  <a:lnTo>
                    <a:pt x="3606145" y="1338050"/>
                  </a:lnTo>
                  <a:lnTo>
                    <a:pt x="3616767" y="1382568"/>
                  </a:lnTo>
                  <a:lnTo>
                    <a:pt x="3626202" y="1427509"/>
                  </a:lnTo>
                  <a:lnTo>
                    <a:pt x="3634432" y="1472857"/>
                  </a:lnTo>
                  <a:lnTo>
                    <a:pt x="3641442" y="1518596"/>
                  </a:lnTo>
                  <a:lnTo>
                    <a:pt x="3647215" y="1564710"/>
                  </a:lnTo>
                  <a:lnTo>
                    <a:pt x="3651733" y="1611183"/>
                  </a:lnTo>
                  <a:lnTo>
                    <a:pt x="3654981" y="1658000"/>
                  </a:lnTo>
                  <a:lnTo>
                    <a:pt x="3656942" y="1705144"/>
                  </a:lnTo>
                  <a:lnTo>
                    <a:pt x="3657600" y="1752600"/>
                  </a:lnTo>
                  <a:lnTo>
                    <a:pt x="3656942" y="1800052"/>
                  </a:lnTo>
                  <a:lnTo>
                    <a:pt x="3654981" y="1847194"/>
                  </a:lnTo>
                  <a:lnTo>
                    <a:pt x="3651733" y="1894008"/>
                  </a:lnTo>
                  <a:lnTo>
                    <a:pt x="3647215" y="1940478"/>
                  </a:lnTo>
                  <a:lnTo>
                    <a:pt x="3641442" y="1986590"/>
                  </a:lnTo>
                  <a:lnTo>
                    <a:pt x="3634432" y="2032327"/>
                  </a:lnTo>
                  <a:lnTo>
                    <a:pt x="3626202" y="2077673"/>
                  </a:lnTo>
                  <a:lnTo>
                    <a:pt x="3616767" y="2122612"/>
                  </a:lnTo>
                  <a:lnTo>
                    <a:pt x="3606145" y="2167128"/>
                  </a:lnTo>
                  <a:lnTo>
                    <a:pt x="3594352" y="2211206"/>
                  </a:lnTo>
                  <a:lnTo>
                    <a:pt x="3581405" y="2254829"/>
                  </a:lnTo>
                  <a:lnTo>
                    <a:pt x="3567319" y="2297982"/>
                  </a:lnTo>
                  <a:lnTo>
                    <a:pt x="3552113" y="2340649"/>
                  </a:lnTo>
                  <a:lnTo>
                    <a:pt x="3535802" y="2382814"/>
                  </a:lnTo>
                  <a:lnTo>
                    <a:pt x="3518403" y="2424460"/>
                  </a:lnTo>
                  <a:lnTo>
                    <a:pt x="3499932" y="2465573"/>
                  </a:lnTo>
                  <a:lnTo>
                    <a:pt x="3480407" y="2506135"/>
                  </a:lnTo>
                  <a:lnTo>
                    <a:pt x="3459844" y="2546132"/>
                  </a:lnTo>
                  <a:lnTo>
                    <a:pt x="3438258" y="2585547"/>
                  </a:lnTo>
                  <a:lnTo>
                    <a:pt x="3415668" y="2624365"/>
                  </a:lnTo>
                  <a:lnTo>
                    <a:pt x="3392089" y="2662569"/>
                  </a:lnTo>
                  <a:lnTo>
                    <a:pt x="3367539" y="2700144"/>
                  </a:lnTo>
                  <a:lnTo>
                    <a:pt x="3342033" y="2737074"/>
                  </a:lnTo>
                  <a:lnTo>
                    <a:pt x="3315588" y="2773342"/>
                  </a:lnTo>
                  <a:lnTo>
                    <a:pt x="3288221" y="2808933"/>
                  </a:lnTo>
                  <a:lnTo>
                    <a:pt x="3259949" y="2843832"/>
                  </a:lnTo>
                  <a:lnTo>
                    <a:pt x="3230787" y="2878021"/>
                  </a:lnTo>
                  <a:lnTo>
                    <a:pt x="3200753" y="2911486"/>
                  </a:lnTo>
                  <a:lnTo>
                    <a:pt x="3169864" y="2944211"/>
                  </a:lnTo>
                  <a:lnTo>
                    <a:pt x="3138135" y="2976178"/>
                  </a:lnTo>
                  <a:lnTo>
                    <a:pt x="3105584" y="3007373"/>
                  </a:lnTo>
                  <a:lnTo>
                    <a:pt x="3072226" y="3037780"/>
                  </a:lnTo>
                  <a:lnTo>
                    <a:pt x="3038079" y="3067383"/>
                  </a:lnTo>
                  <a:lnTo>
                    <a:pt x="3003160" y="3096166"/>
                  </a:lnTo>
                  <a:lnTo>
                    <a:pt x="2967484" y="3124112"/>
                  </a:lnTo>
                  <a:lnTo>
                    <a:pt x="2931068" y="3151207"/>
                  </a:lnTo>
                  <a:lnTo>
                    <a:pt x="2893929" y="3177434"/>
                  </a:lnTo>
                  <a:lnTo>
                    <a:pt x="2856084" y="3202777"/>
                  </a:lnTo>
                  <a:lnTo>
                    <a:pt x="2817549" y="3227220"/>
                  </a:lnTo>
                  <a:lnTo>
                    <a:pt x="2778340" y="3250748"/>
                  </a:lnTo>
                  <a:lnTo>
                    <a:pt x="2738475" y="3273345"/>
                  </a:lnTo>
                  <a:lnTo>
                    <a:pt x="2697970" y="3294994"/>
                  </a:lnTo>
                  <a:lnTo>
                    <a:pt x="2656841" y="3315680"/>
                  </a:lnTo>
                  <a:lnTo>
                    <a:pt x="2615105" y="3335387"/>
                  </a:lnTo>
                  <a:lnTo>
                    <a:pt x="2572779" y="3354099"/>
                  </a:lnTo>
                  <a:lnTo>
                    <a:pt x="2529878" y="3371801"/>
                  </a:lnTo>
                  <a:lnTo>
                    <a:pt x="2486421" y="3388475"/>
                  </a:lnTo>
                  <a:lnTo>
                    <a:pt x="2442423" y="3404106"/>
                  </a:lnTo>
                  <a:lnTo>
                    <a:pt x="2397901" y="3418680"/>
                  </a:lnTo>
                  <a:lnTo>
                    <a:pt x="2352872" y="3432178"/>
                  </a:lnTo>
                  <a:lnTo>
                    <a:pt x="2307351" y="3444586"/>
                  </a:lnTo>
                  <a:lnTo>
                    <a:pt x="2261357" y="3455888"/>
                  </a:lnTo>
                  <a:lnTo>
                    <a:pt x="2214904" y="3466068"/>
                  </a:lnTo>
                  <a:lnTo>
                    <a:pt x="2168011" y="3475109"/>
                  </a:lnTo>
                  <a:lnTo>
                    <a:pt x="2120693" y="3482997"/>
                  </a:lnTo>
                  <a:lnTo>
                    <a:pt x="2072967" y="3489715"/>
                  </a:lnTo>
                  <a:lnTo>
                    <a:pt x="2024850" y="3495247"/>
                  </a:lnTo>
                  <a:lnTo>
                    <a:pt x="1976358" y="3499577"/>
                  </a:lnTo>
                  <a:lnTo>
                    <a:pt x="1927508" y="3502690"/>
                  </a:lnTo>
                  <a:lnTo>
                    <a:pt x="1878316" y="3504569"/>
                  </a:lnTo>
                  <a:lnTo>
                    <a:pt x="1828800" y="3505199"/>
                  </a:lnTo>
                  <a:lnTo>
                    <a:pt x="1779283" y="3504569"/>
                  </a:lnTo>
                  <a:lnTo>
                    <a:pt x="1730091" y="3502690"/>
                  </a:lnTo>
                  <a:lnTo>
                    <a:pt x="1681241" y="3499577"/>
                  </a:lnTo>
                  <a:lnTo>
                    <a:pt x="1632749" y="3495247"/>
                  </a:lnTo>
                  <a:lnTo>
                    <a:pt x="1584632" y="3489715"/>
                  </a:lnTo>
                  <a:lnTo>
                    <a:pt x="1536906" y="3482997"/>
                  </a:lnTo>
                  <a:lnTo>
                    <a:pt x="1489588" y="3475109"/>
                  </a:lnTo>
                  <a:lnTo>
                    <a:pt x="1442695" y="3466068"/>
                  </a:lnTo>
                  <a:lnTo>
                    <a:pt x="1396242" y="3455888"/>
                  </a:lnTo>
                  <a:lnTo>
                    <a:pt x="1350248" y="3444586"/>
                  </a:lnTo>
                  <a:lnTo>
                    <a:pt x="1304727" y="3432178"/>
                  </a:lnTo>
                  <a:lnTo>
                    <a:pt x="1259698" y="3418680"/>
                  </a:lnTo>
                  <a:lnTo>
                    <a:pt x="1215176" y="3404106"/>
                  </a:lnTo>
                  <a:lnTo>
                    <a:pt x="1171178" y="3388475"/>
                  </a:lnTo>
                  <a:lnTo>
                    <a:pt x="1127721" y="3371801"/>
                  </a:lnTo>
                  <a:lnTo>
                    <a:pt x="1084820" y="3354099"/>
                  </a:lnTo>
                  <a:lnTo>
                    <a:pt x="1042494" y="3335387"/>
                  </a:lnTo>
                  <a:lnTo>
                    <a:pt x="1000758" y="3315680"/>
                  </a:lnTo>
                  <a:lnTo>
                    <a:pt x="959629" y="3294994"/>
                  </a:lnTo>
                  <a:lnTo>
                    <a:pt x="919124" y="3273345"/>
                  </a:lnTo>
                  <a:lnTo>
                    <a:pt x="879259" y="3250748"/>
                  </a:lnTo>
                  <a:lnTo>
                    <a:pt x="840050" y="3227220"/>
                  </a:lnTo>
                  <a:lnTo>
                    <a:pt x="801515" y="3202777"/>
                  </a:lnTo>
                  <a:lnTo>
                    <a:pt x="763670" y="3177434"/>
                  </a:lnTo>
                  <a:lnTo>
                    <a:pt x="726531" y="3151207"/>
                  </a:lnTo>
                  <a:lnTo>
                    <a:pt x="690115" y="3124112"/>
                  </a:lnTo>
                  <a:lnTo>
                    <a:pt x="654439" y="3096166"/>
                  </a:lnTo>
                  <a:lnTo>
                    <a:pt x="619520" y="3067383"/>
                  </a:lnTo>
                  <a:lnTo>
                    <a:pt x="585373" y="3037780"/>
                  </a:lnTo>
                  <a:lnTo>
                    <a:pt x="552015" y="3007373"/>
                  </a:lnTo>
                  <a:lnTo>
                    <a:pt x="519464" y="2976178"/>
                  </a:lnTo>
                  <a:lnTo>
                    <a:pt x="487735" y="2944211"/>
                  </a:lnTo>
                  <a:lnTo>
                    <a:pt x="456846" y="2911486"/>
                  </a:lnTo>
                  <a:lnTo>
                    <a:pt x="426812" y="2878021"/>
                  </a:lnTo>
                  <a:lnTo>
                    <a:pt x="397650" y="2843832"/>
                  </a:lnTo>
                  <a:lnTo>
                    <a:pt x="369378" y="2808933"/>
                  </a:lnTo>
                  <a:lnTo>
                    <a:pt x="342011" y="2773342"/>
                  </a:lnTo>
                  <a:lnTo>
                    <a:pt x="315566" y="2737074"/>
                  </a:lnTo>
                  <a:lnTo>
                    <a:pt x="290060" y="2700144"/>
                  </a:lnTo>
                  <a:lnTo>
                    <a:pt x="265510" y="2662569"/>
                  </a:lnTo>
                  <a:lnTo>
                    <a:pt x="241931" y="2624365"/>
                  </a:lnTo>
                  <a:lnTo>
                    <a:pt x="219341" y="2585547"/>
                  </a:lnTo>
                  <a:lnTo>
                    <a:pt x="197755" y="2546132"/>
                  </a:lnTo>
                  <a:lnTo>
                    <a:pt x="177192" y="2506135"/>
                  </a:lnTo>
                  <a:lnTo>
                    <a:pt x="157667" y="2465573"/>
                  </a:lnTo>
                  <a:lnTo>
                    <a:pt x="139196" y="2424460"/>
                  </a:lnTo>
                  <a:lnTo>
                    <a:pt x="121797" y="2382814"/>
                  </a:lnTo>
                  <a:lnTo>
                    <a:pt x="105486" y="2340649"/>
                  </a:lnTo>
                  <a:lnTo>
                    <a:pt x="90280" y="2297982"/>
                  </a:lnTo>
                  <a:lnTo>
                    <a:pt x="76194" y="2254829"/>
                  </a:lnTo>
                  <a:lnTo>
                    <a:pt x="63247" y="2211206"/>
                  </a:lnTo>
                  <a:lnTo>
                    <a:pt x="51454" y="2167128"/>
                  </a:lnTo>
                  <a:lnTo>
                    <a:pt x="40832" y="2122612"/>
                  </a:lnTo>
                  <a:lnTo>
                    <a:pt x="31397" y="2077673"/>
                  </a:lnTo>
                  <a:lnTo>
                    <a:pt x="23167" y="2032327"/>
                  </a:lnTo>
                  <a:lnTo>
                    <a:pt x="16157" y="1986590"/>
                  </a:lnTo>
                  <a:lnTo>
                    <a:pt x="10384" y="1940478"/>
                  </a:lnTo>
                  <a:lnTo>
                    <a:pt x="5866" y="1894008"/>
                  </a:lnTo>
                  <a:lnTo>
                    <a:pt x="2618" y="1847194"/>
                  </a:lnTo>
                  <a:lnTo>
                    <a:pt x="657" y="1800052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4FBD9D3-8E24-FD4E-967D-70193B65A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2E5644-6E5C-5B46-88AD-C8C8C8AD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7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19171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88975"/>
            <a:ext cx="72110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666"/>
                </a:solidFill>
              </a:rPr>
              <a:t>MÔI </a:t>
            </a:r>
            <a:r>
              <a:rPr sz="3200" dirty="0">
                <a:solidFill>
                  <a:srgbClr val="006666"/>
                </a:solidFill>
              </a:rPr>
              <a:t>TRƯỜNG TRUYỀN </a:t>
            </a:r>
            <a:r>
              <a:rPr sz="3200" spc="-5" dirty="0">
                <a:solidFill>
                  <a:srgbClr val="006666"/>
                </a:solidFill>
              </a:rPr>
              <a:t>DẪN </a:t>
            </a:r>
            <a:r>
              <a:rPr sz="3200" dirty="0">
                <a:solidFill>
                  <a:srgbClr val="006666"/>
                </a:solidFill>
              </a:rPr>
              <a:t>CÓ</a:t>
            </a:r>
            <a:r>
              <a:rPr sz="3200" spc="-110" dirty="0">
                <a:solidFill>
                  <a:srgbClr val="006666"/>
                </a:solidFill>
              </a:rPr>
              <a:t> </a:t>
            </a:r>
            <a:r>
              <a:rPr sz="3200" spc="-5" dirty="0">
                <a:solidFill>
                  <a:srgbClr val="006666"/>
                </a:solidFill>
              </a:rPr>
              <a:t>DÂY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176776" y="1962150"/>
            <a:ext cx="4914900" cy="4382770"/>
            <a:chOff x="4176776" y="1962150"/>
            <a:chExt cx="4914900" cy="4382770"/>
          </a:xfrm>
        </p:grpSpPr>
        <p:sp>
          <p:nvSpPr>
            <p:cNvPr id="4" name="object 4"/>
            <p:cNvSpPr/>
            <p:nvPr/>
          </p:nvSpPr>
          <p:spPr>
            <a:xfrm>
              <a:off x="4195826" y="1981200"/>
              <a:ext cx="4876800" cy="2286000"/>
            </a:xfrm>
            <a:custGeom>
              <a:avLst/>
              <a:gdLst/>
              <a:ahLst/>
              <a:cxnLst/>
              <a:rect l="l" t="t" r="r" b="b"/>
              <a:pathLst>
                <a:path w="4876800" h="2286000">
                  <a:moveTo>
                    <a:pt x="0" y="2286000"/>
                  </a:moveTo>
                  <a:lnTo>
                    <a:pt x="4876800" y="2286000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381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2054" y="4897501"/>
              <a:ext cx="2175955" cy="1446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95826" y="4267200"/>
            <a:ext cx="4876800" cy="2286000"/>
          </a:xfrm>
          <a:prstGeom prst="rect">
            <a:avLst/>
          </a:prstGeom>
          <a:ln w="38100">
            <a:solidFill>
              <a:srgbClr val="0033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763395">
              <a:lnSpc>
                <a:spcPct val="100000"/>
              </a:lnSpc>
              <a:spcBef>
                <a:spcPts val="149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Cáp quang (optic</a:t>
            </a:r>
            <a:r>
              <a:rPr sz="1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fiber)</a:t>
            </a:r>
            <a:endParaRPr sz="1800">
              <a:latin typeface="Arial"/>
              <a:cs typeface="Arial"/>
            </a:endParaRPr>
          </a:p>
          <a:p>
            <a:pPr marL="1955800" indent="-193040">
              <a:lnSpc>
                <a:spcPct val="100000"/>
              </a:lnSpc>
              <a:buSzPct val="75000"/>
              <a:buFont typeface="Wingdings"/>
              <a:buChar char=""/>
              <a:tabLst>
                <a:tab pos="1956435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Single</a:t>
            </a:r>
            <a:r>
              <a:rPr sz="1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1955800" indent="-193040">
              <a:lnSpc>
                <a:spcPct val="100000"/>
              </a:lnSpc>
              <a:buSzPct val="75000"/>
              <a:buFont typeface="Wingdings"/>
              <a:buChar char=""/>
              <a:tabLst>
                <a:tab pos="1956435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Multi</a:t>
            </a:r>
            <a:r>
              <a:rPr sz="1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19562" y="4248150"/>
            <a:ext cx="4972685" cy="2324100"/>
            <a:chOff x="4119562" y="4248150"/>
            <a:chExt cx="4972685" cy="2324100"/>
          </a:xfrm>
        </p:grpSpPr>
        <p:sp>
          <p:nvSpPr>
            <p:cNvPr id="8" name="object 8"/>
            <p:cNvSpPr/>
            <p:nvPr/>
          </p:nvSpPr>
          <p:spPr>
            <a:xfrm>
              <a:off x="4419600" y="5195061"/>
              <a:ext cx="217804" cy="483870"/>
            </a:xfrm>
            <a:custGeom>
              <a:avLst/>
              <a:gdLst/>
              <a:ahLst/>
              <a:cxnLst/>
              <a:rect l="l" t="t" r="r" b="b"/>
              <a:pathLst>
                <a:path w="217804" h="483870">
                  <a:moveTo>
                    <a:pt x="108838" y="0"/>
                  </a:moveTo>
                  <a:lnTo>
                    <a:pt x="53866" y="32996"/>
                  </a:lnTo>
                  <a:lnTo>
                    <a:pt x="31845" y="70786"/>
                  </a:lnTo>
                  <a:lnTo>
                    <a:pt x="14840" y="119699"/>
                  </a:lnTo>
                  <a:lnTo>
                    <a:pt x="3881" y="177432"/>
                  </a:lnTo>
                  <a:lnTo>
                    <a:pt x="0" y="241681"/>
                  </a:lnTo>
                  <a:lnTo>
                    <a:pt x="3881" y="305934"/>
                  </a:lnTo>
                  <a:lnTo>
                    <a:pt x="14840" y="363678"/>
                  </a:lnTo>
                  <a:lnTo>
                    <a:pt x="31845" y="412607"/>
                  </a:lnTo>
                  <a:lnTo>
                    <a:pt x="53866" y="450412"/>
                  </a:lnTo>
                  <a:lnTo>
                    <a:pt x="108838" y="483425"/>
                  </a:lnTo>
                  <a:lnTo>
                    <a:pt x="137749" y="474787"/>
                  </a:lnTo>
                  <a:lnTo>
                    <a:pt x="185721" y="412607"/>
                  </a:lnTo>
                  <a:lnTo>
                    <a:pt x="202715" y="363678"/>
                  </a:lnTo>
                  <a:lnTo>
                    <a:pt x="213669" y="305934"/>
                  </a:lnTo>
                  <a:lnTo>
                    <a:pt x="217550" y="241681"/>
                  </a:lnTo>
                  <a:lnTo>
                    <a:pt x="213669" y="177432"/>
                  </a:lnTo>
                  <a:lnTo>
                    <a:pt x="202715" y="119699"/>
                  </a:lnTo>
                  <a:lnTo>
                    <a:pt x="185721" y="70786"/>
                  </a:lnTo>
                  <a:lnTo>
                    <a:pt x="163721" y="32996"/>
                  </a:lnTo>
                  <a:lnTo>
                    <a:pt x="10883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600" y="4362919"/>
              <a:ext cx="4503420" cy="1454150"/>
            </a:xfrm>
            <a:custGeom>
              <a:avLst/>
              <a:gdLst/>
              <a:ahLst/>
              <a:cxnLst/>
              <a:rect l="l" t="t" r="r" b="b"/>
              <a:pathLst>
                <a:path w="4503420" h="1454150">
                  <a:moveTo>
                    <a:pt x="0" y="1073823"/>
                  </a:moveTo>
                  <a:lnTo>
                    <a:pt x="3881" y="1009575"/>
                  </a:lnTo>
                  <a:lnTo>
                    <a:pt x="14840" y="951842"/>
                  </a:lnTo>
                  <a:lnTo>
                    <a:pt x="31845" y="902929"/>
                  </a:lnTo>
                  <a:lnTo>
                    <a:pt x="53866" y="865138"/>
                  </a:lnTo>
                  <a:lnTo>
                    <a:pt x="108838" y="832142"/>
                  </a:lnTo>
                  <a:lnTo>
                    <a:pt x="137749" y="840775"/>
                  </a:lnTo>
                  <a:lnTo>
                    <a:pt x="185721" y="902929"/>
                  </a:lnTo>
                  <a:lnTo>
                    <a:pt x="202715" y="951842"/>
                  </a:lnTo>
                  <a:lnTo>
                    <a:pt x="213669" y="1009575"/>
                  </a:lnTo>
                  <a:lnTo>
                    <a:pt x="217550" y="1073823"/>
                  </a:lnTo>
                  <a:lnTo>
                    <a:pt x="213669" y="1138076"/>
                  </a:lnTo>
                  <a:lnTo>
                    <a:pt x="202715" y="1195821"/>
                  </a:lnTo>
                  <a:lnTo>
                    <a:pt x="185721" y="1244749"/>
                  </a:lnTo>
                  <a:lnTo>
                    <a:pt x="163721" y="1282555"/>
                  </a:lnTo>
                  <a:lnTo>
                    <a:pt x="108838" y="1315567"/>
                  </a:lnTo>
                  <a:lnTo>
                    <a:pt x="79874" y="1306930"/>
                  </a:lnTo>
                  <a:lnTo>
                    <a:pt x="31845" y="1244749"/>
                  </a:lnTo>
                  <a:lnTo>
                    <a:pt x="14840" y="1195821"/>
                  </a:lnTo>
                  <a:lnTo>
                    <a:pt x="3881" y="1138076"/>
                  </a:lnTo>
                  <a:lnTo>
                    <a:pt x="0" y="1073823"/>
                  </a:lnTo>
                  <a:close/>
                </a:path>
                <a:path w="4503420" h="1454150">
                  <a:moveTo>
                    <a:pt x="72516" y="832142"/>
                  </a:moveTo>
                  <a:lnTo>
                    <a:pt x="106455" y="797627"/>
                  </a:lnTo>
                  <a:lnTo>
                    <a:pt x="140465" y="763180"/>
                  </a:lnTo>
                  <a:lnTo>
                    <a:pt x="174619" y="728866"/>
                  </a:lnTo>
                  <a:lnTo>
                    <a:pt x="208990" y="694754"/>
                  </a:lnTo>
                  <a:lnTo>
                    <a:pt x="243651" y="660910"/>
                  </a:lnTo>
                  <a:lnTo>
                    <a:pt x="278676" y="627401"/>
                  </a:lnTo>
                  <a:lnTo>
                    <a:pt x="314136" y="594295"/>
                  </a:lnTo>
                  <a:lnTo>
                    <a:pt x="350106" y="561657"/>
                  </a:lnTo>
                  <a:lnTo>
                    <a:pt x="386658" y="529557"/>
                  </a:lnTo>
                  <a:lnTo>
                    <a:pt x="423865" y="498060"/>
                  </a:lnTo>
                  <a:lnTo>
                    <a:pt x="461801" y="467233"/>
                  </a:lnTo>
                  <a:lnTo>
                    <a:pt x="500537" y="437145"/>
                  </a:lnTo>
                  <a:lnTo>
                    <a:pt x="540147" y="407860"/>
                  </a:lnTo>
                  <a:lnTo>
                    <a:pt x="580705" y="379448"/>
                  </a:lnTo>
                  <a:lnTo>
                    <a:pt x="622282" y="351975"/>
                  </a:lnTo>
                  <a:lnTo>
                    <a:pt x="664953" y="325507"/>
                  </a:lnTo>
                  <a:lnTo>
                    <a:pt x="708789" y="300112"/>
                  </a:lnTo>
                  <a:lnTo>
                    <a:pt x="753864" y="275858"/>
                  </a:lnTo>
                  <a:lnTo>
                    <a:pt x="800252" y="252810"/>
                  </a:lnTo>
                  <a:lnTo>
                    <a:pt x="848024" y="231036"/>
                  </a:lnTo>
                  <a:lnTo>
                    <a:pt x="897254" y="210604"/>
                  </a:lnTo>
                  <a:lnTo>
                    <a:pt x="938133" y="194883"/>
                  </a:lnTo>
                  <a:lnTo>
                    <a:pt x="979970" y="179594"/>
                  </a:lnTo>
                  <a:lnTo>
                    <a:pt x="1022729" y="164760"/>
                  </a:lnTo>
                  <a:lnTo>
                    <a:pt x="1066369" y="150405"/>
                  </a:lnTo>
                  <a:lnTo>
                    <a:pt x="1110854" y="136552"/>
                  </a:lnTo>
                  <a:lnTo>
                    <a:pt x="1156144" y="123226"/>
                  </a:lnTo>
                  <a:lnTo>
                    <a:pt x="1202202" y="110448"/>
                  </a:lnTo>
                  <a:lnTo>
                    <a:pt x="1248988" y="98244"/>
                  </a:lnTo>
                  <a:lnTo>
                    <a:pt x="1296464" y="86637"/>
                  </a:lnTo>
                  <a:lnTo>
                    <a:pt x="1344592" y="75650"/>
                  </a:lnTo>
                  <a:lnTo>
                    <a:pt x="1393334" y="65307"/>
                  </a:lnTo>
                  <a:lnTo>
                    <a:pt x="1442650" y="55632"/>
                  </a:lnTo>
                  <a:lnTo>
                    <a:pt x="1492503" y="46647"/>
                  </a:lnTo>
                  <a:lnTo>
                    <a:pt x="1542855" y="38377"/>
                  </a:lnTo>
                  <a:lnTo>
                    <a:pt x="1593666" y="30846"/>
                  </a:lnTo>
                  <a:lnTo>
                    <a:pt x="1644899" y="24076"/>
                  </a:lnTo>
                  <a:lnTo>
                    <a:pt x="1696515" y="18091"/>
                  </a:lnTo>
                  <a:lnTo>
                    <a:pt x="1748475" y="12916"/>
                  </a:lnTo>
                  <a:lnTo>
                    <a:pt x="1800742" y="8573"/>
                  </a:lnTo>
                  <a:lnTo>
                    <a:pt x="1853276" y="5087"/>
                  </a:lnTo>
                  <a:lnTo>
                    <a:pt x="1906040" y="2480"/>
                  </a:lnTo>
                  <a:lnTo>
                    <a:pt x="1958994" y="776"/>
                  </a:lnTo>
                  <a:lnTo>
                    <a:pt x="2012101" y="0"/>
                  </a:lnTo>
                  <a:lnTo>
                    <a:pt x="2065322" y="173"/>
                  </a:lnTo>
                  <a:lnTo>
                    <a:pt x="2118619" y="1321"/>
                  </a:lnTo>
                  <a:lnTo>
                    <a:pt x="2171954" y="3467"/>
                  </a:lnTo>
                  <a:lnTo>
                    <a:pt x="2217273" y="6084"/>
                  </a:lnTo>
                  <a:lnTo>
                    <a:pt x="2263672" y="9471"/>
                  </a:lnTo>
                  <a:lnTo>
                    <a:pt x="2311059" y="13608"/>
                  </a:lnTo>
                  <a:lnTo>
                    <a:pt x="2359346" y="18473"/>
                  </a:lnTo>
                  <a:lnTo>
                    <a:pt x="2408440" y="24046"/>
                  </a:lnTo>
                  <a:lnTo>
                    <a:pt x="2458252" y="30305"/>
                  </a:lnTo>
                  <a:lnTo>
                    <a:pt x="2508690" y="37231"/>
                  </a:lnTo>
                  <a:lnTo>
                    <a:pt x="2559664" y="44801"/>
                  </a:lnTo>
                  <a:lnTo>
                    <a:pt x="2611084" y="52995"/>
                  </a:lnTo>
                  <a:lnTo>
                    <a:pt x="2662858" y="61792"/>
                  </a:lnTo>
                  <a:lnTo>
                    <a:pt x="2714896" y="71172"/>
                  </a:lnTo>
                  <a:lnTo>
                    <a:pt x="2767108" y="81112"/>
                  </a:lnTo>
                  <a:lnTo>
                    <a:pt x="2819403" y="91593"/>
                  </a:lnTo>
                  <a:lnTo>
                    <a:pt x="2871690" y="102593"/>
                  </a:lnTo>
                  <a:lnTo>
                    <a:pt x="2923879" y="114092"/>
                  </a:lnTo>
                  <a:lnTo>
                    <a:pt x="2975878" y="126068"/>
                  </a:lnTo>
                  <a:lnTo>
                    <a:pt x="3027598" y="138500"/>
                  </a:lnTo>
                  <a:lnTo>
                    <a:pt x="3078948" y="151369"/>
                  </a:lnTo>
                  <a:lnTo>
                    <a:pt x="3129837" y="164652"/>
                  </a:lnTo>
                  <a:lnTo>
                    <a:pt x="3180175" y="178328"/>
                  </a:lnTo>
                  <a:lnTo>
                    <a:pt x="3229870" y="192378"/>
                  </a:lnTo>
                  <a:lnTo>
                    <a:pt x="3278832" y="206780"/>
                  </a:lnTo>
                  <a:lnTo>
                    <a:pt x="3326972" y="221512"/>
                  </a:lnTo>
                  <a:lnTo>
                    <a:pt x="3374197" y="236555"/>
                  </a:lnTo>
                  <a:lnTo>
                    <a:pt x="3420418" y="251887"/>
                  </a:lnTo>
                  <a:lnTo>
                    <a:pt x="3465543" y="267487"/>
                  </a:lnTo>
                  <a:lnTo>
                    <a:pt x="3509482" y="283335"/>
                  </a:lnTo>
                  <a:lnTo>
                    <a:pt x="3552145" y="299409"/>
                  </a:lnTo>
                  <a:lnTo>
                    <a:pt x="3593441" y="315688"/>
                  </a:lnTo>
                  <a:lnTo>
                    <a:pt x="3633280" y="332152"/>
                  </a:lnTo>
                  <a:lnTo>
                    <a:pt x="3671570" y="348780"/>
                  </a:lnTo>
                  <a:lnTo>
                    <a:pt x="3723857" y="373694"/>
                  </a:lnTo>
                  <a:lnTo>
                    <a:pt x="3775016" y="401170"/>
                  </a:lnTo>
                  <a:lnTo>
                    <a:pt x="3825005" y="430918"/>
                  </a:lnTo>
                  <a:lnTo>
                    <a:pt x="3873781" y="462644"/>
                  </a:lnTo>
                  <a:lnTo>
                    <a:pt x="3921303" y="496057"/>
                  </a:lnTo>
                  <a:lnTo>
                    <a:pt x="3967527" y="530865"/>
                  </a:lnTo>
                  <a:lnTo>
                    <a:pt x="4012414" y="566776"/>
                  </a:lnTo>
                  <a:lnTo>
                    <a:pt x="4055919" y="603499"/>
                  </a:lnTo>
                  <a:lnTo>
                    <a:pt x="4098001" y="640742"/>
                  </a:lnTo>
                  <a:lnTo>
                    <a:pt x="4138618" y="678213"/>
                  </a:lnTo>
                  <a:lnTo>
                    <a:pt x="4177728" y="715619"/>
                  </a:lnTo>
                  <a:lnTo>
                    <a:pt x="4215289" y="752670"/>
                  </a:lnTo>
                  <a:lnTo>
                    <a:pt x="4251258" y="789074"/>
                  </a:lnTo>
                  <a:lnTo>
                    <a:pt x="4285595" y="824537"/>
                  </a:lnTo>
                  <a:lnTo>
                    <a:pt x="4318255" y="858770"/>
                  </a:lnTo>
                  <a:lnTo>
                    <a:pt x="4349199" y="891479"/>
                  </a:lnTo>
                  <a:lnTo>
                    <a:pt x="4378382" y="922373"/>
                  </a:lnTo>
                  <a:lnTo>
                    <a:pt x="4405765" y="951161"/>
                  </a:lnTo>
                  <a:lnTo>
                    <a:pt x="4431303" y="977550"/>
                  </a:lnTo>
                  <a:lnTo>
                    <a:pt x="4454955" y="1001248"/>
                  </a:lnTo>
                  <a:lnTo>
                    <a:pt x="4476680" y="1021964"/>
                  </a:lnTo>
                  <a:lnTo>
                    <a:pt x="4496434" y="1039406"/>
                  </a:lnTo>
                </a:path>
                <a:path w="4503420" h="1454150">
                  <a:moveTo>
                    <a:pt x="217550" y="1200442"/>
                  </a:moveTo>
                  <a:lnTo>
                    <a:pt x="250254" y="1164203"/>
                  </a:lnTo>
                  <a:lnTo>
                    <a:pt x="283037" y="1128041"/>
                  </a:lnTo>
                  <a:lnTo>
                    <a:pt x="315976" y="1092035"/>
                  </a:lnTo>
                  <a:lnTo>
                    <a:pt x="349149" y="1056261"/>
                  </a:lnTo>
                  <a:lnTo>
                    <a:pt x="382633" y="1020799"/>
                  </a:lnTo>
                  <a:lnTo>
                    <a:pt x="416505" y="985724"/>
                  </a:lnTo>
                  <a:lnTo>
                    <a:pt x="450842" y="951115"/>
                  </a:lnTo>
                  <a:lnTo>
                    <a:pt x="485722" y="917049"/>
                  </a:lnTo>
                  <a:lnTo>
                    <a:pt x="521221" y="883605"/>
                  </a:lnTo>
                  <a:lnTo>
                    <a:pt x="557418" y="850859"/>
                  </a:lnTo>
                  <a:lnTo>
                    <a:pt x="594390" y="818889"/>
                  </a:lnTo>
                  <a:lnTo>
                    <a:pt x="632213" y="787773"/>
                  </a:lnTo>
                  <a:lnTo>
                    <a:pt x="670964" y="757589"/>
                  </a:lnTo>
                  <a:lnTo>
                    <a:pt x="710722" y="728414"/>
                  </a:lnTo>
                  <a:lnTo>
                    <a:pt x="751564" y="700326"/>
                  </a:lnTo>
                  <a:lnTo>
                    <a:pt x="793566" y="673402"/>
                  </a:lnTo>
                  <a:lnTo>
                    <a:pt x="836805" y="647720"/>
                  </a:lnTo>
                  <a:lnTo>
                    <a:pt x="881360" y="623358"/>
                  </a:lnTo>
                  <a:lnTo>
                    <a:pt x="927308" y="600394"/>
                  </a:lnTo>
                  <a:lnTo>
                    <a:pt x="974725" y="578904"/>
                  </a:lnTo>
                  <a:lnTo>
                    <a:pt x="1015418" y="561892"/>
                  </a:lnTo>
                  <a:lnTo>
                    <a:pt x="1057141" y="545390"/>
                  </a:lnTo>
                  <a:lnTo>
                    <a:pt x="1099848" y="529426"/>
                  </a:lnTo>
                  <a:lnTo>
                    <a:pt x="1143496" y="514031"/>
                  </a:lnTo>
                  <a:lnTo>
                    <a:pt x="1188038" y="499234"/>
                  </a:lnTo>
                  <a:lnTo>
                    <a:pt x="1233431" y="485067"/>
                  </a:lnTo>
                  <a:lnTo>
                    <a:pt x="1279630" y="471558"/>
                  </a:lnTo>
                  <a:lnTo>
                    <a:pt x="1326590" y="458738"/>
                  </a:lnTo>
                  <a:lnTo>
                    <a:pt x="1374266" y="446637"/>
                  </a:lnTo>
                  <a:lnTo>
                    <a:pt x="1422613" y="435285"/>
                  </a:lnTo>
                  <a:lnTo>
                    <a:pt x="1471586" y="424712"/>
                  </a:lnTo>
                  <a:lnTo>
                    <a:pt x="1521142" y="414947"/>
                  </a:lnTo>
                  <a:lnTo>
                    <a:pt x="1571235" y="406021"/>
                  </a:lnTo>
                  <a:lnTo>
                    <a:pt x="1621820" y="397964"/>
                  </a:lnTo>
                  <a:lnTo>
                    <a:pt x="1672852" y="390805"/>
                  </a:lnTo>
                  <a:lnTo>
                    <a:pt x="1724288" y="384575"/>
                  </a:lnTo>
                  <a:lnTo>
                    <a:pt x="1776081" y="379304"/>
                  </a:lnTo>
                  <a:lnTo>
                    <a:pt x="1828188" y="375021"/>
                  </a:lnTo>
                  <a:lnTo>
                    <a:pt x="1880564" y="371757"/>
                  </a:lnTo>
                  <a:lnTo>
                    <a:pt x="1933163" y="369542"/>
                  </a:lnTo>
                  <a:lnTo>
                    <a:pt x="1985941" y="368405"/>
                  </a:lnTo>
                  <a:lnTo>
                    <a:pt x="2038854" y="368377"/>
                  </a:lnTo>
                  <a:lnTo>
                    <a:pt x="2091856" y="369488"/>
                  </a:lnTo>
                  <a:lnTo>
                    <a:pt x="2144903" y="371767"/>
                  </a:lnTo>
                  <a:lnTo>
                    <a:pt x="2191030" y="374710"/>
                  </a:lnTo>
                  <a:lnTo>
                    <a:pt x="2238361" y="378595"/>
                  </a:lnTo>
                  <a:lnTo>
                    <a:pt x="2286783" y="383393"/>
                  </a:lnTo>
                  <a:lnTo>
                    <a:pt x="2336182" y="389076"/>
                  </a:lnTo>
                  <a:lnTo>
                    <a:pt x="2386446" y="395615"/>
                  </a:lnTo>
                  <a:lnTo>
                    <a:pt x="2437461" y="402982"/>
                  </a:lnTo>
                  <a:lnTo>
                    <a:pt x="2489116" y="411149"/>
                  </a:lnTo>
                  <a:lnTo>
                    <a:pt x="2541297" y="420087"/>
                  </a:lnTo>
                  <a:lnTo>
                    <a:pt x="2593892" y="429768"/>
                  </a:lnTo>
                  <a:lnTo>
                    <a:pt x="2646787" y="440163"/>
                  </a:lnTo>
                  <a:lnTo>
                    <a:pt x="2699870" y="451245"/>
                  </a:lnTo>
                  <a:lnTo>
                    <a:pt x="2753028" y="462984"/>
                  </a:lnTo>
                  <a:lnTo>
                    <a:pt x="2806149" y="475352"/>
                  </a:lnTo>
                  <a:lnTo>
                    <a:pt x="2859119" y="488321"/>
                  </a:lnTo>
                  <a:lnTo>
                    <a:pt x="2911825" y="501863"/>
                  </a:lnTo>
                  <a:lnTo>
                    <a:pt x="2964155" y="515949"/>
                  </a:lnTo>
                  <a:lnTo>
                    <a:pt x="3015997" y="530550"/>
                  </a:lnTo>
                  <a:lnTo>
                    <a:pt x="3067236" y="545639"/>
                  </a:lnTo>
                  <a:lnTo>
                    <a:pt x="3117761" y="561186"/>
                  </a:lnTo>
                  <a:lnTo>
                    <a:pt x="3167458" y="577165"/>
                  </a:lnTo>
                  <a:lnTo>
                    <a:pt x="3216215" y="593545"/>
                  </a:lnTo>
                  <a:lnTo>
                    <a:pt x="3263919" y="610299"/>
                  </a:lnTo>
                  <a:lnTo>
                    <a:pt x="3310457" y="627398"/>
                  </a:lnTo>
                  <a:lnTo>
                    <a:pt x="3355716" y="644814"/>
                  </a:lnTo>
                  <a:lnTo>
                    <a:pt x="3399584" y="662519"/>
                  </a:lnTo>
                  <a:lnTo>
                    <a:pt x="3441947" y="680484"/>
                  </a:lnTo>
                  <a:lnTo>
                    <a:pt x="3482693" y="698680"/>
                  </a:lnTo>
                  <a:lnTo>
                    <a:pt x="3521709" y="717080"/>
                  </a:lnTo>
                  <a:lnTo>
                    <a:pt x="3571956" y="743247"/>
                  </a:lnTo>
                  <a:lnTo>
                    <a:pt x="3621066" y="772211"/>
                  </a:lnTo>
                  <a:lnTo>
                    <a:pt x="3668995" y="803637"/>
                  </a:lnTo>
                  <a:lnTo>
                    <a:pt x="3715698" y="837190"/>
                  </a:lnTo>
                  <a:lnTo>
                    <a:pt x="3761130" y="872533"/>
                  </a:lnTo>
                  <a:lnTo>
                    <a:pt x="3805248" y="909331"/>
                  </a:lnTo>
                  <a:lnTo>
                    <a:pt x="3848005" y="947248"/>
                  </a:lnTo>
                  <a:lnTo>
                    <a:pt x="3889359" y="985948"/>
                  </a:lnTo>
                  <a:lnTo>
                    <a:pt x="3929264" y="1025097"/>
                  </a:lnTo>
                  <a:lnTo>
                    <a:pt x="3967675" y="1064358"/>
                  </a:lnTo>
                  <a:lnTo>
                    <a:pt x="4004549" y="1103396"/>
                  </a:lnTo>
                  <a:lnTo>
                    <a:pt x="4039840" y="1141874"/>
                  </a:lnTo>
                  <a:lnTo>
                    <a:pt x="4073504" y="1179458"/>
                  </a:lnTo>
                  <a:lnTo>
                    <a:pt x="4105496" y="1215812"/>
                  </a:lnTo>
                  <a:lnTo>
                    <a:pt x="4135771" y="1250599"/>
                  </a:lnTo>
                  <a:lnTo>
                    <a:pt x="4164286" y="1283485"/>
                  </a:lnTo>
                  <a:lnTo>
                    <a:pt x="4190995" y="1314134"/>
                  </a:lnTo>
                  <a:lnTo>
                    <a:pt x="4215854" y="1342210"/>
                  </a:lnTo>
                  <a:lnTo>
                    <a:pt x="4238818" y="1367377"/>
                  </a:lnTo>
                  <a:lnTo>
                    <a:pt x="4259843" y="1389300"/>
                  </a:lnTo>
                  <a:lnTo>
                    <a:pt x="4278883" y="1407642"/>
                  </a:lnTo>
                </a:path>
                <a:path w="4503420" h="1454150">
                  <a:moveTo>
                    <a:pt x="4278883" y="1453680"/>
                  </a:moveTo>
                  <a:lnTo>
                    <a:pt x="4319369" y="1440464"/>
                  </a:lnTo>
                  <a:lnTo>
                    <a:pt x="4358163" y="1425627"/>
                  </a:lnTo>
                  <a:lnTo>
                    <a:pt x="4393576" y="1407555"/>
                  </a:lnTo>
                  <a:lnTo>
                    <a:pt x="4448821" y="1356574"/>
                  </a:lnTo>
                  <a:lnTo>
                    <a:pt x="4469225" y="1324203"/>
                  </a:lnTo>
                  <a:lnTo>
                    <a:pt x="4485104" y="1287518"/>
                  </a:lnTo>
                  <a:lnTo>
                    <a:pt x="4496434" y="1246518"/>
                  </a:lnTo>
                  <a:lnTo>
                    <a:pt x="4502364" y="1200415"/>
                  </a:lnTo>
                  <a:lnTo>
                    <a:pt x="4503197" y="1149448"/>
                  </a:lnTo>
                  <a:lnTo>
                    <a:pt x="4500649" y="1095238"/>
                  </a:lnTo>
                  <a:lnTo>
                    <a:pt x="4496434" y="1039406"/>
                  </a:lnTo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5826" y="4267200"/>
              <a:ext cx="4876800" cy="2286000"/>
            </a:xfrm>
            <a:custGeom>
              <a:avLst/>
              <a:gdLst/>
              <a:ahLst/>
              <a:cxnLst/>
              <a:rect l="l" t="t" r="r" b="b"/>
              <a:pathLst>
                <a:path w="4876800" h="2286000">
                  <a:moveTo>
                    <a:pt x="0" y="2286000"/>
                  </a:moveTo>
                  <a:lnTo>
                    <a:pt x="4876800" y="2286000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381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3850" y="4433823"/>
              <a:ext cx="4724400" cy="1633855"/>
            </a:xfrm>
            <a:custGeom>
              <a:avLst/>
              <a:gdLst/>
              <a:ahLst/>
              <a:cxnLst/>
              <a:rect l="l" t="t" r="r" b="b"/>
              <a:pathLst>
                <a:path w="4724400" h="1633854">
                  <a:moveTo>
                    <a:pt x="0" y="1065403"/>
                  </a:moveTo>
                  <a:lnTo>
                    <a:pt x="1017524" y="639318"/>
                  </a:lnTo>
                  <a:lnTo>
                    <a:pt x="1671701" y="0"/>
                  </a:lnTo>
                  <a:lnTo>
                    <a:pt x="2907283" y="355219"/>
                  </a:lnTo>
                  <a:lnTo>
                    <a:pt x="4360926" y="568198"/>
                  </a:lnTo>
                  <a:lnTo>
                    <a:pt x="4724400" y="1633601"/>
                  </a:lnTo>
                </a:path>
              </a:pathLst>
            </a:custGeom>
            <a:ln w="28575">
              <a:solidFill>
                <a:srgbClr val="CC33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84109" y="2052511"/>
            <a:ext cx="2057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8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48450" y="2066925"/>
            <a:ext cx="1038225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02252" y="2018157"/>
            <a:ext cx="44018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ctor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Cáp đồng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trục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(coaxial),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6250" y="2066925"/>
            <a:ext cx="4405630" cy="2100580"/>
            <a:chOff x="4286250" y="2066925"/>
            <a:chExt cx="4405630" cy="2100580"/>
          </a:xfrm>
        </p:grpSpPr>
        <p:sp>
          <p:nvSpPr>
            <p:cNvPr id="16" name="object 16"/>
            <p:cNvSpPr/>
            <p:nvPr/>
          </p:nvSpPr>
          <p:spPr>
            <a:xfrm>
              <a:off x="4286250" y="2066925"/>
              <a:ext cx="1966850" cy="790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0" y="3305175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171450" y="0"/>
                  </a:lnTo>
                </a:path>
                <a:path w="3962400">
                  <a:moveTo>
                    <a:pt x="476250" y="0"/>
                  </a:moveTo>
                  <a:lnTo>
                    <a:pt x="1085850" y="0"/>
                  </a:lnTo>
                </a:path>
                <a:path w="3962400">
                  <a:moveTo>
                    <a:pt x="1390650" y="0"/>
                  </a:moveTo>
                  <a:lnTo>
                    <a:pt x="1981200" y="0"/>
                  </a:lnTo>
                </a:path>
                <a:path w="3962400">
                  <a:moveTo>
                    <a:pt x="2286000" y="0"/>
                  </a:moveTo>
                  <a:lnTo>
                    <a:pt x="2990850" y="0"/>
                  </a:lnTo>
                </a:path>
                <a:path w="3962400">
                  <a:moveTo>
                    <a:pt x="3295650" y="0"/>
                  </a:moveTo>
                  <a:lnTo>
                    <a:pt x="3962400" y="0"/>
                  </a:lnTo>
                </a:path>
              </a:pathLst>
            </a:custGeom>
            <a:ln w="381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3450" y="3286125"/>
              <a:ext cx="3124200" cy="157480"/>
            </a:xfrm>
            <a:custGeom>
              <a:avLst/>
              <a:gdLst/>
              <a:ahLst/>
              <a:cxnLst/>
              <a:rect l="l" t="t" r="r" b="b"/>
              <a:pathLst>
                <a:path w="3124200" h="157479">
                  <a:moveTo>
                    <a:pt x="0" y="23749"/>
                  </a:moveTo>
                  <a:lnTo>
                    <a:pt x="304800" y="23875"/>
                  </a:lnTo>
                </a:path>
                <a:path w="3124200" h="157479">
                  <a:moveTo>
                    <a:pt x="152400" y="4699"/>
                  </a:moveTo>
                  <a:lnTo>
                    <a:pt x="152400" y="157099"/>
                  </a:lnTo>
                </a:path>
                <a:path w="3124200" h="157479">
                  <a:moveTo>
                    <a:pt x="914400" y="19050"/>
                  </a:moveTo>
                  <a:lnTo>
                    <a:pt x="1219200" y="19050"/>
                  </a:lnTo>
                </a:path>
                <a:path w="3124200" h="157479">
                  <a:moveTo>
                    <a:pt x="1066800" y="0"/>
                  </a:moveTo>
                  <a:lnTo>
                    <a:pt x="1066800" y="152400"/>
                  </a:lnTo>
                </a:path>
                <a:path w="3124200" h="157479">
                  <a:moveTo>
                    <a:pt x="1809750" y="23749"/>
                  </a:moveTo>
                  <a:lnTo>
                    <a:pt x="2114550" y="23875"/>
                  </a:lnTo>
                </a:path>
                <a:path w="3124200" h="157479">
                  <a:moveTo>
                    <a:pt x="1962150" y="4699"/>
                  </a:moveTo>
                  <a:lnTo>
                    <a:pt x="1962150" y="157099"/>
                  </a:lnTo>
                </a:path>
                <a:path w="3124200" h="157479">
                  <a:moveTo>
                    <a:pt x="2819400" y="19050"/>
                  </a:moveTo>
                  <a:lnTo>
                    <a:pt x="3124200" y="19050"/>
                  </a:lnTo>
                </a:path>
                <a:path w="3124200" h="157479">
                  <a:moveTo>
                    <a:pt x="2971800" y="0"/>
                  </a:moveTo>
                  <a:lnTo>
                    <a:pt x="2971800" y="152400"/>
                  </a:lnTo>
                </a:path>
              </a:pathLst>
            </a:custGeom>
            <a:ln w="762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91050" y="3595687"/>
              <a:ext cx="619125" cy="5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05450" y="3595687"/>
              <a:ext cx="619125" cy="5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19850" y="3595687"/>
              <a:ext cx="619125" cy="5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10450" y="3595687"/>
              <a:ext cx="619125" cy="5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5850" y="3438525"/>
              <a:ext cx="2819400" cy="152400"/>
            </a:xfrm>
            <a:custGeom>
              <a:avLst/>
              <a:gdLst/>
              <a:ahLst/>
              <a:cxnLst/>
              <a:rect l="l" t="t" r="r" b="b"/>
              <a:pathLst>
                <a:path w="2819400" h="152400">
                  <a:moveTo>
                    <a:pt x="0" y="0"/>
                  </a:moveTo>
                  <a:lnTo>
                    <a:pt x="0" y="152400"/>
                  </a:lnTo>
                </a:path>
                <a:path w="2819400" h="152400">
                  <a:moveTo>
                    <a:pt x="2819400" y="0"/>
                  </a:moveTo>
                  <a:lnTo>
                    <a:pt x="2819400" y="152400"/>
                  </a:lnTo>
                </a:path>
                <a:path w="2819400" h="152400">
                  <a:moveTo>
                    <a:pt x="1814576" y="0"/>
                  </a:moveTo>
                  <a:lnTo>
                    <a:pt x="1814576" y="152400"/>
                  </a:lnTo>
                </a:path>
                <a:path w="2819400" h="152400">
                  <a:moveTo>
                    <a:pt x="914400" y="0"/>
                  </a:moveTo>
                  <a:lnTo>
                    <a:pt x="914400" y="152400"/>
                  </a:lnTo>
                </a:path>
              </a:pathLst>
            </a:custGeom>
            <a:ln w="381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34400" y="322414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4400" y="322414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9600" y="322414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9600" y="322414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088813" y="2362200"/>
            <a:ext cx="2874010" cy="2228850"/>
            <a:chOff x="1088813" y="2362200"/>
            <a:chExt cx="2874010" cy="2228850"/>
          </a:xfrm>
        </p:grpSpPr>
        <p:sp>
          <p:nvSpPr>
            <p:cNvPr id="29" name="object 29"/>
            <p:cNvSpPr/>
            <p:nvPr/>
          </p:nvSpPr>
          <p:spPr>
            <a:xfrm>
              <a:off x="1088813" y="2836333"/>
              <a:ext cx="2568786" cy="17542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5599" y="2438400"/>
              <a:ext cx="1066800" cy="800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5000" y="2362200"/>
              <a:ext cx="914400" cy="914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438275" y="4995862"/>
            <a:ext cx="2022475" cy="151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5800" y="1981200"/>
            <a:ext cx="3429000" cy="4572000"/>
          </a:xfrm>
          <a:prstGeom prst="rect">
            <a:avLst/>
          </a:prstGeom>
          <a:ln w="38100">
            <a:solidFill>
              <a:srgbClr val="00336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Đầu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cắm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và ổ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cắm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RJ45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257810" marR="466090" algn="just">
              <a:lnSpc>
                <a:spcPct val="90000"/>
              </a:lnSpc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Cáp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xoắn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(4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đôi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cáp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xoắn) 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UTP –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Unshield </a:t>
            </a:r>
            <a:r>
              <a:rPr sz="1800" spc="-25" dirty="0">
                <a:solidFill>
                  <a:srgbClr val="003366"/>
                </a:solidFill>
                <a:latin typeface="Arial"/>
                <a:cs typeface="Arial"/>
              </a:rPr>
              <a:t>Twist</a:t>
            </a:r>
            <a:r>
              <a:rPr sz="18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3366"/>
                </a:solidFill>
                <a:latin typeface="Arial"/>
                <a:cs typeface="Arial"/>
              </a:rPr>
              <a:t>Pair,  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STP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Shield </a:t>
            </a:r>
            <a:r>
              <a:rPr sz="1800" spc="-25" dirty="0">
                <a:solidFill>
                  <a:srgbClr val="003366"/>
                </a:solidFill>
                <a:latin typeface="Arial"/>
                <a:cs typeface="Arial"/>
              </a:rPr>
              <a:t>Twist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Pair</a:t>
            </a:r>
            <a:r>
              <a:rPr sz="18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3DF173DE-17A9-7547-9EF5-91D4116C8C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vi-VN"/>
              <a:t>NMTH-Chương 6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0E848E5-BD04-F34A-AC5D-D3CD3AA486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004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03646"/>
            <a:ext cx="8839200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5" dirty="0">
                <a:solidFill>
                  <a:srgbClr val="006666"/>
                </a:solidFill>
              </a:rPr>
              <a:t>MÔI </a:t>
            </a:r>
            <a:r>
              <a:rPr sz="3500" spc="-10" dirty="0">
                <a:solidFill>
                  <a:srgbClr val="006666"/>
                </a:solidFill>
              </a:rPr>
              <a:t>TRƯỜNG TRUYỀN DẪN KHÔNG</a:t>
            </a:r>
            <a:r>
              <a:rPr sz="3500" spc="90" dirty="0">
                <a:solidFill>
                  <a:srgbClr val="006666"/>
                </a:solidFill>
              </a:rPr>
              <a:t> </a:t>
            </a:r>
            <a:r>
              <a:rPr sz="3500" spc="-10" dirty="0">
                <a:solidFill>
                  <a:srgbClr val="006666"/>
                </a:solidFill>
              </a:rPr>
              <a:t>DÂY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731" y="1546092"/>
            <a:ext cx="3632200" cy="47853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Sử dụng sóng điện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từ:</a:t>
            </a:r>
            <a:endParaRPr sz="2800">
              <a:latin typeface="Arial"/>
              <a:cs typeface="Arial"/>
            </a:endParaRPr>
          </a:p>
          <a:p>
            <a:pPr marL="363220" indent="-287655">
              <a:lnSpc>
                <a:spcPct val="100000"/>
              </a:lnSpc>
              <a:spcBef>
                <a:spcPts val="590"/>
              </a:spcBef>
              <a:buSzPct val="75000"/>
              <a:buChar char="–"/>
              <a:tabLst>
                <a:tab pos="363220" algn="l"/>
                <a:tab pos="36385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Mạng vệ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tinh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3366"/>
              </a:buClr>
              <a:buFont typeface="Arial"/>
              <a:buChar char="–"/>
            </a:pPr>
            <a:endParaRPr sz="3500">
              <a:latin typeface="Arial"/>
              <a:cs typeface="Arial"/>
            </a:endParaRPr>
          </a:p>
          <a:p>
            <a:pPr marL="363220" indent="-287655">
              <a:lnSpc>
                <a:spcPct val="100000"/>
              </a:lnSpc>
              <a:buSzPct val="75000"/>
              <a:buChar char="–"/>
              <a:tabLst>
                <a:tab pos="363220" algn="l"/>
                <a:tab pos="36385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Mạng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thoại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di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3366"/>
              </a:buClr>
              <a:buFont typeface="Arial"/>
              <a:buChar char="–"/>
            </a:pPr>
            <a:endParaRPr sz="3500">
              <a:latin typeface="Arial"/>
              <a:cs typeface="Arial"/>
            </a:endParaRPr>
          </a:p>
          <a:p>
            <a:pPr marL="363220" indent="-287655">
              <a:lnSpc>
                <a:spcPct val="100000"/>
              </a:lnSpc>
              <a:buSzPct val="75000"/>
              <a:buChar char="–"/>
              <a:tabLst>
                <a:tab pos="363220" algn="l"/>
                <a:tab pos="36385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Wifi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(100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m)</a:t>
            </a:r>
            <a:endParaRPr sz="2400">
              <a:latin typeface="Arial"/>
              <a:cs typeface="Arial"/>
            </a:endParaRPr>
          </a:p>
          <a:p>
            <a:pPr marL="363220" marR="464184" indent="-287020">
              <a:lnSpc>
                <a:spcPct val="100000"/>
              </a:lnSpc>
              <a:spcBef>
                <a:spcPts val="580"/>
              </a:spcBef>
              <a:buSzPct val="75000"/>
              <a:buChar char="–"/>
              <a:tabLst>
                <a:tab pos="363220" algn="l"/>
                <a:tab pos="36385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Hồng ngoại (vài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m,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không được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chắn</a:t>
            </a:r>
            <a:r>
              <a:rPr sz="24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tia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hồng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ngoại)</a:t>
            </a:r>
            <a:endParaRPr sz="2400">
              <a:latin typeface="Arial"/>
              <a:cs typeface="Arial"/>
            </a:endParaRPr>
          </a:p>
          <a:p>
            <a:pPr marL="363220" indent="-28765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363220" algn="l"/>
                <a:tab pos="36385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Bluetooth (10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m)</a:t>
            </a:r>
            <a:endParaRPr sz="2400">
              <a:latin typeface="Arial"/>
              <a:cs typeface="Arial"/>
            </a:endParaRPr>
          </a:p>
          <a:p>
            <a:pPr marL="363220" indent="-28765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363220" algn="l"/>
                <a:tab pos="36385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Wimax (vài chục</a:t>
            </a:r>
            <a:r>
              <a:rPr sz="24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km)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9940" y="1838325"/>
            <a:ext cx="4817110" cy="5019675"/>
            <a:chOff x="4099940" y="1838325"/>
            <a:chExt cx="4817110" cy="5019675"/>
          </a:xfrm>
        </p:grpSpPr>
        <p:sp>
          <p:nvSpPr>
            <p:cNvPr id="5" name="object 5"/>
            <p:cNvSpPr/>
            <p:nvPr/>
          </p:nvSpPr>
          <p:spPr>
            <a:xfrm>
              <a:off x="7469250" y="1838325"/>
              <a:ext cx="1447800" cy="1108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4250" y="2371725"/>
              <a:ext cx="1058862" cy="144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0050" y="2371725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0"/>
                  </a:lnTo>
                </a:path>
              </a:pathLst>
            </a:custGeom>
            <a:ln w="9525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6060" y="5534025"/>
              <a:ext cx="1429621" cy="1323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99940" y="5202301"/>
              <a:ext cx="1884045" cy="16381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2425" y="5562600"/>
              <a:ext cx="2743200" cy="228600"/>
            </a:xfrm>
            <a:custGeom>
              <a:avLst/>
              <a:gdLst/>
              <a:ahLst/>
              <a:cxnLst/>
              <a:rect l="l" t="t" r="r" b="b"/>
              <a:pathLst>
                <a:path w="2743200" h="228600">
                  <a:moveTo>
                    <a:pt x="0" y="228600"/>
                  </a:moveTo>
                  <a:lnTo>
                    <a:pt x="2743200" y="0"/>
                  </a:lnTo>
                </a:path>
              </a:pathLst>
            </a:custGeom>
            <a:ln w="9525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7853" y="3429000"/>
              <a:ext cx="1428496" cy="1905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1580" y="3581400"/>
              <a:ext cx="2209800" cy="1066800"/>
            </a:xfrm>
            <a:custGeom>
              <a:avLst/>
              <a:gdLst/>
              <a:ahLst/>
              <a:cxnLst/>
              <a:rect l="l" t="t" r="r" b="b"/>
              <a:pathLst>
                <a:path w="2209800" h="1066800">
                  <a:moveTo>
                    <a:pt x="0" y="1066800"/>
                  </a:moveTo>
                  <a:lnTo>
                    <a:pt x="2209546" y="0"/>
                  </a:lnTo>
                </a:path>
              </a:pathLst>
            </a:custGeom>
            <a:ln w="9525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57824" y="4132262"/>
              <a:ext cx="1201572" cy="12017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479C335-126B-E140-9318-D99106A865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NMTH-Chương 6</a:t>
            </a:r>
            <a:endParaRPr lang="en-US" altLang="vi-V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D288F-661A-F541-8D8F-F769D53C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9</a:t>
            </a:fld>
            <a:r>
              <a:rPr lang="en-US" altLang="en-US"/>
              <a:t>/C6</a:t>
            </a:r>
          </a:p>
        </p:txBody>
      </p:sp>
    </p:spTree>
    <p:extLst>
      <p:ext uri="{BB962C8B-B14F-4D97-AF65-F5344CB8AC3E}">
        <p14:creationId xmlns:p14="http://schemas.microsoft.com/office/powerpoint/2010/main" val="682102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0.439"/>
  <p:tag name="ISPRING_CUSTOM_TIMING_USED" val="1"/>
  <p:tag name="ISPRING_SLIDE_ID_2" val="{EB09CE54-B025-4033-81C2-4D1FE2F8BAE8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3772</Words>
  <Application>Microsoft Office PowerPoint</Application>
  <PresentationFormat>On-screen Show (4:3)</PresentationFormat>
  <Paragraphs>570</Paragraphs>
  <Slides>64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Times New Roman</vt:lpstr>
      <vt:lpstr>Wingdings</vt:lpstr>
      <vt:lpstr>Pixel</vt:lpstr>
      <vt:lpstr>NHẬP MÔN TIN HỌC</vt:lpstr>
      <vt:lpstr>Tài liệu tham khảo</vt:lpstr>
      <vt:lpstr>Nội dung chương 6</vt:lpstr>
      <vt:lpstr>I. Định nghĩa mạng máy tính</vt:lpstr>
      <vt:lpstr>Công dụng của mạng</vt:lpstr>
      <vt:lpstr>CÁC YẾU TỐ CỦA MẠNG MÁY TÍNH</vt:lpstr>
      <vt:lpstr>CÁC YẾU TỐ CỦA MẠNG MÁY TÍNH</vt:lpstr>
      <vt:lpstr>MÔI TRƯỜNG TRUYỀN DẪN CÓ DÂY</vt:lpstr>
      <vt:lpstr>MÔI TRƯỜNG TRUYỀN DẪN KHÔNG DÂY</vt:lpstr>
      <vt:lpstr>TÔ PÔ CỦA MẠNG</vt:lpstr>
      <vt:lpstr>TÔPÔ: KIẾN TRÚC ĐẤU NỐI</vt:lpstr>
      <vt:lpstr>TÔPÔ: KIẾN TRÚC ĐẤU NỐI</vt:lpstr>
      <vt:lpstr>KÊNH TRUYỀN DỮ LIỆU</vt:lpstr>
      <vt:lpstr>GIAO THỨC MẠNG</vt:lpstr>
      <vt:lpstr>II. Mô hình mạng</vt:lpstr>
      <vt:lpstr>CÁC LOẠI MẠNG MÁY TÍNH</vt:lpstr>
      <vt:lpstr>LAN</vt:lpstr>
      <vt:lpstr>WAN</vt:lpstr>
      <vt:lpstr>CÁC MÔ HÌNH CỘNG TÁC</vt:lpstr>
      <vt:lpstr>Mô hình dùng chung thiết bị</vt:lpstr>
      <vt:lpstr>MÔ HÌNH KHÁCH CHỦ</vt:lpstr>
      <vt:lpstr>Mô hình Khách/Chủ </vt:lpstr>
      <vt:lpstr>Mô hình Khách/Chủ </vt:lpstr>
      <vt:lpstr>MẠNG NGANG HÀNG</vt:lpstr>
      <vt:lpstr>Ví dụ: mô hình peer-to-peer</vt:lpstr>
      <vt:lpstr>Môi trường truyền vật lý mạng cục bộ</vt:lpstr>
      <vt:lpstr>Card giao tiếp mạng (Network Interface Card – NIC)</vt:lpstr>
      <vt:lpstr>Các thành phần trên card mạng</vt:lpstr>
      <vt:lpstr>Truyền dữ liệu dạng broadcast</vt:lpstr>
      <vt:lpstr>Truyền dữ liệu dạng point-to-point</vt:lpstr>
      <vt:lpstr>Ví dụ: Home Network (1 máy)</vt:lpstr>
      <vt:lpstr>Ví dụ: Home Network (nhiều máy)</vt:lpstr>
      <vt:lpstr>Ví dụ: Home Network (nhiều máy)</vt:lpstr>
      <vt:lpstr>CÁC THIẾT BỊ GHÉP NỐI TRONG LAN</vt:lpstr>
      <vt:lpstr>CÁC THIẾT BỊ GHÉP NỐI TRONG LAN</vt:lpstr>
      <vt:lpstr>CÁC THIẾT BỊ GHÉP NỐI TRONG LAN</vt:lpstr>
      <vt:lpstr>IV. Internet</vt:lpstr>
      <vt:lpstr>SỰ HÌNH THÀNH INTERNET</vt:lpstr>
      <vt:lpstr>HÌNH DUNG VỀ INTERNET</vt:lpstr>
      <vt:lpstr>TÀI NGUYÊN TRÊN INTERNET</vt:lpstr>
      <vt:lpstr>DỊCH VỤ TRÊN INTERNET</vt:lpstr>
      <vt:lpstr>MỘT SỐ DỊCH VỤ ĐIỂN HÌNH CỦA  INTERNET</vt:lpstr>
      <vt:lpstr>GIAO THỨC TCP/IP</vt:lpstr>
      <vt:lpstr>ĐỊA CHỈ IP</vt:lpstr>
      <vt:lpstr>CƠ CHẾ DẪN ĐƯỜNG</vt:lpstr>
      <vt:lpstr>CƠ CHẾ DẪN ĐƯỜNG TRÊN INTERNET IP ROUTING</vt:lpstr>
      <vt:lpstr>205.1.5.23</vt:lpstr>
      <vt:lpstr>GIAO THỨC TCP</vt:lpstr>
      <vt:lpstr>SỬ DỤNG ĐỊA CHỈ IP</vt:lpstr>
      <vt:lpstr>CƠ CHẾ MẠNG CON</vt:lpstr>
      <vt:lpstr>SỬ DỤNG ĐỊA CHỈ IP THEO CƠ CHẾ  UỶ QUYỀN (PROXY)</vt:lpstr>
      <vt:lpstr>HỆ THỐNG TÊN MIỀN DNS - Domain Name System</vt:lpstr>
      <vt:lpstr>HỆ THỐNG TÊN MIỀN</vt:lpstr>
      <vt:lpstr>Sự cần thiết của bảo mật </vt:lpstr>
      <vt:lpstr>Sự cần thiết của bảo mật</vt:lpstr>
      <vt:lpstr>Sự cần thiết của bảo mật </vt:lpstr>
      <vt:lpstr>Sự cần thiết của bảo mật </vt:lpstr>
      <vt:lpstr>Các hình thức tấn công mạng</vt:lpstr>
      <vt:lpstr>Khắc phục sự cố mạng </vt:lpstr>
      <vt:lpstr>Khắc phục sự cố mạng </vt:lpstr>
      <vt:lpstr>Khắc phục sự cố mạng </vt:lpstr>
      <vt:lpstr>Khắc phục sự cố mạng</vt:lpstr>
      <vt:lpstr>Khắc phục sự cố mạng </vt:lpstr>
      <vt:lpstr>Câu hỏi tự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2020-10-07T08:06:46Z</cp:lastPrinted>
  <dcterms:created xsi:type="dcterms:W3CDTF">2019-09-15T15:48:38Z</dcterms:created>
  <dcterms:modified xsi:type="dcterms:W3CDTF">2021-10-11T14:56:49Z</dcterms:modified>
</cp:coreProperties>
</file>