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4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671CC-DD23-4AB7-90F8-38A5468BD22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62BF-7B38-4656-86E1-1837BEE3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Chương 5: Bảo mật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Môn học: Quản trị hệ cơ sở dữ 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ngữ cần biết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mtClean="0"/>
              <a:t>Domain: </a:t>
            </a:r>
          </a:p>
          <a:p>
            <a:pPr marL="857250" lvl="1" indent="-457200"/>
            <a:r>
              <a:rPr lang="en-US" smtClean="0"/>
              <a:t>là một tổ chức gồm một số các máy tính có kết nối cùng mạng LAN</a:t>
            </a:r>
          </a:p>
          <a:p>
            <a:pPr marL="857250" lvl="1" indent="-457200"/>
            <a:r>
              <a:rPr lang="en-US" smtClean="0"/>
              <a:t>nhằm chia sẻ tài nguyên và có quản lý bảo mật và phân quyền khi khai thác tài nguyên chung</a:t>
            </a:r>
          </a:p>
          <a:p>
            <a:pPr marL="857250" lvl="1" indent="-457200"/>
            <a:r>
              <a:rPr lang="en-US" smtClean="0"/>
              <a:t>Trong domain phải có 1 máy chạy HĐH Windows server dể quản lý domain, gọi là máy Domain Controller để quản lý tài nguyên, quản lý và phân quyền người dùng của domain</a:t>
            </a:r>
          </a:p>
        </p:txBody>
      </p:sp>
    </p:spTree>
    <p:extLst>
      <p:ext uri="{BB962C8B-B14F-4D97-AF65-F5344CB8AC3E}">
        <p14:creationId xmlns:p14="http://schemas.microsoft.com/office/powerpoint/2010/main" val="391460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ngữ cần biết</a:t>
            </a:r>
            <a:r>
              <a:rPr lang="en-US" smtClean="0"/>
              <a:t>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mtClean="0"/>
              <a:t>Local User (hay Windows Local User): </a:t>
            </a:r>
          </a:p>
          <a:p>
            <a:pPr marL="914400" lvl="1" indent="-514350"/>
            <a:r>
              <a:rPr lang="en-US" smtClean="0"/>
              <a:t>người dùng của HĐH Windows</a:t>
            </a:r>
          </a:p>
          <a:p>
            <a:pPr marL="914400" lvl="1" indent="-514350"/>
            <a:r>
              <a:rPr lang="en-US" smtClean="0"/>
              <a:t>được quản lý tại HĐH của máy tính mà user đăng nhập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Domain Account:</a:t>
            </a:r>
          </a:p>
          <a:p>
            <a:pPr marL="914400" lvl="1" indent="-514350"/>
            <a:r>
              <a:rPr lang="en-US" smtClean="0"/>
              <a:t>Là người dùng của domain</a:t>
            </a:r>
          </a:p>
          <a:p>
            <a:pPr marL="914400" lvl="1" indent="-514350"/>
            <a:r>
              <a:rPr lang="en-US" smtClean="0"/>
              <a:t>Được tạo, quản lý và phân quyền tại máy Domain Controller</a:t>
            </a:r>
          </a:p>
          <a:p>
            <a:pPr marL="914400" lvl="1" indent="-514350"/>
            <a:r>
              <a:rPr lang="en-US" smtClean="0"/>
              <a:t>Có thể dùng Domain account để đăng nhập vào Domain ở các máy tính có nối vào mạng LAN với  máy Domain Controller</a:t>
            </a:r>
            <a:endParaRPr lang="en-US" smtClean="0"/>
          </a:p>
          <a:p>
            <a:pPr marL="914400" lvl="1" indent="-51435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181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ngữ cần biết</a:t>
            </a:r>
            <a:r>
              <a:rPr lang="en-US" smtClean="0"/>
              <a:t>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mtClean="0"/>
              <a:t>Mạng LAN ngang hàng: </a:t>
            </a:r>
          </a:p>
          <a:p>
            <a:pPr marL="914400" lvl="1" indent="-514350"/>
            <a:r>
              <a:rPr lang="en-US" smtClean="0"/>
              <a:t>máy tính có nối mạng LAN để chia sẻ tài nguyên</a:t>
            </a:r>
          </a:p>
          <a:p>
            <a:pPr marL="914400" lvl="1" indent="-514350"/>
            <a:r>
              <a:rPr lang="en-US" smtClean="0"/>
              <a:t>Phải đăng nhập vào Windows bằng Local user của HĐH 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sz="3200"/>
              <a:t>Mạng LAN </a:t>
            </a:r>
            <a:r>
              <a:rPr lang="en-US" sz="3200"/>
              <a:t>có tổ chức các Domain: </a:t>
            </a:r>
            <a:endParaRPr lang="en-US" sz="3200"/>
          </a:p>
          <a:p>
            <a:pPr marL="857250" lvl="1" indent="-457200"/>
            <a:r>
              <a:rPr lang="en-US" smtClean="0"/>
              <a:t>máy tính có nối mạng LAN để chia sẻ tài nguyên</a:t>
            </a:r>
          </a:p>
          <a:p>
            <a:pPr marL="857250" lvl="1" indent="-457200"/>
            <a:r>
              <a:rPr lang="en-US" smtClean="0"/>
              <a:t>đăng nhập vào Windows bằng 2 cách:</a:t>
            </a:r>
          </a:p>
          <a:p>
            <a:pPr marL="1257300" lvl="2" indent="-457200"/>
            <a:r>
              <a:rPr lang="en-US" smtClean="0"/>
              <a:t>Local User của HĐH (được máy Local kiểm tra xác thực đăng nhập)</a:t>
            </a:r>
          </a:p>
          <a:p>
            <a:pPr marL="1257300" lvl="2" indent="-457200"/>
            <a:r>
              <a:rPr lang="en-US" smtClean="0"/>
              <a:t>Domain Account của Domain</a:t>
            </a:r>
            <a:r>
              <a:rPr lang="en-US" smtClean="0"/>
              <a:t> (được máy Domain Controller kiểm tra xác thực đăng nhập)</a:t>
            </a:r>
          </a:p>
          <a:p>
            <a:pPr marL="40005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ngữ cần biết</a:t>
            </a:r>
            <a:r>
              <a:rPr lang="en-US" smtClean="0"/>
              <a:t> (4)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mtClean="0"/>
              <a:t>Hai mức bảo mật người dùng của SQL server:</a:t>
            </a:r>
          </a:p>
          <a:p>
            <a:pPr lvl="1"/>
            <a:r>
              <a:rPr lang="en-US" smtClean="0"/>
              <a:t>Mức 1: kiểm tra đăng nhập vào SQL server, chỉ có các người dùng là Login của SQL server mới đăng nhập thành công</a:t>
            </a:r>
          </a:p>
          <a:p>
            <a:pPr lvl="1"/>
            <a:r>
              <a:rPr lang="en-US" smtClean="0"/>
              <a:t>Mức 2: kiểm tra quyền của các Login, Login đã được phân quyền trên thao tác nào thì chỉ thực hiện được các thao tác đó</a:t>
            </a:r>
            <a:endParaRPr lang="en-US" smtClean="0"/>
          </a:p>
          <a:p>
            <a:pPr>
              <a:buFont typeface="Wingdings" pitchFamily="2" charset="2"/>
              <a:buChar char="q"/>
            </a:pPr>
            <a:r>
              <a:rPr lang="en-US" smtClean="0"/>
              <a:t>Hai nhóm quyền trong SQL Server: </a:t>
            </a:r>
          </a:p>
          <a:p>
            <a:pPr marL="914400" lvl="1" indent="-514350"/>
            <a:r>
              <a:rPr lang="en-US" smtClean="0"/>
              <a:t>Nhóm các quyền quản trị SQL server: tạo Login, gán quyền Login, shutdown server, sao lưu, phục hồi CSDL, …</a:t>
            </a:r>
          </a:p>
          <a:p>
            <a:pPr marL="914400" lvl="1" indent="-514350"/>
            <a:r>
              <a:rPr lang="en-US" smtClean="0"/>
              <a:t>Nhóm các quyền sử dụng dữ liệu trong các CSDL: xem, thêm, sửa, xóa, …</a:t>
            </a:r>
            <a:endParaRPr lang="en-US" smtClean="0"/>
          </a:p>
          <a:p>
            <a:pPr marL="914400" lvl="1" indent="-514350"/>
            <a:endParaRPr lang="en-US" smtClean="0"/>
          </a:p>
          <a:p>
            <a:pPr marL="40005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thuật ngữ cần biết</a:t>
            </a:r>
            <a:r>
              <a:rPr lang="en-US" smtClean="0"/>
              <a:t> (5)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100" smtClean="0"/>
              <a:t>Login của SQL Server: </a:t>
            </a:r>
          </a:p>
          <a:p>
            <a:pPr marL="914400" lvl="1" indent="-514350"/>
            <a:r>
              <a:rPr lang="en-US" sz="2100" smtClean="0"/>
              <a:t>Là người dùng của SQL server</a:t>
            </a:r>
          </a:p>
          <a:p>
            <a:pPr marL="914400" lvl="1" indent="-514350"/>
            <a:r>
              <a:rPr lang="en-US" sz="2100" smtClean="0"/>
              <a:t>Các Windows Local User thuộc nhóm Administrators của HĐH đều đương nhiên là các Login có quyền tối thượng trong SQL server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100" smtClean="0"/>
              <a:t>3 loại Login</a:t>
            </a:r>
            <a:r>
              <a:rPr lang="en-US" sz="2100" smtClean="0"/>
              <a:t> của SQL Server: </a:t>
            </a:r>
          </a:p>
          <a:p>
            <a:pPr lvl="1" indent="-342900"/>
            <a:r>
              <a:rPr lang="en-US" sz="2100" smtClean="0"/>
              <a:t>Login do SQL Server tạo và quản lý (không liên quan đến HĐH máy Local và máy quản trị Domain), tên Login có dạng đơn giản: </a:t>
            </a:r>
            <a:r>
              <a:rPr lang="en-US" sz="2100" b="1" smtClean="0"/>
              <a:t>TênLogin</a:t>
            </a:r>
            <a:endParaRPr lang="en-US" sz="2100" smtClean="0"/>
          </a:p>
          <a:p>
            <a:pPr lvl="1" indent="-342900"/>
            <a:r>
              <a:rPr lang="en-US" sz="2100" smtClean="0"/>
              <a:t>Login có nguồn gốc là Windows Local User, do HĐH máy Local quản lý và xác thực đăng nhập, tên Login có dạng: </a:t>
            </a:r>
            <a:r>
              <a:rPr lang="en-US" sz="2100" b="1" smtClean="0"/>
              <a:t>TênMáyTính\TênLocalUser</a:t>
            </a:r>
          </a:p>
          <a:p>
            <a:pPr lvl="1" indent="-342900"/>
            <a:r>
              <a:rPr lang="en-US" sz="2100" smtClean="0"/>
              <a:t>Login có nguồn gốc là Domain Account, do HĐH server của máy Domain Controller quản lý và xác thực đăng nhập, tên Login có dạng: </a:t>
            </a:r>
            <a:r>
              <a:rPr lang="en-US" sz="2100" b="1" smtClean="0"/>
              <a:t>TênDomain\TênDomainAccount</a:t>
            </a: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238025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523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Chương 5: Bảo mật</vt:lpstr>
      <vt:lpstr>Các thuật ngữ cần biết (1)</vt:lpstr>
      <vt:lpstr>Các thuật ngữ cần biết (2)</vt:lpstr>
      <vt:lpstr>Các thuật ngữ cần biết (3)</vt:lpstr>
      <vt:lpstr>Các thuật ngữ cần biết (4)</vt:lpstr>
      <vt:lpstr>Các thuật ngữ cần biết (5)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Bảo mật</dc:title>
  <dc:creator>admin</dc:creator>
  <cp:lastModifiedBy>admin</cp:lastModifiedBy>
  <cp:revision>7</cp:revision>
  <dcterms:created xsi:type="dcterms:W3CDTF">2015-07-21T01:54:45Z</dcterms:created>
  <dcterms:modified xsi:type="dcterms:W3CDTF">2015-07-21T03:24:25Z</dcterms:modified>
</cp:coreProperties>
</file>