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4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2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CEDC-C6C8-4AA2-A0FD-2076B96A129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A5C9-1856-40BF-B3DE-513619B7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8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jennybc/gapmi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MINH QUANG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Gapminder</a:t>
            </a:r>
            <a:r>
              <a:rPr lang="en-US" dirty="0"/>
              <a:t> dataset originally comes from:. This particular version </a:t>
            </a:r>
            <a:r>
              <a:rPr lang="en-US" dirty="0" smtClean="0"/>
              <a:t>the book </a:t>
            </a:r>
            <a:r>
              <a:rPr lang="en-US" dirty="0"/>
              <a:t>is using </a:t>
            </a:r>
            <a:r>
              <a:rPr lang="en-US" dirty="0" err="1"/>
              <a:t>Gapminder</a:t>
            </a:r>
            <a:r>
              <a:rPr lang="en-US" dirty="0"/>
              <a:t> data prepared by Jennifer Bryan from the </a:t>
            </a:r>
            <a:r>
              <a:rPr lang="en-US" dirty="0" smtClean="0"/>
              <a:t>University of </a:t>
            </a:r>
            <a:r>
              <a:rPr lang="en-US" dirty="0"/>
              <a:t>British Columbia. The repository can be found at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www.github.com/jennybc/gapminder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(download file 04_gap-merged.tsv)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1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1/ Show the first 5 lines of </a:t>
            </a:r>
            <a:r>
              <a:rPr lang="en-US" dirty="0" err="1" smtClean="0"/>
              <a:t>tsv</a:t>
            </a:r>
            <a:r>
              <a:rPr lang="en-US" dirty="0" smtClean="0"/>
              <a:t> file.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2/ Find the number of row and column of this file.</a:t>
            </a:r>
          </a:p>
          <a:p>
            <a:pPr marL="0" indent="0">
              <a:buNone/>
            </a:pPr>
            <a:r>
              <a:rPr lang="en-US" dirty="0" smtClean="0"/>
              <a:t>3/ Print the name of the columns.</a:t>
            </a:r>
          </a:p>
          <a:p>
            <a:pPr marL="0" indent="0">
              <a:buNone/>
            </a:pPr>
            <a:r>
              <a:rPr lang="en-US" dirty="0" smtClean="0"/>
              <a:t>4/ What is the type of the column names?</a:t>
            </a:r>
          </a:p>
          <a:p>
            <a:pPr marL="0" indent="0">
              <a:buNone/>
            </a:pPr>
            <a:r>
              <a:rPr lang="en-US" dirty="0" smtClean="0"/>
              <a:t>5/ Get the country column and save it to its own variable. Show the first 5 observations.</a:t>
            </a:r>
          </a:p>
          <a:p>
            <a:pPr marL="0" indent="0">
              <a:buNone/>
            </a:pPr>
            <a:r>
              <a:rPr lang="en-US" dirty="0" smtClean="0"/>
              <a:t>6/ Show the last 5 observations of this column.</a:t>
            </a:r>
          </a:p>
          <a:p>
            <a:pPr marL="0" indent="0">
              <a:buNone/>
            </a:pPr>
            <a:r>
              <a:rPr lang="en-US" dirty="0" smtClean="0"/>
              <a:t>7/ Look at country, continent and year. Show the first 5 observations of these columns, and the last 5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0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8/ </a:t>
            </a:r>
            <a:r>
              <a:rPr lang="en-US" dirty="0" smtClean="0"/>
              <a:t>How to get the first row of </a:t>
            </a:r>
            <a:r>
              <a:rPr lang="en-US" dirty="0" err="1" smtClean="0"/>
              <a:t>tsv</a:t>
            </a:r>
            <a:r>
              <a:rPr lang="en-US" dirty="0" smtClean="0"/>
              <a:t> file? How to get the 100</a:t>
            </a:r>
            <a:r>
              <a:rPr lang="en-US" baseline="30000" dirty="0" smtClean="0"/>
              <a:t>th</a:t>
            </a:r>
            <a:r>
              <a:rPr lang="en-US" dirty="0" smtClean="0"/>
              <a:t> row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9/ </a:t>
            </a:r>
            <a:r>
              <a:rPr lang="en-US" dirty="0"/>
              <a:t>Try to get the first column by using a integer index. And get the first and last column by passing the integer index.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10/ How to get the last </a:t>
            </a:r>
            <a:r>
              <a:rPr lang="en-US" dirty="0" smtClean="0"/>
              <a:t>row with .</a:t>
            </a:r>
            <a:r>
              <a:rPr lang="en-US" dirty="0" err="1" smtClean="0"/>
              <a:t>loc</a:t>
            </a:r>
            <a:r>
              <a:rPr lang="en-US" dirty="0" smtClean="0"/>
              <a:t>? </a:t>
            </a:r>
            <a:r>
              <a:rPr lang="en-US" dirty="0" smtClean="0"/>
              <a:t>Try with index -1? Correct?</a:t>
            </a:r>
          </a:p>
          <a:p>
            <a:pPr marL="0" indent="0">
              <a:buNone/>
            </a:pPr>
            <a:r>
              <a:rPr lang="en-US" dirty="0" smtClean="0"/>
              <a:t>11/ How to select the first, 100</a:t>
            </a:r>
            <a:r>
              <a:rPr lang="en-US" baseline="30000" dirty="0" smtClean="0"/>
              <a:t>th</a:t>
            </a:r>
            <a:r>
              <a:rPr lang="en-US" dirty="0" smtClean="0"/>
              <a:t>, 1000</a:t>
            </a:r>
            <a:r>
              <a:rPr lang="en-US" baseline="30000" dirty="0" smtClean="0"/>
              <a:t>th</a:t>
            </a:r>
            <a:r>
              <a:rPr lang="en-US" dirty="0" smtClean="0"/>
              <a:t> rows by </a:t>
            </a:r>
            <a:r>
              <a:rPr lang="en-US" dirty="0" smtClean="0"/>
              <a:t>two </a:t>
            </a:r>
            <a:r>
              <a:rPr lang="en-US" dirty="0" smtClean="0"/>
              <a:t>methods?</a:t>
            </a:r>
          </a:p>
          <a:p>
            <a:pPr marL="0" indent="0">
              <a:buNone/>
            </a:pPr>
            <a:r>
              <a:rPr lang="en-US" dirty="0" smtClean="0"/>
              <a:t>12/ Get the 43</a:t>
            </a:r>
            <a:r>
              <a:rPr lang="en-US" baseline="30000" dirty="0" smtClean="0"/>
              <a:t>rd</a:t>
            </a:r>
            <a:r>
              <a:rPr lang="en-US" dirty="0" smtClean="0"/>
              <a:t> country in our data using .</a:t>
            </a:r>
            <a:r>
              <a:rPr lang="en-US" dirty="0" err="1" smtClean="0"/>
              <a:t>loc</a:t>
            </a:r>
            <a:r>
              <a:rPr lang="en-US" dirty="0" smtClean="0"/>
              <a:t>, .</a:t>
            </a:r>
            <a:r>
              <a:rPr lang="en-US" dirty="0" err="1" smtClean="0"/>
              <a:t>iloc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13/ How to get the first, 100</a:t>
            </a:r>
            <a:r>
              <a:rPr lang="en-US" baseline="30000" dirty="0" smtClean="0"/>
              <a:t>th</a:t>
            </a:r>
            <a:r>
              <a:rPr lang="en-US" dirty="0" smtClean="0"/>
              <a:t>, 1000</a:t>
            </a:r>
            <a:r>
              <a:rPr lang="en-US" baseline="30000" dirty="0" smtClean="0"/>
              <a:t>th</a:t>
            </a:r>
            <a:r>
              <a:rPr lang="en-US" dirty="0" smtClean="0"/>
              <a:t> rows from the first, 4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columns?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14/ Get first 10 rows of our data (</a:t>
            </a:r>
            <a:r>
              <a:rPr lang="en-US" dirty="0" err="1" smtClean="0"/>
              <a:t>tsv</a:t>
            </a:r>
            <a:r>
              <a:rPr lang="en-US" dirty="0" smtClean="0"/>
              <a:t> file)?</a:t>
            </a:r>
          </a:p>
          <a:p>
            <a:pPr marL="0" indent="0">
              <a:buNone/>
            </a:pPr>
            <a:r>
              <a:rPr lang="en-US" dirty="0" smtClean="0"/>
              <a:t>15/ For each year in our data, what was the average life expectation?</a:t>
            </a:r>
          </a:p>
          <a:p>
            <a:pPr marL="0" indent="0">
              <a:buNone/>
            </a:pPr>
            <a:r>
              <a:rPr lang="en-US" dirty="0" smtClean="0"/>
              <a:t>16/ Using </a:t>
            </a:r>
            <a:r>
              <a:rPr lang="en-US" dirty="0" err="1" smtClean="0"/>
              <a:t>subsetting</a:t>
            </a:r>
            <a:r>
              <a:rPr lang="en-US" dirty="0" smtClean="0"/>
              <a:t> method for the solution of 15/?</a:t>
            </a:r>
          </a:p>
          <a:p>
            <a:pPr marL="0" indent="0">
              <a:buNone/>
            </a:pPr>
            <a:r>
              <a:rPr lang="en-US" dirty="0" smtClean="0"/>
              <a:t>17/ Create a series with index 0 for ‘banana’ and index 1 for ’42’?</a:t>
            </a:r>
          </a:p>
          <a:p>
            <a:pPr marL="0" indent="0">
              <a:buNone/>
            </a:pPr>
            <a:r>
              <a:rPr lang="en-US" dirty="0" smtClean="0"/>
              <a:t>18/ Similar to 17, but change index ‘Person’ for ‘Wes </a:t>
            </a:r>
            <a:r>
              <a:rPr lang="en-US" dirty="0" err="1" smtClean="0"/>
              <a:t>MCKinney</a:t>
            </a:r>
            <a:r>
              <a:rPr lang="en-US" dirty="0" smtClean="0"/>
              <a:t>’ and index ‘Who’ for ‘Creator of Pandas’?</a:t>
            </a:r>
          </a:p>
          <a:p>
            <a:pPr marL="0" indent="0">
              <a:buNone/>
            </a:pPr>
            <a:r>
              <a:rPr lang="en-US" dirty="0" smtClean="0"/>
              <a:t>19/ Create a dictionary for pandas with the data as ‘Occupation</a:t>
            </a:r>
            <a:r>
              <a:rPr lang="en-US" dirty="0"/>
              <a:t>’: [’Chemist’, ’Statistician</a:t>
            </a:r>
            <a:r>
              <a:rPr lang="en-US" dirty="0" smtClean="0"/>
              <a:t>’], </a:t>
            </a:r>
            <a:r>
              <a:rPr lang="nn-NO" dirty="0" smtClean="0"/>
              <a:t>’Born</a:t>
            </a:r>
            <a:r>
              <a:rPr lang="nn-NO" dirty="0"/>
              <a:t>’: [’1920-07-25’, ’1876-06-13</a:t>
            </a:r>
            <a:r>
              <a:rPr lang="nn-NO" dirty="0" smtClean="0"/>
              <a:t>’],</a:t>
            </a:r>
            <a:r>
              <a:rPr lang="nl-NL" dirty="0" smtClean="0"/>
              <a:t>’Died</a:t>
            </a:r>
            <a:r>
              <a:rPr lang="nl-NL" dirty="0"/>
              <a:t>’: [’1958-04-16’, ’1937-10-16</a:t>
            </a:r>
            <a:r>
              <a:rPr lang="nl-NL" dirty="0" smtClean="0"/>
              <a:t>’],</a:t>
            </a:r>
            <a:r>
              <a:rPr lang="en-US" dirty="0" smtClean="0"/>
              <a:t>’Age</a:t>
            </a:r>
            <a:r>
              <a:rPr lang="en-US" dirty="0"/>
              <a:t>’: [37, 61</a:t>
            </a:r>
            <a:r>
              <a:rPr lang="en-US" dirty="0" smtClean="0"/>
              <a:t>] and the index is ‘Franklin’,’</a:t>
            </a:r>
            <a:r>
              <a:rPr lang="en-US" dirty="0" err="1" smtClean="0"/>
              <a:t>Gosset</a:t>
            </a:r>
            <a:r>
              <a:rPr lang="en-US" dirty="0" smtClean="0"/>
              <a:t>’ with four columns as indicated.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414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PANDAS PYTHON</vt:lpstr>
      <vt:lpstr>PANDAS</vt:lpstr>
      <vt:lpstr>PANDAS</vt:lpstr>
      <vt:lpstr>PANDAS</vt:lpstr>
      <vt:lpstr>PANDAS</vt:lpstr>
      <vt:lpstr>PANDAS</vt:lpstr>
      <vt:lpstr>PANDAS</vt:lpstr>
      <vt:lpstr>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PYTHON</dc:title>
  <dc:creator>MINH LE</dc:creator>
  <cp:lastModifiedBy>MINH LE</cp:lastModifiedBy>
  <cp:revision>14</cp:revision>
  <dcterms:created xsi:type="dcterms:W3CDTF">2023-11-17T12:42:43Z</dcterms:created>
  <dcterms:modified xsi:type="dcterms:W3CDTF">2023-11-18T04:20:39Z</dcterms:modified>
</cp:coreProperties>
</file>