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81" r:id="rId13"/>
    <p:sldId id="284" r:id="rId14"/>
    <p:sldId id="282" r:id="rId15"/>
    <p:sldId id="283" r:id="rId16"/>
    <p:sldId id="28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0C4A-D7A9-44F4-9997-1ECB08251DC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94E8F-89E2-4D33-B60B-B7433844386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0C4A-D7A9-44F4-9997-1ECB08251DC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94E8F-89E2-4D33-B60B-B7433844386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0C4A-D7A9-44F4-9997-1ECB08251DC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94E8F-89E2-4D33-B60B-B7433844386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0C4A-D7A9-44F4-9997-1ECB08251DC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94E8F-89E2-4D33-B60B-B7433844386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0C4A-D7A9-44F4-9997-1ECB08251DC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94E8F-89E2-4D33-B60B-B7433844386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0C4A-D7A9-44F4-9997-1ECB08251DC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94E8F-89E2-4D33-B60B-B7433844386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0C4A-D7A9-44F4-9997-1ECB08251DC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94E8F-89E2-4D33-B60B-B7433844386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0C4A-D7A9-44F4-9997-1ECB08251DC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94E8F-89E2-4D33-B60B-B7433844386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0C4A-D7A9-44F4-9997-1ECB08251DC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94E8F-89E2-4D33-B60B-B7433844386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0C4A-D7A9-44F4-9997-1ECB08251DC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94E8F-89E2-4D33-B60B-B7433844386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0C4A-D7A9-44F4-9997-1ECB08251DC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94E8F-89E2-4D33-B60B-B7433844386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00C4A-D7A9-44F4-9997-1ECB08251DC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94E8F-89E2-4D33-B60B-B7433844386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TOPOLOGICAL DATA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 QUANG MINH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7" y="1961275"/>
            <a:ext cx="11737166" cy="3179892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EXAMPLE CLIQUE COMPLEX</a:t>
            </a:r>
            <a:endParaRPr lang="en-US"/>
          </a:p>
        </p:txBody>
      </p:sp>
      <p:pic>
        <p:nvPicPr>
          <p:cNvPr id="4" name="Content Placeholder 3" descr="Screenshot (565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34970" y="0"/>
            <a:ext cx="6322060" cy="67900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MOBIUS STRIP</a:t>
            </a:r>
            <a:endParaRPr lang="en-US"/>
          </a:p>
        </p:txBody>
      </p:sp>
      <p:pic>
        <p:nvPicPr>
          <p:cNvPr id="4" name="Content Placeholder 3" descr="Screenshot (568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70630" y="1403985"/>
            <a:ext cx="4378960" cy="548703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TORUS</a:t>
            </a:r>
            <a:endParaRPr lang="en-US"/>
          </a:p>
        </p:txBody>
      </p:sp>
      <p:pic>
        <p:nvPicPr>
          <p:cNvPr id="4" name="Content Placeholder 3" descr="Screenshot (567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88995" y="1348105"/>
            <a:ext cx="5410835" cy="54565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KLEIN BOTTLE</a:t>
            </a:r>
            <a:endParaRPr lang="en-US"/>
          </a:p>
        </p:txBody>
      </p:sp>
      <p:pic>
        <p:nvPicPr>
          <p:cNvPr id="4" name="Content Placeholder 3" descr="Screenshot (566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64710" y="1153160"/>
            <a:ext cx="2350770" cy="549529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40" y="365125"/>
            <a:ext cx="11284204" cy="5858393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7587"/>
            <a:ext cx="11232203" cy="2452446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3" y="1262121"/>
            <a:ext cx="11641779" cy="3636450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30" y="1560059"/>
            <a:ext cx="11393140" cy="3972993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PH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709" y="1177770"/>
            <a:ext cx="10093671" cy="5688080"/>
          </a:xfr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71" y="1616043"/>
            <a:ext cx="10936459" cy="3161230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10" y="1690688"/>
            <a:ext cx="11351527" cy="3021271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90" y="1774321"/>
            <a:ext cx="11162510" cy="2508429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01" y="1465106"/>
            <a:ext cx="11146899" cy="4482104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70" y="1417189"/>
            <a:ext cx="10935330" cy="5071458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71" y="1513406"/>
            <a:ext cx="11515287" cy="3189223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18" y="290479"/>
            <a:ext cx="9914317" cy="6370431"/>
          </a:xfr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640" y="838299"/>
            <a:ext cx="9949417" cy="5669290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85812"/>
            <a:ext cx="10307099" cy="3602008"/>
          </a:xfr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05" y="1690688"/>
            <a:ext cx="10845495" cy="3155756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304" y="1221392"/>
            <a:ext cx="8789392" cy="5138077"/>
          </a:xfr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09" y="169182"/>
            <a:ext cx="10883112" cy="6525466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25" y="1368920"/>
            <a:ext cx="11036140" cy="4695978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277" y="1346111"/>
            <a:ext cx="10227523" cy="5055105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74805"/>
            <a:ext cx="10515600" cy="6196894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67764"/>
            <a:ext cx="10877208" cy="564906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PH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22038"/>
            <a:ext cx="10759751" cy="5852198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99402"/>
            <a:ext cx="11249811" cy="4506876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</Words>
  <Application>WPS Presentation</Application>
  <PresentationFormat>Widescreen</PresentationFormat>
  <Paragraphs>60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TOPOLOGICAL DATA ANALYSIS</vt:lpstr>
      <vt:lpstr>PH</vt:lpstr>
      <vt:lpstr>PH</vt:lpstr>
      <vt:lpstr>PH</vt:lpstr>
      <vt:lpstr>PH</vt:lpstr>
      <vt:lpstr>PH</vt:lpstr>
      <vt:lpstr>PH</vt:lpstr>
      <vt:lpstr>PH</vt:lpstr>
      <vt:lpstr>PH</vt:lpstr>
      <vt:lpstr>PH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PH</vt:lpstr>
      <vt:lpstr>PH</vt:lpstr>
      <vt:lpstr>PH</vt:lpstr>
      <vt:lpstr>PH</vt:lpstr>
      <vt:lpstr>PH</vt:lpstr>
      <vt:lpstr>PH</vt:lpstr>
      <vt:lpstr>PH</vt:lpstr>
      <vt:lpstr>PH</vt:lpstr>
      <vt:lpstr>PH</vt:lpstr>
      <vt:lpstr>PH</vt:lpstr>
      <vt:lpstr>PH</vt:lpstr>
      <vt:lpstr>PH</vt:lpstr>
      <vt:lpstr>PH</vt:lpstr>
      <vt:lpstr>PH</vt:lpstr>
      <vt:lpstr>PH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TOPOLOGICAL DATA ANALYSIS</dc:title>
  <dc:creator>MINH LE</dc:creator>
  <cp:lastModifiedBy>MINH LE</cp:lastModifiedBy>
  <cp:revision>7</cp:revision>
  <dcterms:created xsi:type="dcterms:W3CDTF">2024-03-05T08:31:00Z</dcterms:created>
  <dcterms:modified xsi:type="dcterms:W3CDTF">2024-03-09T10:09:12Z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A8936461634246ABBFA62CD8B377708F_12</vt:lpwstr>
  </property>
  <property fmtid="{D5CDD505-2E9C-101B-9397-08002B2CF9AE}" pid="3" name="KSOProductBuildVer">
    <vt:lpwstr>1033-12.2.0.13489</vt:lpwstr>
  </property>
</Properties>
</file>