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6257-5C75-474F-885C-C6C6575057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6973-07CE-4FD6-A9D3-9B50F84987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TOPOLOGICAL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QUANG 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1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0" y="1484630"/>
            <a:ext cx="10952480" cy="1618615"/>
          </a:xfrm>
          <a:prstGeom prst="rect">
            <a:avLst/>
          </a:prstGeom>
        </p:spPr>
      </p:pic>
      <p:pic>
        <p:nvPicPr>
          <p:cNvPr id="5" name="Content Placeholder 3" descr="Screenshot (51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3245"/>
            <a:ext cx="11353800" cy="1840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1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7805" y="622935"/>
            <a:ext cx="9532620" cy="6055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1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3670" y="1548130"/>
            <a:ext cx="1057656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3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3825" y="1466850"/>
            <a:ext cx="10294620" cy="3913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HOMOLOGY</a:t>
            </a:r>
            <a:endParaRPr lang="en-US"/>
          </a:p>
        </p:txBody>
      </p:sp>
      <p:pic>
        <p:nvPicPr>
          <p:cNvPr id="4" name="Content Placeholder 3" descr="Screenshot (52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825" y="1441450"/>
            <a:ext cx="10820400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HOMOLOGY</a:t>
            </a:r>
            <a:endParaRPr lang="en-US"/>
          </a:p>
        </p:txBody>
      </p:sp>
      <p:pic>
        <p:nvPicPr>
          <p:cNvPr id="4" name="Content Placeholder 3" descr="Screenshot (52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100" y="2206625"/>
            <a:ext cx="10653395" cy="2444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HOMOLOGY</a:t>
            </a:r>
            <a:endParaRPr lang="en-US"/>
          </a:p>
        </p:txBody>
      </p:sp>
      <p:pic>
        <p:nvPicPr>
          <p:cNvPr id="4" name="Content Placeholder 3" descr="Screenshot (5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489075"/>
            <a:ext cx="10356850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HOMOLOGY</a:t>
            </a:r>
            <a:endParaRPr lang="en-US"/>
          </a:p>
        </p:txBody>
      </p:sp>
      <p:pic>
        <p:nvPicPr>
          <p:cNvPr id="4" name="Content Placeholder 3" descr="Screenshot (5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2014220"/>
            <a:ext cx="10901680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HOMOLOGY</a:t>
            </a:r>
            <a:endParaRPr lang="en-US"/>
          </a:p>
        </p:txBody>
      </p:sp>
      <p:pic>
        <p:nvPicPr>
          <p:cNvPr id="4" name="Content Placeholder 3" descr="Screenshot (52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7220" y="1386840"/>
            <a:ext cx="8820150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PERSISTENT HOMOLGY (PH)</a:t>
            </a:r>
            <a:endParaRPr lang="en-US"/>
          </a:p>
        </p:txBody>
      </p:sp>
      <p:pic>
        <p:nvPicPr>
          <p:cNvPr id="4" name="Content Placeholder 3" descr="Screenshot (53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1790065"/>
            <a:ext cx="11070590" cy="3421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TOPOLOGY</a:t>
            </a:r>
            <a:endParaRPr lang="en-US" dirty="0"/>
          </a:p>
        </p:txBody>
      </p:sp>
      <p:pic>
        <p:nvPicPr>
          <p:cNvPr id="4" name="Content Placeholder 3" descr="Screenshot (51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300" y="1346200"/>
            <a:ext cx="11172190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endParaRPr lang="en-US"/>
          </a:p>
        </p:txBody>
      </p:sp>
      <p:pic>
        <p:nvPicPr>
          <p:cNvPr id="4" name="Content Placeholder 3" descr="Screenshot (53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0155" y="1213485"/>
            <a:ext cx="9450070" cy="56248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endParaRPr lang="en-US"/>
          </a:p>
        </p:txBody>
      </p:sp>
      <p:pic>
        <p:nvPicPr>
          <p:cNvPr id="4" name="Content Placeholder 3" descr="Screenshot (53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1515"/>
            <a:ext cx="10365740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endParaRPr lang="en-US"/>
          </a:p>
        </p:txBody>
      </p:sp>
      <p:pic>
        <p:nvPicPr>
          <p:cNvPr id="5" name="Content Placeholder 4" descr="Screenshot (54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4465" y="1398270"/>
            <a:ext cx="10391775" cy="5023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+mn-ea"/>
              </a:rPr>
              <a:t>INTRODUCTION TOPOLOGY</a:t>
            </a:r>
            <a:endParaRPr lang="en-US"/>
          </a:p>
        </p:txBody>
      </p:sp>
      <p:pic>
        <p:nvPicPr>
          <p:cNvPr id="4" name="Content Placeholder 3" descr="Screenshot (53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1555" y="2374265"/>
            <a:ext cx="10168255" cy="11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+mn-ea"/>
              </a:rPr>
              <a:t>INTRODUCTION TOPOLOGY</a:t>
            </a:r>
            <a:endParaRPr lang="en-US"/>
          </a:p>
        </p:txBody>
      </p:sp>
      <p:pic>
        <p:nvPicPr>
          <p:cNvPr id="4" name="Content Placeholder 3" descr="Screenshot (51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9460" y="1915795"/>
            <a:ext cx="10799445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+mn-ea"/>
              </a:rPr>
              <a:t>INTRODUCTION TOPOLOGY</a:t>
            </a:r>
            <a:endParaRPr lang="en-US"/>
          </a:p>
        </p:txBody>
      </p:sp>
      <p:pic>
        <p:nvPicPr>
          <p:cNvPr id="4" name="Content Placeholder 3" descr="Screenshot (53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7810" y="1761490"/>
            <a:ext cx="1011301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ALGEBRAIC TOPOLOGY</a:t>
            </a:r>
            <a:endParaRPr lang="en-US"/>
          </a:p>
        </p:txBody>
      </p:sp>
      <p:pic>
        <p:nvPicPr>
          <p:cNvPr id="4" name="Content Placeholder 3" descr="Screenshot (53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7290" y="1556385"/>
            <a:ext cx="1068324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TOPOLOGICAL DATA ANALYSIS (TDA)</a:t>
            </a:r>
            <a:endParaRPr lang="en-US"/>
          </a:p>
        </p:txBody>
      </p:sp>
      <p:pic>
        <p:nvPicPr>
          <p:cNvPr id="5" name="Content Placeholder 4" descr="Screenshot (51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2335" y="2104390"/>
            <a:ext cx="10206355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3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91800" cy="2615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TDA</a:t>
            </a:r>
            <a:endParaRPr lang="en-US"/>
          </a:p>
        </p:txBody>
      </p:sp>
      <p:pic>
        <p:nvPicPr>
          <p:cNvPr id="4" name="Content Placeholder 3" descr="Screenshot (51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2403475"/>
            <a:ext cx="10919460" cy="1818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Presentation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TOPOLOGICAL DATA ANALYSIS</vt:lpstr>
      <vt:lpstr>INTRODUCTION TOPOLOGY</vt:lpstr>
      <vt:lpstr>INTRODUCTION TOPOLOGY</vt:lpstr>
      <vt:lpstr>INTRODUCTION TOPOLOGY</vt:lpstr>
      <vt:lpstr>INTRODUCTION TOPOLOGY</vt:lpstr>
      <vt:lpstr>ALGEBRAIC TOPOLOGY</vt:lpstr>
      <vt:lpstr>TOPOLOGICAL DATA ANALYSIS (TDA)</vt:lpstr>
      <vt:lpstr>TDA</vt:lpstr>
      <vt:lpstr>TDA</vt:lpstr>
      <vt:lpstr>TDA</vt:lpstr>
      <vt:lpstr>TDA</vt:lpstr>
      <vt:lpstr>TDA</vt:lpstr>
      <vt:lpstr>TDA</vt:lpstr>
      <vt:lpstr>HOMOLOGY</vt:lpstr>
      <vt:lpstr>HOMOLOGY</vt:lpstr>
      <vt:lpstr>HOMOLOGY</vt:lpstr>
      <vt:lpstr>HOMOLOGY</vt:lpstr>
      <vt:lpstr>HOMOLOGY</vt:lpstr>
      <vt:lpstr>PERSISTENT HOMOLGY (PH)</vt:lpstr>
      <vt:lpstr>PH</vt:lpstr>
      <vt:lpstr>PH</vt:lpstr>
      <vt:lpstr>PH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</dc:title>
  <dc:creator>MINH LE</dc:creator>
  <cp:lastModifiedBy>MINH LE</cp:lastModifiedBy>
  <cp:revision>5</cp:revision>
  <dcterms:created xsi:type="dcterms:W3CDTF">2024-02-27T02:59:00Z</dcterms:created>
  <dcterms:modified xsi:type="dcterms:W3CDTF">2024-03-02T10:18:08Z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9803672CC1364F94B2CD360BB07B2C4D_12</vt:lpwstr>
  </property>
  <property fmtid="{D5CDD505-2E9C-101B-9397-08002B2CF9AE}" pid="3" name="KSOProductBuildVer">
    <vt:lpwstr>1033-12.2.0.13431</vt:lpwstr>
  </property>
</Properties>
</file>