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24"/>
  </p:notesMasterIdLst>
  <p:sldIdLst>
    <p:sldId id="313" r:id="rId2"/>
    <p:sldId id="258" r:id="rId3"/>
    <p:sldId id="331" r:id="rId4"/>
    <p:sldId id="257" r:id="rId5"/>
    <p:sldId id="259" r:id="rId6"/>
    <p:sldId id="330" r:id="rId7"/>
    <p:sldId id="329" r:id="rId8"/>
    <p:sldId id="332" r:id="rId9"/>
    <p:sldId id="333" r:id="rId10"/>
    <p:sldId id="335" r:id="rId11"/>
    <p:sldId id="334" r:id="rId12"/>
    <p:sldId id="336" r:id="rId13"/>
    <p:sldId id="337" r:id="rId14"/>
    <p:sldId id="316" r:id="rId15"/>
    <p:sldId id="345" r:id="rId16"/>
    <p:sldId id="346" r:id="rId17"/>
    <p:sldId id="343" r:id="rId18"/>
    <p:sldId id="340" r:id="rId19"/>
    <p:sldId id="320" r:id="rId20"/>
    <p:sldId id="341" r:id="rId21"/>
    <p:sldId id="342" r:id="rId22"/>
    <p:sldId id="288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7D8FE3-E85B-45CF-8AC2-077423E67A01}">
  <a:tblStyle styleId="{697D8FE3-E85B-45CF-8AC2-077423E67A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7" d="100"/>
          <a:sy n="97" d="100"/>
        </p:scale>
        <p:origin x="799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a0f900027_1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a0f900027_1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023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993d73b759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993d73b759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279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993d73b759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993d73b759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177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993d73b759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993d73b759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597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993d73b759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993d73b759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221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598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993d73b759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993d73b759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042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993d73b759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993d73b759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526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038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g5fd4b45418938cd5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6" name="Google Shape;2746;g5fd4b45418938cd5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928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496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fd4b45418938cd5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fd4b45418938cd5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993d73b759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993d73b759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182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993d73b759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993d73b759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517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5" name="Google Shape;3305;g8b7e7b105a_1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6" name="Google Shape;3306;g8b7e7b105a_1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596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993d73b759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993d73b759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911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993d73b759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993d73b759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238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791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993d73b759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993d73b759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6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D44B3E-6BB6-5CF7-C7A3-8A7DCDD984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00" y="0"/>
            <a:ext cx="4991145" cy="5143500"/>
          </a:xfrm>
          <a:prstGeom prst="rect">
            <a:avLst/>
          </a:prstGeom>
        </p:spPr>
      </p:pic>
      <p:sp>
        <p:nvSpPr>
          <p:cNvPr id="20" name="Google Shape;20;p4"/>
          <p:cNvSpPr/>
          <p:nvPr/>
        </p:nvSpPr>
        <p:spPr>
          <a:xfrm rot="10800000">
            <a:off x="2334300" y="-8250"/>
            <a:ext cx="6809700" cy="3897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6953400" y="3889650"/>
            <a:ext cx="2190600" cy="1254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22000" y="1357200"/>
            <a:ext cx="7784700" cy="3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38898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16200" y="1973475"/>
            <a:ext cx="3264000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616200" y="491400"/>
            <a:ext cx="2926500" cy="2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 rot="-5400000" flipH="1">
            <a:off x="74220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62070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2"/>
          </p:nvPr>
        </p:nvSpPr>
        <p:spPr>
          <a:xfrm>
            <a:off x="62070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3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4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5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ubTitle" idx="6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7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8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 hasCustomPrompt="1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9" hasCustomPrompt="1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13" hasCustomPrompt="1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15" hasCustomPrompt="1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16" hasCustomPrompt="1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17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18"/>
          </p:nvPr>
        </p:nvSpPr>
        <p:spPr>
          <a:xfrm>
            <a:off x="3342325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19"/>
          </p:nvPr>
        </p:nvSpPr>
        <p:spPr>
          <a:xfrm>
            <a:off x="606395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0"/>
          </p:nvPr>
        </p:nvSpPr>
        <p:spPr>
          <a:xfrm>
            <a:off x="3342325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21"/>
          </p:nvPr>
        </p:nvSpPr>
        <p:spPr>
          <a:xfrm>
            <a:off x="606395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 flipH="1">
            <a:off x="2732800" y="1468200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3"/>
          <p:cNvSpPr/>
          <p:nvPr/>
        </p:nvSpPr>
        <p:spPr>
          <a:xfrm rot="5400000">
            <a:off x="-584250" y="58425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subTitle" idx="1"/>
          </p:nvPr>
        </p:nvSpPr>
        <p:spPr>
          <a:xfrm>
            <a:off x="616200" y="1626750"/>
            <a:ext cx="3369600" cy="15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8" r:id="rId6"/>
    <p:sldLayoutId id="2147483668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D843BA-41D7-071B-79E4-D17B6B724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011" y="821165"/>
            <a:ext cx="4089819" cy="3832057"/>
          </a:xfrm>
          <a:prstGeom prst="rect">
            <a:avLst/>
          </a:prstGeom>
        </p:spPr>
      </p:pic>
      <p:sp>
        <p:nvSpPr>
          <p:cNvPr id="5" name="Google Shape;3310;p73">
            <a:extLst>
              <a:ext uri="{FF2B5EF4-FFF2-40B4-BE49-F238E27FC236}">
                <a16:creationId xmlns:a16="http://schemas.microsoft.com/office/drawing/2014/main" id="{5595C029-8950-5FC2-7A2C-6D0D509AE662}"/>
              </a:ext>
            </a:extLst>
          </p:cNvPr>
          <p:cNvSpPr txBox="1"/>
          <p:nvPr/>
        </p:nvSpPr>
        <p:spPr>
          <a:xfrm>
            <a:off x="625170" y="3857209"/>
            <a:ext cx="2742494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OUSSADI Karim</a:t>
            </a:r>
          </a:p>
        </p:txBody>
      </p:sp>
      <p:sp>
        <p:nvSpPr>
          <p:cNvPr id="249" name="Google Shape;249;p41"/>
          <p:cNvSpPr txBox="1">
            <a:spLocks noGrp="1"/>
          </p:cNvSpPr>
          <p:nvPr>
            <p:ph type="ctrTitle"/>
          </p:nvPr>
        </p:nvSpPr>
        <p:spPr>
          <a:xfrm>
            <a:off x="532469" y="874312"/>
            <a:ext cx="4691897" cy="2540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/>
              <a:t>Plateforme de mise en relation entre entreprises en Algérie Bee2Bee</a:t>
            </a:r>
            <a:br>
              <a:rPr lang="en-US" sz="4400" dirty="0"/>
            </a:b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3229458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A57DD4-8478-7C6B-E1CE-C4AF0331C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855" y="0"/>
            <a:ext cx="4991145" cy="5143500"/>
          </a:xfrm>
          <a:prstGeom prst="rect">
            <a:avLst/>
          </a:prstGeom>
        </p:spPr>
      </p:pic>
      <p:sp>
        <p:nvSpPr>
          <p:cNvPr id="1937" name="Google Shape;1937;p5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Diagramme de cas </a:t>
            </a:r>
            <a:r>
              <a:rPr lang="en-GB" dirty="0" err="1"/>
              <a:t>d'utilisation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12E766-FE2A-2917-A1AB-59BA8ADB8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356" y="1286934"/>
            <a:ext cx="3460044" cy="3606800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E39683-4D14-08CA-3D3F-440907113B45}"/>
              </a:ext>
            </a:extLst>
          </p:cNvPr>
          <p:cNvSpPr txBox="1"/>
          <p:nvPr/>
        </p:nvSpPr>
        <p:spPr>
          <a:xfrm>
            <a:off x="6919126" y="183672"/>
            <a:ext cx="2089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Fira Sans" panose="020F0502020204030204" pitchFamily="34" charset="0"/>
                <a:cs typeface="Arial"/>
                <a:sym typeface="Arial"/>
              </a:rPr>
              <a:t>Plateforme – 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DCB0B"/>
                </a:solidFill>
                <a:effectLst/>
                <a:uLnTx/>
                <a:uFillTx/>
                <a:latin typeface="Fira Sans" panose="020F0502020204030204" pitchFamily="34" charset="0"/>
                <a:cs typeface="Arial"/>
                <a:sym typeface="Arial"/>
              </a:rPr>
              <a:t>Bee2Bee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554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90B04B-747E-1AB3-CFC3-AA08F931E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855" y="0"/>
            <a:ext cx="4991145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4B3A41-EADA-B9B2-6CDB-9A48A74B9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267" y="1213555"/>
            <a:ext cx="7140222" cy="3680178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sp>
        <p:nvSpPr>
          <p:cNvPr id="1937" name="Google Shape;1937;p5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Diagramme de </a:t>
            </a:r>
            <a:r>
              <a:rPr lang="en-GB" dirty="0" err="1"/>
              <a:t>classe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6E331-2997-2740-CDED-C9EC04E249AA}"/>
              </a:ext>
            </a:extLst>
          </p:cNvPr>
          <p:cNvSpPr txBox="1"/>
          <p:nvPr/>
        </p:nvSpPr>
        <p:spPr>
          <a:xfrm>
            <a:off x="6919126" y="183672"/>
            <a:ext cx="2089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Fira Sans" panose="020F0502020204030204" pitchFamily="34" charset="0"/>
                <a:cs typeface="Arial"/>
                <a:sym typeface="Arial"/>
              </a:rPr>
              <a:t>Plateforme – 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DCB0B"/>
                </a:solidFill>
                <a:effectLst/>
                <a:uLnTx/>
                <a:uFillTx/>
                <a:latin typeface="Fira Sans" panose="020F0502020204030204" pitchFamily="34" charset="0"/>
                <a:cs typeface="Arial"/>
                <a:sym typeface="Arial"/>
              </a:rPr>
              <a:t>Bee2Bee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1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B91BFA-5201-E6C2-0693-E0E117FE9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855" y="-50800"/>
            <a:ext cx="4991145" cy="5143500"/>
          </a:xfrm>
          <a:prstGeom prst="rect">
            <a:avLst/>
          </a:prstGeom>
        </p:spPr>
      </p:pic>
      <p:sp>
        <p:nvSpPr>
          <p:cNvPr id="1937" name="Google Shape;1937;p5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Diagramme de </a:t>
            </a:r>
            <a:r>
              <a:rPr lang="en-US" dirty="0"/>
              <a:t>sequences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BB95AF-06CB-3F0D-A921-1F05239B9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694" y="1397123"/>
            <a:ext cx="5331589" cy="3378078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F786FD-0C89-3FD9-B58C-86459C491C9E}"/>
              </a:ext>
            </a:extLst>
          </p:cNvPr>
          <p:cNvSpPr txBox="1"/>
          <p:nvPr/>
        </p:nvSpPr>
        <p:spPr>
          <a:xfrm>
            <a:off x="6919126" y="183672"/>
            <a:ext cx="2089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Fira Sans" panose="020F0502020204030204" pitchFamily="34" charset="0"/>
                <a:cs typeface="Arial"/>
                <a:sym typeface="Arial"/>
              </a:rPr>
              <a:t>Plateforme – 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DCB0B"/>
                </a:solidFill>
                <a:effectLst/>
                <a:uLnTx/>
                <a:uFillTx/>
                <a:latin typeface="Fira Sans" panose="020F0502020204030204" pitchFamily="34" charset="0"/>
                <a:cs typeface="Arial"/>
                <a:sym typeface="Arial"/>
              </a:rPr>
              <a:t>Bee2Bee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6479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E2DC45-9F9B-46A2-CCD7-6D7EAFDF0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949" y="0"/>
            <a:ext cx="4985051" cy="5143500"/>
          </a:xfrm>
          <a:prstGeom prst="rect">
            <a:avLst/>
          </a:prstGeom>
        </p:spPr>
      </p:pic>
      <p:sp>
        <p:nvSpPr>
          <p:cNvPr id="1937" name="Google Shape;1937;p5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Diagramme de cas </a:t>
            </a:r>
            <a:r>
              <a:rPr lang="en-GB" dirty="0" err="1"/>
              <a:t>d’activités</a:t>
            </a:r>
            <a:r>
              <a:rPr lang="en-GB" dirty="0"/>
              <a:t>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D00216-CBD6-36E1-7CC3-2EC2F25A5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113" y="1278188"/>
            <a:ext cx="4915773" cy="3777544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79DEF4-F06B-2044-3688-C64E28A9E08D}"/>
              </a:ext>
            </a:extLst>
          </p:cNvPr>
          <p:cNvSpPr txBox="1"/>
          <p:nvPr/>
        </p:nvSpPr>
        <p:spPr>
          <a:xfrm>
            <a:off x="6919126" y="183672"/>
            <a:ext cx="2089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Fira Sans" panose="020F0502020204030204" pitchFamily="34" charset="0"/>
                <a:cs typeface="Arial"/>
                <a:sym typeface="Arial"/>
              </a:rPr>
              <a:t>Plateforme – 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DCB0B"/>
                </a:solidFill>
                <a:effectLst/>
                <a:uLnTx/>
                <a:uFillTx/>
                <a:latin typeface="Fira Sans" panose="020F0502020204030204" pitchFamily="34" charset="0"/>
                <a:cs typeface="Arial"/>
                <a:sym typeface="Arial"/>
              </a:rPr>
              <a:t>Bee2Bee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7055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>
            <a:spLocks noGrp="1"/>
          </p:cNvSpPr>
          <p:nvPr>
            <p:ph type="title" idx="2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 flipH="1">
            <a:off x="616296" y="720000"/>
            <a:ext cx="5876333" cy="2537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Realisation 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de la plateforme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Bee2Bee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F1788-697E-D558-F358-F92A895AB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037" y="800430"/>
            <a:ext cx="3998893" cy="374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6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CF4A8FF-476C-0402-2136-E18285E57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483" y="-11523"/>
            <a:ext cx="4985051" cy="514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1A8F50-29C6-E8AB-9055-0DB807FBC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661" y="1558975"/>
            <a:ext cx="2075704" cy="2019603"/>
          </a:xfrm>
          <a:prstGeom prst="rect">
            <a:avLst/>
          </a:prstGeom>
        </p:spPr>
      </p:pic>
      <p:sp>
        <p:nvSpPr>
          <p:cNvPr id="1937" name="Google Shape;1937;p5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Choix Techniques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24236A-5668-CCCB-DEF6-19FB65714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56" y="1309954"/>
            <a:ext cx="2575197" cy="1261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3A1FDC-69BA-9943-D721-D7C9D051FE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270" r="16254"/>
          <a:stretch/>
        </p:blipFill>
        <p:spPr>
          <a:xfrm>
            <a:off x="1177851" y="3131310"/>
            <a:ext cx="1973005" cy="1383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8F4DE0-3F3F-D860-CCF8-F152348BFD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7770" y="2991054"/>
            <a:ext cx="2677552" cy="1664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6C7F19-79AA-7D16-93B8-1FB95495EE2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8367" b="26356"/>
          <a:stretch/>
        </p:blipFill>
        <p:spPr>
          <a:xfrm>
            <a:off x="6027878" y="1980698"/>
            <a:ext cx="2520896" cy="1010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50FDF4-89EE-EBA6-8BD4-AF499073BED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4128" b="22421"/>
          <a:stretch/>
        </p:blipFill>
        <p:spPr>
          <a:xfrm>
            <a:off x="5851304" y="1151585"/>
            <a:ext cx="2498167" cy="1010356"/>
          </a:xfrm>
          <a:prstGeom prst="rect">
            <a:avLst/>
          </a:prstGeom>
        </p:spPr>
      </p:pic>
      <p:cxnSp>
        <p:nvCxnSpPr>
          <p:cNvPr id="10" name="Google Shape;717;p48">
            <a:extLst>
              <a:ext uri="{FF2B5EF4-FFF2-40B4-BE49-F238E27FC236}">
                <a16:creationId xmlns:a16="http://schemas.microsoft.com/office/drawing/2014/main" id="{7051B943-7217-67BA-C6D5-1BDD07C5026D}"/>
              </a:ext>
            </a:extLst>
          </p:cNvPr>
          <p:cNvCxnSpPr/>
          <p:nvPr/>
        </p:nvCxnSpPr>
        <p:spPr>
          <a:xfrm rot="10800000" flipH="1">
            <a:off x="1639454" y="2605189"/>
            <a:ext cx="1768500" cy="350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" name="Google Shape;717;p48">
            <a:extLst>
              <a:ext uri="{FF2B5EF4-FFF2-40B4-BE49-F238E27FC236}">
                <a16:creationId xmlns:a16="http://schemas.microsoft.com/office/drawing/2014/main" id="{722B19C1-6682-1A2C-2F8A-927FB7D29F1A}"/>
              </a:ext>
            </a:extLst>
          </p:cNvPr>
          <p:cNvCxnSpPr>
            <a:cxnSpLocks/>
          </p:cNvCxnSpPr>
          <p:nvPr/>
        </p:nvCxnSpPr>
        <p:spPr>
          <a:xfrm rot="10800000">
            <a:off x="5282553" y="2560228"/>
            <a:ext cx="1768500" cy="350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AD9678-0E68-94D6-E388-B33E72FF7FBB}"/>
              </a:ext>
            </a:extLst>
          </p:cNvPr>
          <p:cNvSpPr txBox="1"/>
          <p:nvPr/>
        </p:nvSpPr>
        <p:spPr>
          <a:xfrm>
            <a:off x="6919126" y="183672"/>
            <a:ext cx="2089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Fira Sans" panose="020F0502020204030204" pitchFamily="34" charset="0"/>
                <a:cs typeface="Arial"/>
                <a:sym typeface="Arial"/>
              </a:rPr>
              <a:t>Plateforme – 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DCB0B"/>
                </a:solidFill>
                <a:effectLst/>
                <a:uLnTx/>
                <a:uFillTx/>
                <a:latin typeface="Fira Sans" panose="020F0502020204030204" pitchFamily="34" charset="0"/>
                <a:cs typeface="Arial"/>
                <a:sym typeface="Arial"/>
              </a:rPr>
              <a:t>Bee2Bee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7474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5190C59-16B1-55F5-34B6-E826F6787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830" y="0"/>
            <a:ext cx="4985051" cy="5143500"/>
          </a:xfrm>
          <a:prstGeom prst="rect">
            <a:avLst/>
          </a:prstGeom>
        </p:spPr>
      </p:pic>
      <p:sp>
        <p:nvSpPr>
          <p:cNvPr id="1937" name="Google Shape;1937;p5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Structure des fichiers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B990E7-B949-9DFC-EA62-8BDFE556F1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925"/>
          <a:stretch/>
        </p:blipFill>
        <p:spPr>
          <a:xfrm>
            <a:off x="4723747" y="1348337"/>
            <a:ext cx="3658252" cy="3545397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FC29E7-70EC-5A43-8C47-3AF0008F4F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2" t="-786" r="867" b="29350"/>
          <a:stretch/>
        </p:blipFill>
        <p:spPr>
          <a:xfrm>
            <a:off x="682979" y="1348338"/>
            <a:ext cx="3589864" cy="3545396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C23949-72C0-37AC-402F-31282C2825C3}"/>
              </a:ext>
            </a:extLst>
          </p:cNvPr>
          <p:cNvSpPr txBox="1"/>
          <p:nvPr/>
        </p:nvSpPr>
        <p:spPr>
          <a:xfrm>
            <a:off x="6919126" y="183672"/>
            <a:ext cx="2089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Fira Sans" panose="020F0502020204030204" pitchFamily="34" charset="0"/>
                <a:cs typeface="Arial"/>
                <a:sym typeface="Arial"/>
              </a:rPr>
              <a:t>Plateforme – 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DCB0B"/>
                </a:solidFill>
                <a:effectLst/>
                <a:uLnTx/>
                <a:uFillTx/>
                <a:latin typeface="Fira Sans" panose="020F0502020204030204" pitchFamily="34" charset="0"/>
                <a:cs typeface="Arial"/>
                <a:sym typeface="Arial"/>
              </a:rPr>
              <a:t>Bee2Bee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816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759B6F8-B095-2FC7-BEB5-042E6BDCE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267" y="720000"/>
            <a:ext cx="3635022" cy="3609289"/>
          </a:xfrm>
          <a:prstGeom prst="rect">
            <a:avLst/>
          </a:prstGeom>
        </p:spPr>
      </p:pic>
      <p:sp>
        <p:nvSpPr>
          <p:cNvPr id="551" name="Google Shape;551;p44"/>
          <p:cNvSpPr txBox="1">
            <a:spLocks noGrp="1"/>
          </p:cNvSpPr>
          <p:nvPr>
            <p:ph type="title" idx="2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05</a:t>
            </a:r>
            <a:endParaRPr dirty="0"/>
          </a:p>
        </p:txBody>
      </p:sp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 flipH="1">
            <a:off x="616296" y="720000"/>
            <a:ext cx="5876333" cy="2537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Demonstration 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de la plateforme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Bee2Bee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995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E1ED158-6DCF-3857-1D6A-FB006674D7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28" t="13893" r="9140" b="24123"/>
          <a:stretch/>
        </p:blipFill>
        <p:spPr>
          <a:xfrm>
            <a:off x="616199" y="2411359"/>
            <a:ext cx="2279827" cy="918041"/>
          </a:xfrm>
          <a:prstGeom prst="rect">
            <a:avLst/>
          </a:prstGeom>
        </p:spPr>
      </p:pic>
      <p:sp>
        <p:nvSpPr>
          <p:cNvPr id="2748" name="Google Shape;2748;p66"/>
          <p:cNvSpPr txBox="1">
            <a:spLocks noGrp="1"/>
          </p:cNvSpPr>
          <p:nvPr>
            <p:ph type="title"/>
          </p:nvPr>
        </p:nvSpPr>
        <p:spPr>
          <a:xfrm>
            <a:off x="616199" y="491400"/>
            <a:ext cx="3532467" cy="1856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Demonstration la </a:t>
            </a:r>
            <a:r>
              <a:rPr lang="en-GB" dirty="0" err="1">
                <a:solidFill>
                  <a:schemeClr val="dk1"/>
                </a:solidFill>
              </a:rPr>
              <a:t>plateforme</a:t>
            </a:r>
            <a:br>
              <a:rPr lang="en-GB" dirty="0">
                <a:solidFill>
                  <a:schemeClr val="dk1"/>
                </a:solidFill>
              </a:rPr>
            </a:br>
            <a:r>
              <a:rPr lang="en-GB" dirty="0">
                <a:solidFill>
                  <a:schemeClr val="dk1"/>
                </a:solidFill>
              </a:rPr>
              <a:t>Bee2Bee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FDE97F-16B0-4C3E-F813-4A06C5C8BCEE}"/>
              </a:ext>
            </a:extLst>
          </p:cNvPr>
          <p:cNvGrpSpPr/>
          <p:nvPr/>
        </p:nvGrpSpPr>
        <p:grpSpPr>
          <a:xfrm>
            <a:off x="4354064" y="308026"/>
            <a:ext cx="3277213" cy="2514184"/>
            <a:chOff x="4354064" y="308026"/>
            <a:chExt cx="3277213" cy="251418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CDEC278-3DCA-BB2F-F965-E831198AA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107878">
              <a:off x="4354064" y="755249"/>
              <a:ext cx="3277213" cy="2066961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CD9A3E-C5C9-8B13-08F6-4B9E1F5167C5}"/>
                </a:ext>
              </a:extLst>
            </p:cNvPr>
            <p:cNvSpPr/>
            <p:nvPr/>
          </p:nvSpPr>
          <p:spPr>
            <a:xfrm rot="1179557">
              <a:off x="4432551" y="308026"/>
              <a:ext cx="107453" cy="125595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en-GB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711CDBA-93FA-EF50-576B-0B91E6DBEF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5204">
            <a:off x="3166126" y="3261825"/>
            <a:ext cx="1058288" cy="539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A9A496-66BB-17F0-BDA4-7B2A834041E0}"/>
              </a:ext>
            </a:extLst>
          </p:cNvPr>
          <p:cNvSpPr txBox="1"/>
          <p:nvPr/>
        </p:nvSpPr>
        <p:spPr>
          <a:xfrm>
            <a:off x="6919126" y="183672"/>
            <a:ext cx="2089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Fira Sans" panose="020F0502020204030204" pitchFamily="34" charset="0"/>
                <a:cs typeface="Arial"/>
                <a:sym typeface="Arial"/>
              </a:rPr>
              <a:t>Plateforme – 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DCB0B"/>
                </a:solidFill>
                <a:effectLst/>
                <a:uLnTx/>
                <a:uFillTx/>
                <a:latin typeface="Fira Sans" panose="020F0502020204030204" pitchFamily="34" charset="0"/>
                <a:cs typeface="Arial"/>
                <a:sym typeface="Arial"/>
              </a:rPr>
              <a:t>Bee2Bee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5778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>
            <a:spLocks noGrp="1"/>
          </p:cNvSpPr>
          <p:nvPr>
            <p:ph type="title" idx="2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06</a:t>
            </a:r>
            <a:endParaRPr dirty="0"/>
          </a:p>
        </p:txBody>
      </p:sp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 flipH="1">
            <a:off x="616300" y="720000"/>
            <a:ext cx="410298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Conclusion et perspectives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1ABE09-4285-FBD8-934C-B655A7498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769" y="1397903"/>
            <a:ext cx="2805333" cy="264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6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80A3F8A-CB69-BC51-CFF8-6ED012054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9" y="0"/>
            <a:ext cx="4991145" cy="5143500"/>
          </a:xfrm>
          <a:prstGeom prst="rect">
            <a:avLst/>
          </a:prstGeom>
        </p:spPr>
      </p:pic>
      <p:sp>
        <p:nvSpPr>
          <p:cNvPr id="522" name="Google Shape;522;p43"/>
          <p:cNvSpPr/>
          <p:nvPr/>
        </p:nvSpPr>
        <p:spPr>
          <a:xfrm flipH="1">
            <a:off x="3990775" y="142386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3"/>
          <p:cNvSpPr/>
          <p:nvPr/>
        </p:nvSpPr>
        <p:spPr>
          <a:xfrm flipH="1">
            <a:off x="6686450" y="142386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3"/>
          <p:cNvSpPr/>
          <p:nvPr/>
        </p:nvSpPr>
        <p:spPr>
          <a:xfrm flipH="1">
            <a:off x="1295100" y="142386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3"/>
          <p:cNvSpPr txBox="1">
            <a:spLocks noGrp="1"/>
          </p:cNvSpPr>
          <p:nvPr>
            <p:ph type="title" idx="17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Sommaire</a:t>
            </a:r>
            <a:endParaRPr dirty="0"/>
          </a:p>
        </p:txBody>
      </p:sp>
      <p:sp>
        <p:nvSpPr>
          <p:cNvPr id="528" name="Google Shape;528;p43"/>
          <p:cNvSpPr txBox="1">
            <a:spLocks noGrp="1"/>
          </p:cNvSpPr>
          <p:nvPr>
            <p:ph type="title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529" name="Google Shape;529;p43"/>
          <p:cNvSpPr txBox="1">
            <a:spLocks noGrp="1"/>
          </p:cNvSpPr>
          <p:nvPr>
            <p:ph type="subTitle" idx="3"/>
          </p:nvPr>
        </p:nvSpPr>
        <p:spPr>
          <a:xfrm>
            <a:off x="620699" y="1851575"/>
            <a:ext cx="2664367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INTRODUCTION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GB" dirty="0"/>
          </a:p>
        </p:txBody>
      </p:sp>
      <p:sp>
        <p:nvSpPr>
          <p:cNvPr id="530" name="Google Shape;530;p43"/>
          <p:cNvSpPr txBox="1">
            <a:spLocks noGrp="1"/>
          </p:cNvSpPr>
          <p:nvPr>
            <p:ph type="subTitle" idx="4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PROBLÉMATIQUE ET SOLUTION</a:t>
            </a:r>
          </a:p>
        </p:txBody>
      </p:sp>
      <p:sp>
        <p:nvSpPr>
          <p:cNvPr id="531" name="Google Shape;531;p43"/>
          <p:cNvSpPr txBox="1">
            <a:spLocks noGrp="1"/>
          </p:cNvSpPr>
          <p:nvPr>
            <p:ph type="subTitle" idx="5"/>
          </p:nvPr>
        </p:nvSpPr>
        <p:spPr>
          <a:xfrm>
            <a:off x="6063950" y="1851575"/>
            <a:ext cx="2159700" cy="857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CONCEPTION DE LA PLATEFORME BEE2BEE</a:t>
            </a:r>
          </a:p>
        </p:txBody>
      </p:sp>
      <p:sp>
        <p:nvSpPr>
          <p:cNvPr id="532" name="Google Shape;532;p43"/>
          <p:cNvSpPr txBox="1">
            <a:spLocks noGrp="1"/>
          </p:cNvSpPr>
          <p:nvPr>
            <p:ph type="subTitle" idx="6"/>
          </p:nvPr>
        </p:nvSpPr>
        <p:spPr>
          <a:xfrm>
            <a:off x="620699" y="3428625"/>
            <a:ext cx="2212811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RÉALISATION </a:t>
            </a:r>
            <a:br>
              <a:rPr lang="fr-FR" dirty="0"/>
            </a:br>
            <a:r>
              <a:rPr lang="fr-FR" dirty="0"/>
              <a:t>DE LA PLATEFORME</a:t>
            </a:r>
            <a:br>
              <a:rPr lang="fr-FR" dirty="0"/>
            </a:br>
            <a:r>
              <a:rPr lang="fr-FR" dirty="0"/>
              <a:t>BEE2BEE</a:t>
            </a:r>
          </a:p>
        </p:txBody>
      </p:sp>
      <p:sp>
        <p:nvSpPr>
          <p:cNvPr id="533" name="Google Shape;533;p43"/>
          <p:cNvSpPr txBox="1">
            <a:spLocks noGrp="1"/>
          </p:cNvSpPr>
          <p:nvPr>
            <p:ph type="subTitle" idx="7"/>
          </p:nvPr>
        </p:nvSpPr>
        <p:spPr>
          <a:xfrm>
            <a:off x="3342324" y="3428625"/>
            <a:ext cx="1867497" cy="857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DEMONSTRATION DE LA PLATEFORME BEE2BEE</a:t>
            </a:r>
          </a:p>
        </p:txBody>
      </p:sp>
      <p:sp>
        <p:nvSpPr>
          <p:cNvPr id="534" name="Google Shape;534;p43"/>
          <p:cNvSpPr txBox="1">
            <a:spLocks noGrp="1"/>
          </p:cNvSpPr>
          <p:nvPr>
            <p:ph type="subTitle" idx="8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CONCLUSION ET PERSPECTIVES</a:t>
            </a:r>
          </a:p>
        </p:txBody>
      </p:sp>
      <p:sp>
        <p:nvSpPr>
          <p:cNvPr id="535" name="Google Shape;535;p43"/>
          <p:cNvSpPr txBox="1">
            <a:spLocks noGrp="1"/>
          </p:cNvSpPr>
          <p:nvPr>
            <p:ph type="title" idx="9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536" name="Google Shape;536;p43"/>
          <p:cNvSpPr txBox="1">
            <a:spLocks noGrp="1"/>
          </p:cNvSpPr>
          <p:nvPr>
            <p:ph type="title" idx="13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537" name="Google Shape;537;p43"/>
          <p:cNvSpPr txBox="1">
            <a:spLocks noGrp="1"/>
          </p:cNvSpPr>
          <p:nvPr>
            <p:ph type="title" idx="14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sp>
        <p:nvSpPr>
          <p:cNvPr id="538" name="Google Shape;538;p43"/>
          <p:cNvSpPr txBox="1">
            <a:spLocks noGrp="1"/>
          </p:cNvSpPr>
          <p:nvPr>
            <p:ph type="title" idx="15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/>
          </a:p>
        </p:txBody>
      </p:sp>
      <p:sp>
        <p:nvSpPr>
          <p:cNvPr id="539" name="Google Shape;539;p43"/>
          <p:cNvSpPr txBox="1">
            <a:spLocks noGrp="1"/>
          </p:cNvSpPr>
          <p:nvPr>
            <p:ph type="title" idx="16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/>
          </a:p>
        </p:txBody>
      </p:sp>
      <p:sp>
        <p:nvSpPr>
          <p:cNvPr id="544" name="Google Shape;544;p43"/>
          <p:cNvSpPr/>
          <p:nvPr/>
        </p:nvSpPr>
        <p:spPr>
          <a:xfrm flipH="1">
            <a:off x="3990775" y="300366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3"/>
          <p:cNvSpPr/>
          <p:nvPr/>
        </p:nvSpPr>
        <p:spPr>
          <a:xfrm flipH="1">
            <a:off x="6686450" y="300366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3"/>
          <p:cNvSpPr/>
          <p:nvPr/>
        </p:nvSpPr>
        <p:spPr>
          <a:xfrm flipH="1">
            <a:off x="1295100" y="300366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429D4-0E73-0701-DBB9-9AB9327C17C3}"/>
              </a:ext>
            </a:extLst>
          </p:cNvPr>
          <p:cNvSpPr txBox="1"/>
          <p:nvPr/>
        </p:nvSpPr>
        <p:spPr>
          <a:xfrm>
            <a:off x="6919126" y="183672"/>
            <a:ext cx="2089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Fira Sans" panose="020F0502020204030204" pitchFamily="34" charset="0"/>
                <a:cs typeface="Arial"/>
                <a:sym typeface="Arial"/>
              </a:rPr>
              <a:t>Plateforme – 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DCB0B"/>
                </a:solidFill>
                <a:effectLst/>
                <a:uLnTx/>
                <a:uFillTx/>
                <a:latin typeface="Fira Sans" panose="020F0502020204030204" pitchFamily="34" charset="0"/>
                <a:cs typeface="Arial"/>
                <a:sym typeface="Arial"/>
              </a:rPr>
              <a:t>Bee2Bee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F4ACDC-D0A0-E5B4-E051-70A4A8AFE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032" y="16933"/>
            <a:ext cx="4995968" cy="5143500"/>
          </a:xfrm>
          <a:prstGeom prst="rect">
            <a:avLst/>
          </a:prstGeom>
        </p:spPr>
      </p:pic>
      <p:sp>
        <p:nvSpPr>
          <p:cNvPr id="1937" name="Google Shape;1937;p5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458FCF-5059-2E2F-EB4C-8372627B918E}"/>
              </a:ext>
            </a:extLst>
          </p:cNvPr>
          <p:cNvSpPr/>
          <p:nvPr/>
        </p:nvSpPr>
        <p:spPr>
          <a:xfrm>
            <a:off x="504000" y="1010535"/>
            <a:ext cx="6188178" cy="3477876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 panose="020B0503050000020004" pitchFamily="34" charset="0"/>
                <a:cs typeface="Arial"/>
                <a:sym typeface="Arial"/>
              </a:rPr>
              <a:t>Nous estimons avoir réalisé un système répondant à l’objectif que nous nous sommes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 panose="020B0503050000020004" pitchFamily="34" charset="0"/>
                <a:cs typeface="Arial"/>
                <a:sym typeface="Arial"/>
              </a:rPr>
              <a:t>fixés au départ, à savoir la réalisation d’une Plateforme en ligne de mise en relation entre entreprises en Algérie Bee2Bee </a:t>
            </a:r>
            <a:r>
              <a:rPr kumimoji="0" lang="fr-FR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 panose="020B0503050000020004" pitchFamily="34" charset="0"/>
                <a:cs typeface="Arial"/>
                <a:sym typeface="Arial"/>
              </a:rPr>
              <a:t>en intégrant 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 panose="020B0503050000020004" pitchFamily="34" charset="0"/>
                <a:cs typeface="Arial"/>
                <a:sym typeface="Arial"/>
              </a:rPr>
              <a:t>des services, des informations et des fonctionnalités qui vont </a:t>
            </a:r>
            <a:r>
              <a:rPr kumimoji="0" lang="fr-FR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 panose="020B0503050000020004" pitchFamily="34" charset="0"/>
                <a:cs typeface="Arial"/>
                <a:sym typeface="Arial"/>
              </a:rPr>
              <a:t>au delà de la notion habituelle 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 panose="020B0503050000020004" pitchFamily="34" charset="0"/>
                <a:cs typeface="Arial"/>
                <a:sym typeface="Arial"/>
              </a:rPr>
              <a:t>du service de mise en relation entre personnes</a:t>
            </a: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" panose="020B0503050000020004" pitchFamily="34" charset="0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4E50E1-F7BC-E900-8122-90C6E51CF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474" y="1371780"/>
            <a:ext cx="2285503" cy="2223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71888C-CB87-D5A6-80B2-805040C23E32}"/>
              </a:ext>
            </a:extLst>
          </p:cNvPr>
          <p:cNvSpPr txBox="1"/>
          <p:nvPr/>
        </p:nvSpPr>
        <p:spPr>
          <a:xfrm>
            <a:off x="6919126" y="183672"/>
            <a:ext cx="2089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Fira Sans" panose="020F0502020204030204" pitchFamily="34" charset="0"/>
                <a:cs typeface="Arial"/>
                <a:sym typeface="Arial"/>
              </a:rPr>
              <a:t>Plateforme – 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DCB0B"/>
                </a:solidFill>
                <a:effectLst/>
                <a:uLnTx/>
                <a:uFillTx/>
                <a:latin typeface="Fira Sans" panose="020F0502020204030204" pitchFamily="34" charset="0"/>
                <a:cs typeface="Arial"/>
                <a:sym typeface="Arial"/>
              </a:rPr>
              <a:t>Bee2Bee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7288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765506-B410-E7A9-E880-21792A0C7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854" y="45155"/>
            <a:ext cx="4997239" cy="5143500"/>
          </a:xfrm>
          <a:prstGeom prst="rect">
            <a:avLst/>
          </a:prstGeom>
        </p:spPr>
      </p:pic>
      <p:sp>
        <p:nvSpPr>
          <p:cNvPr id="1937" name="Google Shape;1937;p5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Perspectives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458FCF-5059-2E2F-EB4C-8372627B918E}"/>
              </a:ext>
            </a:extLst>
          </p:cNvPr>
          <p:cNvSpPr/>
          <p:nvPr/>
        </p:nvSpPr>
        <p:spPr>
          <a:xfrm>
            <a:off x="489200" y="1320980"/>
            <a:ext cx="6188178" cy="3477876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 panose="020B0503050000020004" pitchFamily="34" charset="0"/>
                <a:cs typeface="Arial"/>
                <a:sym typeface="Arial"/>
              </a:rPr>
              <a:t>Nous allons continuer  à améliorer davantage notre plateforme avant de la lancer dans le futur proche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" panose="020B0503050000020004" pitchFamily="34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 panose="020B0503050000020004" pitchFamily="34" charset="0"/>
                <a:cs typeface="Arial"/>
                <a:sym typeface="Arial"/>
              </a:rPr>
              <a:t>Et que les entreprises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 panose="020B0503050000020004" pitchFamily="34" charset="0"/>
                <a:cs typeface="Arial"/>
                <a:sym typeface="Arial"/>
              </a:rPr>
              <a:t>Algeriennes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 panose="020B0503050000020004" pitchFamily="34" charset="0"/>
                <a:cs typeface="Arial"/>
                <a:sym typeface="Arial"/>
              </a:rPr>
              <a:t> 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 panose="020B0503050000020004" pitchFamily="34" charset="0"/>
                <a:cs typeface="Arial"/>
                <a:sym typeface="Arial"/>
              </a:rPr>
              <a:t>puissent bénéficier des services offerts par notre application de mise en relation Bee2Bee.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2400" dirty="0">
              <a:latin typeface="Fira Sans" panose="020B05030500000200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4E50E1-F7BC-E900-8122-90C6E51CF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474" y="1371780"/>
            <a:ext cx="2285503" cy="2223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81683F-EC31-3F9C-4571-8C775FF9E163}"/>
              </a:ext>
            </a:extLst>
          </p:cNvPr>
          <p:cNvSpPr txBox="1"/>
          <p:nvPr/>
        </p:nvSpPr>
        <p:spPr>
          <a:xfrm>
            <a:off x="6919126" y="183672"/>
            <a:ext cx="2089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Fira Sans" panose="020F0502020204030204" pitchFamily="34" charset="0"/>
                <a:cs typeface="Arial"/>
                <a:sym typeface="Arial"/>
              </a:rPr>
              <a:t>Plateforme – 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DCB0B"/>
                </a:solidFill>
                <a:effectLst/>
                <a:uLnTx/>
                <a:uFillTx/>
                <a:latin typeface="Fira Sans" panose="020F0502020204030204" pitchFamily="34" charset="0"/>
                <a:cs typeface="Arial"/>
                <a:sym typeface="Arial"/>
              </a:rPr>
              <a:t>Bee2Bee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1091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p73"/>
          <p:cNvSpPr txBox="1">
            <a:spLocks noGrp="1"/>
          </p:cNvSpPr>
          <p:nvPr>
            <p:ph type="subTitle" idx="1"/>
          </p:nvPr>
        </p:nvSpPr>
        <p:spPr>
          <a:xfrm>
            <a:off x="616200" y="1626750"/>
            <a:ext cx="3418558" cy="15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dk1"/>
                </a:solidFill>
              </a:rPr>
              <a:t>Plateforme de mise en relation  entre entreprises en Algérie</a:t>
            </a:r>
            <a:br>
              <a:rPr lang="fr-FR" dirty="0">
                <a:solidFill>
                  <a:schemeClr val="dk1"/>
                </a:solidFill>
              </a:rPr>
            </a:br>
            <a:r>
              <a:rPr lang="fr-FR" dirty="0">
                <a:solidFill>
                  <a:schemeClr val="dk1"/>
                </a:solidFill>
              </a:rPr>
              <a:t>Bee2Bee</a:t>
            </a:r>
            <a:br>
              <a:rPr lang="fr-F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</p:txBody>
      </p:sp>
      <p:sp>
        <p:nvSpPr>
          <p:cNvPr id="3309" name="Google Shape;3309;p73"/>
          <p:cNvSpPr txBox="1">
            <a:spLocks noGrp="1"/>
          </p:cNvSpPr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MERCI</a:t>
            </a:r>
          </a:p>
        </p:txBody>
      </p:sp>
      <p:sp>
        <p:nvSpPr>
          <p:cNvPr id="3310" name="Google Shape;3310;p73"/>
          <p:cNvSpPr txBox="1"/>
          <p:nvPr/>
        </p:nvSpPr>
        <p:spPr>
          <a:xfrm>
            <a:off x="611858" y="2593402"/>
            <a:ext cx="2132644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OUSSADI Karim</a:t>
            </a:r>
          </a:p>
        </p:txBody>
      </p:sp>
      <p:grpSp>
        <p:nvGrpSpPr>
          <p:cNvPr id="3311" name="Google Shape;3311;p73"/>
          <p:cNvGrpSpPr/>
          <p:nvPr/>
        </p:nvGrpSpPr>
        <p:grpSpPr>
          <a:xfrm>
            <a:off x="4828840" y="911562"/>
            <a:ext cx="3658429" cy="3575323"/>
            <a:chOff x="4981419" y="541059"/>
            <a:chExt cx="3959767" cy="3869816"/>
          </a:xfrm>
        </p:grpSpPr>
        <p:sp>
          <p:nvSpPr>
            <p:cNvPr id="3312" name="Google Shape;3312;p73"/>
            <p:cNvSpPr/>
            <p:nvPr/>
          </p:nvSpPr>
          <p:spPr>
            <a:xfrm>
              <a:off x="4981419" y="2256088"/>
              <a:ext cx="3945689" cy="2154787"/>
            </a:xfrm>
            <a:custGeom>
              <a:avLst/>
              <a:gdLst/>
              <a:ahLst/>
              <a:cxnLst/>
              <a:rect l="l" t="t" r="r" b="b"/>
              <a:pathLst>
                <a:path w="196474" h="107578" extrusionOk="0">
                  <a:moveTo>
                    <a:pt x="98237" y="0"/>
                  </a:moveTo>
                  <a:cubicBezTo>
                    <a:pt x="43998" y="0"/>
                    <a:pt x="0" y="24084"/>
                    <a:pt x="0" y="53772"/>
                  </a:cubicBezTo>
                  <a:cubicBezTo>
                    <a:pt x="0" y="83493"/>
                    <a:pt x="43998" y="107577"/>
                    <a:pt x="98237" y="107577"/>
                  </a:cubicBezTo>
                  <a:cubicBezTo>
                    <a:pt x="152476" y="107577"/>
                    <a:pt x="196474" y="83493"/>
                    <a:pt x="196474" y="53772"/>
                  </a:cubicBezTo>
                  <a:cubicBezTo>
                    <a:pt x="196474" y="24084"/>
                    <a:pt x="152476" y="0"/>
                    <a:pt x="982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73"/>
            <p:cNvSpPr/>
            <p:nvPr/>
          </p:nvSpPr>
          <p:spPr>
            <a:xfrm>
              <a:off x="7573247" y="2743157"/>
              <a:ext cx="1166974" cy="672187"/>
            </a:xfrm>
            <a:custGeom>
              <a:avLst/>
              <a:gdLst/>
              <a:ahLst/>
              <a:cxnLst/>
              <a:rect l="l" t="t" r="r" b="b"/>
              <a:pathLst>
                <a:path w="58109" h="33559" extrusionOk="0">
                  <a:moveTo>
                    <a:pt x="29054" y="1"/>
                  </a:moveTo>
                  <a:cubicBezTo>
                    <a:pt x="13009" y="1"/>
                    <a:pt x="0" y="7539"/>
                    <a:pt x="0" y="16779"/>
                  </a:cubicBezTo>
                  <a:cubicBezTo>
                    <a:pt x="0" y="26053"/>
                    <a:pt x="13009" y="33558"/>
                    <a:pt x="29054" y="33558"/>
                  </a:cubicBezTo>
                  <a:cubicBezTo>
                    <a:pt x="45099" y="33558"/>
                    <a:pt x="58108" y="26053"/>
                    <a:pt x="58108" y="16779"/>
                  </a:cubicBezTo>
                  <a:cubicBezTo>
                    <a:pt x="58108" y="7539"/>
                    <a:pt x="45099" y="1"/>
                    <a:pt x="290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73"/>
            <p:cNvSpPr/>
            <p:nvPr/>
          </p:nvSpPr>
          <p:spPr>
            <a:xfrm>
              <a:off x="5590341" y="2721785"/>
              <a:ext cx="2253558" cy="1298224"/>
            </a:xfrm>
            <a:custGeom>
              <a:avLst/>
              <a:gdLst/>
              <a:ahLst/>
              <a:cxnLst/>
              <a:rect l="l" t="t" r="r" b="b"/>
              <a:pathLst>
                <a:path w="112215" h="64814" extrusionOk="0">
                  <a:moveTo>
                    <a:pt x="74266" y="0"/>
                  </a:moveTo>
                  <a:cubicBezTo>
                    <a:pt x="73970" y="0"/>
                    <a:pt x="73670" y="67"/>
                    <a:pt x="73387" y="200"/>
                  </a:cubicBezTo>
                  <a:lnTo>
                    <a:pt x="501" y="42497"/>
                  </a:lnTo>
                  <a:cubicBezTo>
                    <a:pt x="1" y="42664"/>
                    <a:pt x="1" y="43331"/>
                    <a:pt x="501" y="43498"/>
                  </a:cubicBezTo>
                  <a:lnTo>
                    <a:pt x="37094" y="64613"/>
                  </a:lnTo>
                  <a:cubicBezTo>
                    <a:pt x="37361" y="64747"/>
                    <a:pt x="37661" y="64813"/>
                    <a:pt x="37961" y="64813"/>
                  </a:cubicBezTo>
                  <a:cubicBezTo>
                    <a:pt x="38262" y="64813"/>
                    <a:pt x="38562" y="64747"/>
                    <a:pt x="38829" y="64613"/>
                  </a:cubicBezTo>
                  <a:lnTo>
                    <a:pt x="111747" y="22316"/>
                  </a:lnTo>
                  <a:cubicBezTo>
                    <a:pt x="112214" y="22149"/>
                    <a:pt x="112214" y="21482"/>
                    <a:pt x="111747" y="21316"/>
                  </a:cubicBezTo>
                  <a:lnTo>
                    <a:pt x="75121" y="200"/>
                  </a:lnTo>
                  <a:cubicBezTo>
                    <a:pt x="74854" y="67"/>
                    <a:pt x="74563" y="0"/>
                    <a:pt x="742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73"/>
            <p:cNvSpPr/>
            <p:nvPr/>
          </p:nvSpPr>
          <p:spPr>
            <a:xfrm>
              <a:off x="5522020" y="2701074"/>
              <a:ext cx="1122090" cy="646108"/>
            </a:xfrm>
            <a:custGeom>
              <a:avLst/>
              <a:gdLst/>
              <a:ahLst/>
              <a:cxnLst/>
              <a:rect l="l" t="t" r="r" b="b"/>
              <a:pathLst>
                <a:path w="55874" h="32257" extrusionOk="0">
                  <a:moveTo>
                    <a:pt x="27954" y="0"/>
                  </a:moveTo>
                  <a:cubicBezTo>
                    <a:pt x="12509" y="0"/>
                    <a:pt x="1" y="7239"/>
                    <a:pt x="1" y="16145"/>
                  </a:cubicBezTo>
                  <a:cubicBezTo>
                    <a:pt x="1" y="25051"/>
                    <a:pt x="12509" y="32257"/>
                    <a:pt x="27954" y="32257"/>
                  </a:cubicBezTo>
                  <a:cubicBezTo>
                    <a:pt x="43365" y="32257"/>
                    <a:pt x="55874" y="25051"/>
                    <a:pt x="55874" y="16145"/>
                  </a:cubicBezTo>
                  <a:cubicBezTo>
                    <a:pt x="55874" y="7239"/>
                    <a:pt x="43365" y="0"/>
                    <a:pt x="279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73"/>
            <p:cNvSpPr/>
            <p:nvPr/>
          </p:nvSpPr>
          <p:spPr>
            <a:xfrm>
              <a:off x="5156920" y="3456746"/>
              <a:ext cx="828684" cy="477075"/>
            </a:xfrm>
            <a:custGeom>
              <a:avLst/>
              <a:gdLst/>
              <a:ahLst/>
              <a:cxnLst/>
              <a:rect l="l" t="t" r="r" b="b"/>
              <a:pathLst>
                <a:path w="41264" h="23818" extrusionOk="0">
                  <a:moveTo>
                    <a:pt x="19848" y="0"/>
                  </a:moveTo>
                  <a:lnTo>
                    <a:pt x="1" y="11475"/>
                  </a:lnTo>
                  <a:lnTo>
                    <a:pt x="21383" y="23817"/>
                  </a:lnTo>
                  <a:lnTo>
                    <a:pt x="41264" y="12342"/>
                  </a:lnTo>
                  <a:lnTo>
                    <a:pt x="198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73"/>
            <p:cNvSpPr/>
            <p:nvPr/>
          </p:nvSpPr>
          <p:spPr>
            <a:xfrm>
              <a:off x="5629200" y="3751387"/>
              <a:ext cx="751648" cy="431647"/>
            </a:xfrm>
            <a:custGeom>
              <a:avLst/>
              <a:gdLst/>
              <a:ahLst/>
              <a:cxnLst/>
              <a:rect l="l" t="t" r="r" b="b"/>
              <a:pathLst>
                <a:path w="37428" h="21550" extrusionOk="0">
                  <a:moveTo>
                    <a:pt x="16045" y="1"/>
                  </a:moveTo>
                  <a:lnTo>
                    <a:pt x="1" y="9207"/>
                  </a:lnTo>
                  <a:lnTo>
                    <a:pt x="21383" y="21549"/>
                  </a:lnTo>
                  <a:lnTo>
                    <a:pt x="37427" y="12343"/>
                  </a:lnTo>
                  <a:lnTo>
                    <a:pt x="1604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73"/>
            <p:cNvSpPr/>
            <p:nvPr/>
          </p:nvSpPr>
          <p:spPr>
            <a:xfrm>
              <a:off x="6424367" y="541059"/>
              <a:ext cx="412013" cy="513289"/>
            </a:xfrm>
            <a:custGeom>
              <a:avLst/>
              <a:gdLst/>
              <a:ahLst/>
              <a:cxnLst/>
              <a:rect l="l" t="t" r="r" b="b"/>
              <a:pathLst>
                <a:path w="20516" h="25626" extrusionOk="0">
                  <a:moveTo>
                    <a:pt x="13250" y="0"/>
                  </a:moveTo>
                  <a:cubicBezTo>
                    <a:pt x="11924" y="0"/>
                    <a:pt x="10438" y="474"/>
                    <a:pt x="8874" y="1496"/>
                  </a:cubicBezTo>
                  <a:cubicBezTo>
                    <a:pt x="3870" y="4732"/>
                    <a:pt x="1" y="12171"/>
                    <a:pt x="301" y="18142"/>
                  </a:cubicBezTo>
                  <a:cubicBezTo>
                    <a:pt x="434" y="21144"/>
                    <a:pt x="1602" y="23179"/>
                    <a:pt x="3303" y="24079"/>
                  </a:cubicBezTo>
                  <a:lnTo>
                    <a:pt x="5071" y="25113"/>
                  </a:lnTo>
                  <a:cubicBezTo>
                    <a:pt x="5722" y="25452"/>
                    <a:pt x="6459" y="25625"/>
                    <a:pt x="7257" y="25625"/>
                  </a:cubicBezTo>
                  <a:cubicBezTo>
                    <a:pt x="8583" y="25625"/>
                    <a:pt x="10080" y="25146"/>
                    <a:pt x="11642" y="24146"/>
                  </a:cubicBezTo>
                  <a:cubicBezTo>
                    <a:pt x="16646" y="20910"/>
                    <a:pt x="20515" y="13438"/>
                    <a:pt x="20215" y="7467"/>
                  </a:cubicBezTo>
                  <a:cubicBezTo>
                    <a:pt x="20082" y="4499"/>
                    <a:pt x="18914" y="2430"/>
                    <a:pt x="17180" y="1530"/>
                  </a:cubicBezTo>
                  <a:lnTo>
                    <a:pt x="15445" y="496"/>
                  </a:lnTo>
                  <a:cubicBezTo>
                    <a:pt x="14782" y="171"/>
                    <a:pt x="14045" y="0"/>
                    <a:pt x="1325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73"/>
            <p:cNvSpPr/>
            <p:nvPr/>
          </p:nvSpPr>
          <p:spPr>
            <a:xfrm>
              <a:off x="6427058" y="736712"/>
              <a:ext cx="96476" cy="305377"/>
            </a:xfrm>
            <a:custGeom>
              <a:avLst/>
              <a:gdLst/>
              <a:ahLst/>
              <a:cxnLst/>
              <a:rect l="l" t="t" r="r" b="b"/>
              <a:pathLst>
                <a:path w="4804" h="15246" extrusionOk="0">
                  <a:moveTo>
                    <a:pt x="1968" y="1"/>
                  </a:moveTo>
                  <a:cubicBezTo>
                    <a:pt x="701" y="2736"/>
                    <a:pt x="0" y="5705"/>
                    <a:pt x="133" y="8374"/>
                  </a:cubicBezTo>
                  <a:cubicBezTo>
                    <a:pt x="300" y="11342"/>
                    <a:pt x="1434" y="13377"/>
                    <a:pt x="3169" y="14278"/>
                  </a:cubicBezTo>
                  <a:lnTo>
                    <a:pt x="4515" y="15074"/>
                  </a:lnTo>
                  <a:lnTo>
                    <a:pt x="4515" y="15074"/>
                  </a:lnTo>
                  <a:cubicBezTo>
                    <a:pt x="3009" y="14102"/>
                    <a:pt x="2027" y="12139"/>
                    <a:pt x="1901" y="9408"/>
                  </a:cubicBezTo>
                  <a:cubicBezTo>
                    <a:pt x="1768" y="6739"/>
                    <a:pt x="2468" y="3804"/>
                    <a:pt x="3703" y="1035"/>
                  </a:cubicBezTo>
                  <a:lnTo>
                    <a:pt x="1968" y="1"/>
                  </a:lnTo>
                  <a:close/>
                  <a:moveTo>
                    <a:pt x="4515" y="15074"/>
                  </a:moveTo>
                  <a:cubicBezTo>
                    <a:pt x="4609" y="15135"/>
                    <a:pt x="4705" y="15192"/>
                    <a:pt x="4803" y="15245"/>
                  </a:cubicBezTo>
                  <a:lnTo>
                    <a:pt x="4515" y="1507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73"/>
            <p:cNvSpPr/>
            <p:nvPr/>
          </p:nvSpPr>
          <p:spPr>
            <a:xfrm>
              <a:off x="6459210" y="561189"/>
              <a:ext cx="377169" cy="492718"/>
            </a:xfrm>
            <a:custGeom>
              <a:avLst/>
              <a:gdLst/>
              <a:ahLst/>
              <a:cxnLst/>
              <a:rect l="l" t="t" r="r" b="b"/>
              <a:pathLst>
                <a:path w="18781" h="24599" extrusionOk="0">
                  <a:moveTo>
                    <a:pt x="13248" y="1"/>
                  </a:moveTo>
                  <a:cubicBezTo>
                    <a:pt x="11916" y="1"/>
                    <a:pt x="10414" y="481"/>
                    <a:pt x="8840" y="1492"/>
                  </a:cubicBezTo>
                  <a:cubicBezTo>
                    <a:pt x="3836" y="4728"/>
                    <a:pt x="0" y="12166"/>
                    <a:pt x="300" y="18171"/>
                  </a:cubicBezTo>
                  <a:cubicBezTo>
                    <a:pt x="484" y="22276"/>
                    <a:pt x="2575" y="24599"/>
                    <a:pt x="5501" y="24599"/>
                  </a:cubicBezTo>
                  <a:cubicBezTo>
                    <a:pt x="6831" y="24599"/>
                    <a:pt x="8333" y="24119"/>
                    <a:pt x="9907" y="23108"/>
                  </a:cubicBezTo>
                  <a:cubicBezTo>
                    <a:pt x="14911" y="19872"/>
                    <a:pt x="18780" y="12433"/>
                    <a:pt x="18480" y="6429"/>
                  </a:cubicBezTo>
                  <a:cubicBezTo>
                    <a:pt x="18274" y="2324"/>
                    <a:pt x="16175" y="1"/>
                    <a:pt x="132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73"/>
            <p:cNvSpPr/>
            <p:nvPr/>
          </p:nvSpPr>
          <p:spPr>
            <a:xfrm>
              <a:off x="6498050" y="599627"/>
              <a:ext cx="299470" cy="416484"/>
            </a:xfrm>
            <a:custGeom>
              <a:avLst/>
              <a:gdLst/>
              <a:ahLst/>
              <a:cxnLst/>
              <a:rect l="l" t="t" r="r" b="b"/>
              <a:pathLst>
                <a:path w="14912" h="20793" extrusionOk="0">
                  <a:moveTo>
                    <a:pt x="11352" y="1"/>
                  </a:moveTo>
                  <a:cubicBezTo>
                    <a:pt x="11283" y="1"/>
                    <a:pt x="11213" y="3"/>
                    <a:pt x="11142" y="7"/>
                  </a:cubicBezTo>
                  <a:cubicBezTo>
                    <a:pt x="9975" y="107"/>
                    <a:pt x="8874" y="507"/>
                    <a:pt x="7940" y="1174"/>
                  </a:cubicBezTo>
                  <a:cubicBezTo>
                    <a:pt x="3503" y="4043"/>
                    <a:pt x="1" y="10881"/>
                    <a:pt x="234" y="16152"/>
                  </a:cubicBezTo>
                  <a:cubicBezTo>
                    <a:pt x="300" y="17558"/>
                    <a:pt x="782" y="20792"/>
                    <a:pt x="3599" y="20792"/>
                  </a:cubicBezTo>
                  <a:cubicBezTo>
                    <a:pt x="3655" y="20792"/>
                    <a:pt x="3712" y="20791"/>
                    <a:pt x="3770" y="20788"/>
                  </a:cubicBezTo>
                  <a:cubicBezTo>
                    <a:pt x="4904" y="20655"/>
                    <a:pt x="6005" y="20255"/>
                    <a:pt x="6939" y="19587"/>
                  </a:cubicBezTo>
                  <a:cubicBezTo>
                    <a:pt x="11376" y="16752"/>
                    <a:pt x="14912" y="9880"/>
                    <a:pt x="14645" y="4610"/>
                  </a:cubicBezTo>
                  <a:cubicBezTo>
                    <a:pt x="14580" y="3210"/>
                    <a:pt x="14102" y="1"/>
                    <a:pt x="113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73"/>
            <p:cNvSpPr/>
            <p:nvPr/>
          </p:nvSpPr>
          <p:spPr>
            <a:xfrm>
              <a:off x="6648106" y="665766"/>
              <a:ext cx="13435" cy="171857"/>
            </a:xfrm>
            <a:custGeom>
              <a:avLst/>
              <a:gdLst/>
              <a:ahLst/>
              <a:cxnLst/>
              <a:rect l="l" t="t" r="r" b="b"/>
              <a:pathLst>
                <a:path w="669" h="8580" extrusionOk="0">
                  <a:moveTo>
                    <a:pt x="588" y="0"/>
                  </a:moveTo>
                  <a:cubicBezTo>
                    <a:pt x="524" y="0"/>
                    <a:pt x="429" y="60"/>
                    <a:pt x="334" y="174"/>
                  </a:cubicBezTo>
                  <a:cubicBezTo>
                    <a:pt x="168" y="341"/>
                    <a:pt x="34" y="608"/>
                    <a:pt x="1" y="874"/>
                  </a:cubicBezTo>
                  <a:lnTo>
                    <a:pt x="1" y="7512"/>
                  </a:lnTo>
                  <a:lnTo>
                    <a:pt x="68" y="8580"/>
                  </a:lnTo>
                  <a:cubicBezTo>
                    <a:pt x="134" y="8580"/>
                    <a:pt x="234" y="8547"/>
                    <a:pt x="334" y="8413"/>
                  </a:cubicBezTo>
                  <a:cubicBezTo>
                    <a:pt x="368" y="8380"/>
                    <a:pt x="401" y="8346"/>
                    <a:pt x="435" y="8280"/>
                  </a:cubicBezTo>
                  <a:cubicBezTo>
                    <a:pt x="568" y="8113"/>
                    <a:pt x="635" y="7946"/>
                    <a:pt x="668" y="7746"/>
                  </a:cubicBezTo>
                  <a:lnTo>
                    <a:pt x="668" y="107"/>
                  </a:lnTo>
                  <a:cubicBezTo>
                    <a:pt x="668" y="35"/>
                    <a:pt x="637" y="0"/>
                    <a:pt x="5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73"/>
            <p:cNvSpPr/>
            <p:nvPr/>
          </p:nvSpPr>
          <p:spPr>
            <a:xfrm>
              <a:off x="6597880" y="837603"/>
              <a:ext cx="54946" cy="78458"/>
            </a:xfrm>
            <a:custGeom>
              <a:avLst/>
              <a:gdLst/>
              <a:ahLst/>
              <a:cxnLst/>
              <a:rect l="l" t="t" r="r" b="b"/>
              <a:pathLst>
                <a:path w="2736" h="3917" extrusionOk="0">
                  <a:moveTo>
                    <a:pt x="1968" y="1"/>
                  </a:moveTo>
                  <a:lnTo>
                    <a:pt x="134" y="3103"/>
                  </a:lnTo>
                  <a:cubicBezTo>
                    <a:pt x="0" y="3303"/>
                    <a:pt x="33" y="3537"/>
                    <a:pt x="167" y="3770"/>
                  </a:cubicBezTo>
                  <a:cubicBezTo>
                    <a:pt x="246" y="3881"/>
                    <a:pt x="340" y="3917"/>
                    <a:pt x="420" y="3917"/>
                  </a:cubicBezTo>
                  <a:cubicBezTo>
                    <a:pt x="510" y="3917"/>
                    <a:pt x="583" y="3872"/>
                    <a:pt x="601" y="3837"/>
                  </a:cubicBezTo>
                  <a:lnTo>
                    <a:pt x="2735" y="435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73"/>
            <p:cNvSpPr/>
            <p:nvPr/>
          </p:nvSpPr>
          <p:spPr>
            <a:xfrm>
              <a:off x="6652805" y="818655"/>
              <a:ext cx="41551" cy="87852"/>
            </a:xfrm>
            <a:custGeom>
              <a:avLst/>
              <a:gdLst/>
              <a:ahLst/>
              <a:cxnLst/>
              <a:rect l="l" t="t" r="r" b="b"/>
              <a:pathLst>
                <a:path w="2069" h="4386" extrusionOk="0">
                  <a:moveTo>
                    <a:pt x="251" y="0"/>
                  </a:moveTo>
                  <a:cubicBezTo>
                    <a:pt x="219" y="0"/>
                    <a:pt x="151" y="38"/>
                    <a:pt x="100" y="113"/>
                  </a:cubicBezTo>
                  <a:cubicBezTo>
                    <a:pt x="34" y="213"/>
                    <a:pt x="0" y="313"/>
                    <a:pt x="0" y="413"/>
                  </a:cubicBezTo>
                  <a:lnTo>
                    <a:pt x="1802" y="4349"/>
                  </a:lnTo>
                  <a:cubicBezTo>
                    <a:pt x="1802" y="4375"/>
                    <a:pt x="1811" y="4386"/>
                    <a:pt x="1827" y="4386"/>
                  </a:cubicBezTo>
                  <a:cubicBezTo>
                    <a:pt x="1853" y="4386"/>
                    <a:pt x="1894" y="4357"/>
                    <a:pt x="1935" y="4316"/>
                  </a:cubicBezTo>
                  <a:cubicBezTo>
                    <a:pt x="1935" y="4283"/>
                    <a:pt x="1968" y="4283"/>
                    <a:pt x="1968" y="4249"/>
                  </a:cubicBezTo>
                  <a:cubicBezTo>
                    <a:pt x="2035" y="4183"/>
                    <a:pt x="2069" y="4082"/>
                    <a:pt x="2069" y="3982"/>
                  </a:cubicBezTo>
                  <a:lnTo>
                    <a:pt x="267" y="13"/>
                  </a:lnTo>
                  <a:cubicBezTo>
                    <a:pt x="267" y="5"/>
                    <a:pt x="261" y="0"/>
                    <a:pt x="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73"/>
            <p:cNvSpPr/>
            <p:nvPr/>
          </p:nvSpPr>
          <p:spPr>
            <a:xfrm>
              <a:off x="6633526" y="792756"/>
              <a:ext cx="44443" cy="58347"/>
            </a:xfrm>
            <a:custGeom>
              <a:avLst/>
              <a:gdLst/>
              <a:ahLst/>
              <a:cxnLst/>
              <a:rect l="l" t="t" r="r" b="b"/>
              <a:pathLst>
                <a:path w="2213" h="2913" extrusionOk="0">
                  <a:moveTo>
                    <a:pt x="1561" y="0"/>
                  </a:moveTo>
                  <a:cubicBezTo>
                    <a:pt x="1438" y="0"/>
                    <a:pt x="1303" y="34"/>
                    <a:pt x="1161" y="105"/>
                  </a:cubicBezTo>
                  <a:cubicBezTo>
                    <a:pt x="493" y="539"/>
                    <a:pt x="93" y="1239"/>
                    <a:pt x="26" y="2006"/>
                  </a:cubicBezTo>
                  <a:cubicBezTo>
                    <a:pt x="1" y="2566"/>
                    <a:pt x="266" y="2912"/>
                    <a:pt x="645" y="2912"/>
                  </a:cubicBezTo>
                  <a:cubicBezTo>
                    <a:pt x="763" y="2912"/>
                    <a:pt x="892" y="2878"/>
                    <a:pt x="1027" y="2807"/>
                  </a:cubicBezTo>
                  <a:cubicBezTo>
                    <a:pt x="1694" y="2407"/>
                    <a:pt x="2128" y="1673"/>
                    <a:pt x="2161" y="906"/>
                  </a:cubicBezTo>
                  <a:cubicBezTo>
                    <a:pt x="2212" y="346"/>
                    <a:pt x="1953" y="0"/>
                    <a:pt x="15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73"/>
            <p:cNvSpPr/>
            <p:nvPr/>
          </p:nvSpPr>
          <p:spPr>
            <a:xfrm>
              <a:off x="6033160" y="2571620"/>
              <a:ext cx="22111" cy="724786"/>
            </a:xfrm>
            <a:custGeom>
              <a:avLst/>
              <a:gdLst/>
              <a:ahLst/>
              <a:cxnLst/>
              <a:rect l="l" t="t" r="r" b="b"/>
              <a:pathLst>
                <a:path w="1101" h="36185" extrusionOk="0">
                  <a:moveTo>
                    <a:pt x="550" y="0"/>
                  </a:moveTo>
                  <a:cubicBezTo>
                    <a:pt x="275" y="0"/>
                    <a:pt x="0" y="175"/>
                    <a:pt x="0" y="526"/>
                  </a:cubicBezTo>
                  <a:lnTo>
                    <a:pt x="0" y="35617"/>
                  </a:lnTo>
                  <a:cubicBezTo>
                    <a:pt x="0" y="35918"/>
                    <a:pt x="234" y="36184"/>
                    <a:pt x="567" y="36184"/>
                  </a:cubicBezTo>
                  <a:cubicBezTo>
                    <a:pt x="867" y="36184"/>
                    <a:pt x="1101" y="35918"/>
                    <a:pt x="1101" y="35617"/>
                  </a:cubicBezTo>
                  <a:lnTo>
                    <a:pt x="1101" y="526"/>
                  </a:lnTo>
                  <a:cubicBezTo>
                    <a:pt x="1101" y="175"/>
                    <a:pt x="826" y="0"/>
                    <a:pt x="5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73"/>
            <p:cNvSpPr/>
            <p:nvPr/>
          </p:nvSpPr>
          <p:spPr>
            <a:xfrm>
              <a:off x="6250352" y="2472752"/>
              <a:ext cx="242376" cy="567750"/>
            </a:xfrm>
            <a:custGeom>
              <a:avLst/>
              <a:gdLst/>
              <a:ahLst/>
              <a:cxnLst/>
              <a:rect l="l" t="t" r="r" b="b"/>
              <a:pathLst>
                <a:path w="12069" h="28345" extrusionOk="0">
                  <a:moveTo>
                    <a:pt x="704" y="0"/>
                  </a:moveTo>
                  <a:cubicBezTo>
                    <a:pt x="355" y="0"/>
                    <a:pt x="1" y="332"/>
                    <a:pt x="193" y="758"/>
                  </a:cubicBezTo>
                  <a:lnTo>
                    <a:pt x="10934" y="28011"/>
                  </a:lnTo>
                  <a:cubicBezTo>
                    <a:pt x="11034" y="28211"/>
                    <a:pt x="11234" y="28345"/>
                    <a:pt x="11434" y="28345"/>
                  </a:cubicBezTo>
                  <a:cubicBezTo>
                    <a:pt x="11501" y="28345"/>
                    <a:pt x="11568" y="28311"/>
                    <a:pt x="11634" y="28278"/>
                  </a:cubicBezTo>
                  <a:cubicBezTo>
                    <a:pt x="11935" y="28178"/>
                    <a:pt x="12068" y="27844"/>
                    <a:pt x="11968" y="27577"/>
                  </a:cubicBezTo>
                  <a:lnTo>
                    <a:pt x="1194" y="358"/>
                  </a:lnTo>
                  <a:cubicBezTo>
                    <a:pt x="1097" y="105"/>
                    <a:pt x="902" y="0"/>
                    <a:pt x="7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73"/>
            <p:cNvSpPr/>
            <p:nvPr/>
          </p:nvSpPr>
          <p:spPr>
            <a:xfrm>
              <a:off x="5619822" y="2520003"/>
              <a:ext cx="850112" cy="455022"/>
            </a:xfrm>
            <a:custGeom>
              <a:avLst/>
              <a:gdLst/>
              <a:ahLst/>
              <a:cxnLst/>
              <a:rect l="l" t="t" r="r" b="b"/>
              <a:pathLst>
                <a:path w="42331" h="22717" extrusionOk="0">
                  <a:moveTo>
                    <a:pt x="21149" y="0"/>
                  </a:moveTo>
                  <a:cubicBezTo>
                    <a:pt x="20982" y="0"/>
                    <a:pt x="20849" y="67"/>
                    <a:pt x="20749" y="167"/>
                  </a:cubicBezTo>
                  <a:lnTo>
                    <a:pt x="334" y="21716"/>
                  </a:lnTo>
                  <a:cubicBezTo>
                    <a:pt x="1" y="22101"/>
                    <a:pt x="357" y="22603"/>
                    <a:pt x="767" y="22603"/>
                  </a:cubicBezTo>
                  <a:cubicBezTo>
                    <a:pt x="891" y="22603"/>
                    <a:pt x="1019" y="22558"/>
                    <a:pt x="1135" y="22450"/>
                  </a:cubicBezTo>
                  <a:lnTo>
                    <a:pt x="21149" y="1335"/>
                  </a:lnTo>
                  <a:lnTo>
                    <a:pt x="41163" y="22550"/>
                  </a:lnTo>
                  <a:cubicBezTo>
                    <a:pt x="41263" y="22650"/>
                    <a:pt x="41397" y="22717"/>
                    <a:pt x="41564" y="22717"/>
                  </a:cubicBezTo>
                  <a:cubicBezTo>
                    <a:pt x="42064" y="22717"/>
                    <a:pt x="42331" y="22150"/>
                    <a:pt x="41997" y="21783"/>
                  </a:cubicBezTo>
                  <a:lnTo>
                    <a:pt x="21549" y="167"/>
                  </a:lnTo>
                  <a:cubicBezTo>
                    <a:pt x="21449" y="67"/>
                    <a:pt x="21283" y="0"/>
                    <a:pt x="211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73"/>
            <p:cNvSpPr/>
            <p:nvPr/>
          </p:nvSpPr>
          <p:spPr>
            <a:xfrm>
              <a:off x="5595703" y="2473073"/>
              <a:ext cx="242376" cy="567430"/>
            </a:xfrm>
            <a:custGeom>
              <a:avLst/>
              <a:gdLst/>
              <a:ahLst/>
              <a:cxnLst/>
              <a:rect l="l" t="t" r="r" b="b"/>
              <a:pathLst>
                <a:path w="12069" h="28329" extrusionOk="0">
                  <a:moveTo>
                    <a:pt x="11362" y="1"/>
                  </a:moveTo>
                  <a:cubicBezTo>
                    <a:pt x="11165" y="1"/>
                    <a:pt x="10971" y="103"/>
                    <a:pt x="10875" y="342"/>
                  </a:cubicBezTo>
                  <a:lnTo>
                    <a:pt x="101" y="27595"/>
                  </a:lnTo>
                  <a:cubicBezTo>
                    <a:pt x="1" y="27862"/>
                    <a:pt x="134" y="28162"/>
                    <a:pt x="434" y="28295"/>
                  </a:cubicBezTo>
                  <a:cubicBezTo>
                    <a:pt x="501" y="28295"/>
                    <a:pt x="568" y="28329"/>
                    <a:pt x="635" y="28329"/>
                  </a:cubicBezTo>
                  <a:cubicBezTo>
                    <a:pt x="835" y="28329"/>
                    <a:pt x="1035" y="28195"/>
                    <a:pt x="1135" y="27995"/>
                  </a:cubicBezTo>
                  <a:lnTo>
                    <a:pt x="11876" y="776"/>
                  </a:lnTo>
                  <a:cubicBezTo>
                    <a:pt x="12068" y="326"/>
                    <a:pt x="11712" y="1"/>
                    <a:pt x="113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73"/>
            <p:cNvSpPr/>
            <p:nvPr/>
          </p:nvSpPr>
          <p:spPr>
            <a:xfrm>
              <a:off x="6442461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134" y="1"/>
                  </a:moveTo>
                  <a:lnTo>
                    <a:pt x="0" y="401"/>
                  </a:lnTo>
                  <a:lnTo>
                    <a:pt x="1301" y="3904"/>
                  </a:lnTo>
                  <a:lnTo>
                    <a:pt x="1301" y="3970"/>
                  </a:lnTo>
                  <a:cubicBezTo>
                    <a:pt x="1335" y="4037"/>
                    <a:pt x="1401" y="4104"/>
                    <a:pt x="1468" y="4137"/>
                  </a:cubicBezTo>
                  <a:cubicBezTo>
                    <a:pt x="1618" y="4204"/>
                    <a:pt x="1768" y="4237"/>
                    <a:pt x="1914" y="4237"/>
                  </a:cubicBezTo>
                  <a:cubicBezTo>
                    <a:pt x="2060" y="4237"/>
                    <a:pt x="2202" y="4204"/>
                    <a:pt x="2335" y="4137"/>
                  </a:cubicBezTo>
                  <a:cubicBezTo>
                    <a:pt x="2435" y="4104"/>
                    <a:pt x="2535" y="4004"/>
                    <a:pt x="2569" y="3904"/>
                  </a:cubicBezTo>
                  <a:cubicBezTo>
                    <a:pt x="2569" y="3870"/>
                    <a:pt x="2569" y="3870"/>
                    <a:pt x="2569" y="3837"/>
                  </a:cubicBezTo>
                  <a:cubicBezTo>
                    <a:pt x="2569" y="3803"/>
                    <a:pt x="2569" y="3770"/>
                    <a:pt x="2569" y="3737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73"/>
            <p:cNvSpPr/>
            <p:nvPr/>
          </p:nvSpPr>
          <p:spPr>
            <a:xfrm>
              <a:off x="5594377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434" y="1"/>
                  </a:moveTo>
                  <a:lnTo>
                    <a:pt x="0" y="3737"/>
                  </a:lnTo>
                  <a:cubicBezTo>
                    <a:pt x="0" y="3770"/>
                    <a:pt x="0" y="3803"/>
                    <a:pt x="0" y="3837"/>
                  </a:cubicBezTo>
                  <a:lnTo>
                    <a:pt x="0" y="3904"/>
                  </a:lnTo>
                  <a:cubicBezTo>
                    <a:pt x="33" y="4004"/>
                    <a:pt x="100" y="4104"/>
                    <a:pt x="200" y="4137"/>
                  </a:cubicBezTo>
                  <a:cubicBezTo>
                    <a:pt x="334" y="4204"/>
                    <a:pt x="484" y="4237"/>
                    <a:pt x="634" y="4237"/>
                  </a:cubicBezTo>
                  <a:cubicBezTo>
                    <a:pt x="784" y="4237"/>
                    <a:pt x="934" y="4204"/>
                    <a:pt x="1068" y="4137"/>
                  </a:cubicBezTo>
                  <a:cubicBezTo>
                    <a:pt x="1134" y="4104"/>
                    <a:pt x="1201" y="4037"/>
                    <a:pt x="1234" y="3970"/>
                  </a:cubicBezTo>
                  <a:lnTo>
                    <a:pt x="1234" y="3904"/>
                  </a:lnTo>
                  <a:lnTo>
                    <a:pt x="2569" y="401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73"/>
            <p:cNvSpPr/>
            <p:nvPr/>
          </p:nvSpPr>
          <p:spPr>
            <a:xfrm>
              <a:off x="6031814" y="3227903"/>
              <a:ext cx="24802" cy="72509"/>
            </a:xfrm>
            <a:custGeom>
              <a:avLst/>
              <a:gdLst/>
              <a:ahLst/>
              <a:cxnLst/>
              <a:rect l="l" t="t" r="r" b="b"/>
              <a:pathLst>
                <a:path w="1235" h="3620" extrusionOk="0">
                  <a:moveTo>
                    <a:pt x="617" y="0"/>
                  </a:moveTo>
                  <a:cubicBezTo>
                    <a:pt x="401" y="0"/>
                    <a:pt x="184" y="50"/>
                    <a:pt x="0" y="150"/>
                  </a:cubicBezTo>
                  <a:lnTo>
                    <a:pt x="0" y="3253"/>
                  </a:lnTo>
                  <a:cubicBezTo>
                    <a:pt x="0" y="3353"/>
                    <a:pt x="67" y="3453"/>
                    <a:pt x="167" y="3520"/>
                  </a:cubicBezTo>
                  <a:cubicBezTo>
                    <a:pt x="317" y="3586"/>
                    <a:pt x="467" y="3620"/>
                    <a:pt x="617" y="3620"/>
                  </a:cubicBezTo>
                  <a:cubicBezTo>
                    <a:pt x="768" y="3620"/>
                    <a:pt x="918" y="3586"/>
                    <a:pt x="1068" y="3520"/>
                  </a:cubicBezTo>
                  <a:cubicBezTo>
                    <a:pt x="1168" y="3453"/>
                    <a:pt x="1235" y="3353"/>
                    <a:pt x="1235" y="3253"/>
                  </a:cubicBezTo>
                  <a:lnTo>
                    <a:pt x="1235" y="150"/>
                  </a:lnTo>
                  <a:cubicBezTo>
                    <a:pt x="1051" y="50"/>
                    <a:pt x="834" y="0"/>
                    <a:pt x="6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73"/>
            <p:cNvSpPr/>
            <p:nvPr/>
          </p:nvSpPr>
          <p:spPr>
            <a:xfrm>
              <a:off x="5539432" y="1694647"/>
              <a:ext cx="995490" cy="1075451"/>
            </a:xfrm>
            <a:custGeom>
              <a:avLst/>
              <a:gdLst/>
              <a:ahLst/>
              <a:cxnLst/>
              <a:rect l="l" t="t" r="r" b="b"/>
              <a:pathLst>
                <a:path w="49570" h="53692" extrusionOk="0">
                  <a:moveTo>
                    <a:pt x="15096" y="1"/>
                  </a:moveTo>
                  <a:cubicBezTo>
                    <a:pt x="12979" y="1"/>
                    <a:pt x="10447" y="1385"/>
                    <a:pt x="7473" y="3046"/>
                  </a:cubicBezTo>
                  <a:cubicBezTo>
                    <a:pt x="3804" y="5047"/>
                    <a:pt x="901" y="7616"/>
                    <a:pt x="334" y="14487"/>
                  </a:cubicBezTo>
                  <a:cubicBezTo>
                    <a:pt x="1" y="18657"/>
                    <a:pt x="334" y="26629"/>
                    <a:pt x="1168" y="32667"/>
                  </a:cubicBezTo>
                  <a:cubicBezTo>
                    <a:pt x="2403" y="42741"/>
                    <a:pt x="3904" y="42774"/>
                    <a:pt x="6072" y="44442"/>
                  </a:cubicBezTo>
                  <a:cubicBezTo>
                    <a:pt x="9841" y="47377"/>
                    <a:pt x="18314" y="51447"/>
                    <a:pt x="21883" y="52848"/>
                  </a:cubicBezTo>
                  <a:cubicBezTo>
                    <a:pt x="23389" y="53446"/>
                    <a:pt x="24832" y="53691"/>
                    <a:pt x="26209" y="53691"/>
                  </a:cubicBezTo>
                  <a:cubicBezTo>
                    <a:pt x="30749" y="53691"/>
                    <a:pt x="34574" y="51022"/>
                    <a:pt x="37594" y="49512"/>
                  </a:cubicBezTo>
                  <a:cubicBezTo>
                    <a:pt x="41230" y="47678"/>
                    <a:pt x="44699" y="45610"/>
                    <a:pt x="48068" y="43308"/>
                  </a:cubicBezTo>
                  <a:cubicBezTo>
                    <a:pt x="49036" y="42607"/>
                    <a:pt x="49570" y="41874"/>
                    <a:pt x="49536" y="41106"/>
                  </a:cubicBezTo>
                  <a:cubicBezTo>
                    <a:pt x="49536" y="40806"/>
                    <a:pt x="49536" y="39539"/>
                    <a:pt x="49536" y="39238"/>
                  </a:cubicBezTo>
                  <a:cubicBezTo>
                    <a:pt x="49536" y="38271"/>
                    <a:pt x="48669" y="37204"/>
                    <a:pt x="46868" y="36036"/>
                  </a:cubicBezTo>
                  <a:cubicBezTo>
                    <a:pt x="43532" y="33868"/>
                    <a:pt x="33792" y="28431"/>
                    <a:pt x="29088" y="25829"/>
                  </a:cubicBezTo>
                  <a:cubicBezTo>
                    <a:pt x="29088" y="25829"/>
                    <a:pt x="29088" y="25795"/>
                    <a:pt x="29055" y="25795"/>
                  </a:cubicBezTo>
                  <a:cubicBezTo>
                    <a:pt x="25452" y="23627"/>
                    <a:pt x="24352" y="14287"/>
                    <a:pt x="21883" y="6381"/>
                  </a:cubicBezTo>
                  <a:cubicBezTo>
                    <a:pt x="21049" y="3680"/>
                    <a:pt x="19982" y="2145"/>
                    <a:pt x="18748" y="1445"/>
                  </a:cubicBezTo>
                  <a:cubicBezTo>
                    <a:pt x="18447" y="1278"/>
                    <a:pt x="17380" y="677"/>
                    <a:pt x="17146" y="544"/>
                  </a:cubicBezTo>
                  <a:cubicBezTo>
                    <a:pt x="16512" y="167"/>
                    <a:pt x="15829" y="1"/>
                    <a:pt x="150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73"/>
            <p:cNvSpPr/>
            <p:nvPr/>
          </p:nvSpPr>
          <p:spPr>
            <a:xfrm>
              <a:off x="5609781" y="2183920"/>
              <a:ext cx="939881" cy="547820"/>
            </a:xfrm>
            <a:custGeom>
              <a:avLst/>
              <a:gdLst/>
              <a:ahLst/>
              <a:cxnLst/>
              <a:rect l="l" t="t" r="r" b="b"/>
              <a:pathLst>
                <a:path w="46801" h="27350" extrusionOk="0">
                  <a:moveTo>
                    <a:pt x="23050" y="1"/>
                  </a:moveTo>
                  <a:cubicBezTo>
                    <a:pt x="23050" y="1"/>
                    <a:pt x="0" y="13577"/>
                    <a:pt x="1001" y="16079"/>
                  </a:cubicBezTo>
                  <a:cubicBezTo>
                    <a:pt x="2002" y="18614"/>
                    <a:pt x="13910" y="24752"/>
                    <a:pt x="18380" y="26520"/>
                  </a:cubicBezTo>
                  <a:cubicBezTo>
                    <a:pt x="19880" y="27107"/>
                    <a:pt x="21318" y="27349"/>
                    <a:pt x="22690" y="27349"/>
                  </a:cubicBezTo>
                  <a:cubicBezTo>
                    <a:pt x="27237" y="27349"/>
                    <a:pt x="31068" y="24696"/>
                    <a:pt x="34091" y="23184"/>
                  </a:cubicBezTo>
                  <a:cubicBezTo>
                    <a:pt x="37727" y="21349"/>
                    <a:pt x="41196" y="19281"/>
                    <a:pt x="44532" y="16980"/>
                  </a:cubicBezTo>
                  <a:cubicBezTo>
                    <a:pt x="46800" y="15378"/>
                    <a:pt x="46600" y="13711"/>
                    <a:pt x="43365" y="11609"/>
                  </a:cubicBezTo>
                  <a:cubicBezTo>
                    <a:pt x="38895" y="8707"/>
                    <a:pt x="23050" y="1"/>
                    <a:pt x="230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73"/>
            <p:cNvSpPr/>
            <p:nvPr/>
          </p:nvSpPr>
          <p:spPr>
            <a:xfrm>
              <a:off x="5570921" y="1694367"/>
              <a:ext cx="342346" cy="200280"/>
            </a:xfrm>
            <a:custGeom>
              <a:avLst/>
              <a:gdLst/>
              <a:ahLst/>
              <a:cxnLst/>
              <a:rect l="l" t="t" r="r" b="b"/>
              <a:pathLst>
                <a:path w="17047" h="9999" extrusionOk="0">
                  <a:moveTo>
                    <a:pt x="13542" y="1"/>
                  </a:moveTo>
                  <a:cubicBezTo>
                    <a:pt x="11433" y="1"/>
                    <a:pt x="8892" y="1383"/>
                    <a:pt x="5905" y="3026"/>
                  </a:cubicBezTo>
                  <a:cubicBezTo>
                    <a:pt x="3403" y="4394"/>
                    <a:pt x="1268" y="5995"/>
                    <a:pt x="1" y="9031"/>
                  </a:cubicBezTo>
                  <a:lnTo>
                    <a:pt x="1668" y="9998"/>
                  </a:lnTo>
                  <a:cubicBezTo>
                    <a:pt x="2936" y="6963"/>
                    <a:pt x="5071" y="5328"/>
                    <a:pt x="7573" y="3960"/>
                  </a:cubicBezTo>
                  <a:cubicBezTo>
                    <a:pt x="10558" y="2327"/>
                    <a:pt x="13095" y="928"/>
                    <a:pt x="15212" y="928"/>
                  </a:cubicBezTo>
                  <a:cubicBezTo>
                    <a:pt x="15863" y="928"/>
                    <a:pt x="16474" y="1061"/>
                    <a:pt x="17046" y="1359"/>
                  </a:cubicBezTo>
                  <a:cubicBezTo>
                    <a:pt x="16646" y="1125"/>
                    <a:pt x="15779" y="658"/>
                    <a:pt x="15545" y="525"/>
                  </a:cubicBezTo>
                  <a:cubicBezTo>
                    <a:pt x="14927" y="161"/>
                    <a:pt x="14260" y="1"/>
                    <a:pt x="135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73"/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73"/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73"/>
            <p:cNvSpPr/>
            <p:nvPr/>
          </p:nvSpPr>
          <p:spPr>
            <a:xfrm>
              <a:off x="8268583" y="3106642"/>
              <a:ext cx="308186" cy="149103"/>
            </a:xfrm>
            <a:custGeom>
              <a:avLst/>
              <a:gdLst/>
              <a:ahLst/>
              <a:cxnLst/>
              <a:rect l="l" t="t" r="r" b="b"/>
              <a:pathLst>
                <a:path w="15346" h="7444" extrusionOk="0">
                  <a:moveTo>
                    <a:pt x="34" y="0"/>
                  </a:moveTo>
                  <a:cubicBezTo>
                    <a:pt x="1" y="367"/>
                    <a:pt x="34" y="734"/>
                    <a:pt x="134" y="1067"/>
                  </a:cubicBezTo>
                  <a:cubicBezTo>
                    <a:pt x="301" y="1368"/>
                    <a:pt x="1202" y="2001"/>
                    <a:pt x="2202" y="2502"/>
                  </a:cubicBezTo>
                  <a:cubicBezTo>
                    <a:pt x="3003" y="2869"/>
                    <a:pt x="3303" y="3402"/>
                    <a:pt x="4304" y="4537"/>
                  </a:cubicBezTo>
                  <a:cubicBezTo>
                    <a:pt x="5171" y="5504"/>
                    <a:pt x="6272" y="6271"/>
                    <a:pt x="7506" y="6772"/>
                  </a:cubicBezTo>
                  <a:cubicBezTo>
                    <a:pt x="8463" y="7173"/>
                    <a:pt x="9584" y="7443"/>
                    <a:pt x="10725" y="7443"/>
                  </a:cubicBezTo>
                  <a:cubicBezTo>
                    <a:pt x="11573" y="7443"/>
                    <a:pt x="12433" y="7294"/>
                    <a:pt x="13244" y="6938"/>
                  </a:cubicBezTo>
                  <a:cubicBezTo>
                    <a:pt x="14011" y="6605"/>
                    <a:pt x="14711" y="6104"/>
                    <a:pt x="15278" y="5504"/>
                  </a:cubicBezTo>
                  <a:cubicBezTo>
                    <a:pt x="15312" y="5304"/>
                    <a:pt x="15345" y="5104"/>
                    <a:pt x="15312" y="490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73"/>
            <p:cNvSpPr/>
            <p:nvPr/>
          </p:nvSpPr>
          <p:spPr>
            <a:xfrm>
              <a:off x="8263221" y="3001384"/>
              <a:ext cx="328951" cy="235292"/>
            </a:xfrm>
            <a:custGeom>
              <a:avLst/>
              <a:gdLst/>
              <a:ahLst/>
              <a:cxnLst/>
              <a:rect l="l" t="t" r="r" b="b"/>
              <a:pathLst>
                <a:path w="16380" h="11747" extrusionOk="0">
                  <a:moveTo>
                    <a:pt x="5470" y="0"/>
                  </a:moveTo>
                  <a:cubicBezTo>
                    <a:pt x="4734" y="0"/>
                    <a:pt x="3742" y="174"/>
                    <a:pt x="3270" y="1019"/>
                  </a:cubicBezTo>
                  <a:cubicBezTo>
                    <a:pt x="3036" y="1452"/>
                    <a:pt x="3403" y="1753"/>
                    <a:pt x="3170" y="1886"/>
                  </a:cubicBezTo>
                  <a:cubicBezTo>
                    <a:pt x="3141" y="1903"/>
                    <a:pt x="3108" y="1910"/>
                    <a:pt x="3073" y="1910"/>
                  </a:cubicBezTo>
                  <a:cubicBezTo>
                    <a:pt x="2840" y="1910"/>
                    <a:pt x="2502" y="1584"/>
                    <a:pt x="2294" y="1584"/>
                  </a:cubicBezTo>
                  <a:cubicBezTo>
                    <a:pt x="2286" y="1584"/>
                    <a:pt x="2277" y="1585"/>
                    <a:pt x="2269" y="1586"/>
                  </a:cubicBezTo>
                  <a:cubicBezTo>
                    <a:pt x="1702" y="1686"/>
                    <a:pt x="1135" y="1753"/>
                    <a:pt x="568" y="1753"/>
                  </a:cubicBezTo>
                  <a:lnTo>
                    <a:pt x="435" y="1219"/>
                  </a:lnTo>
                  <a:cubicBezTo>
                    <a:pt x="1" y="1386"/>
                    <a:pt x="168" y="2220"/>
                    <a:pt x="168" y="3120"/>
                  </a:cubicBezTo>
                  <a:cubicBezTo>
                    <a:pt x="134" y="4088"/>
                    <a:pt x="201" y="5255"/>
                    <a:pt x="501" y="5722"/>
                  </a:cubicBezTo>
                  <a:cubicBezTo>
                    <a:pt x="1035" y="6556"/>
                    <a:pt x="2603" y="7090"/>
                    <a:pt x="3370" y="7723"/>
                  </a:cubicBezTo>
                  <a:cubicBezTo>
                    <a:pt x="4171" y="8391"/>
                    <a:pt x="4971" y="9425"/>
                    <a:pt x="6039" y="10225"/>
                  </a:cubicBezTo>
                  <a:cubicBezTo>
                    <a:pt x="6539" y="10659"/>
                    <a:pt x="7139" y="10992"/>
                    <a:pt x="7740" y="11293"/>
                  </a:cubicBezTo>
                  <a:cubicBezTo>
                    <a:pt x="8452" y="11649"/>
                    <a:pt x="9281" y="11747"/>
                    <a:pt x="10074" y="11747"/>
                  </a:cubicBezTo>
                  <a:cubicBezTo>
                    <a:pt x="10619" y="11747"/>
                    <a:pt x="11147" y="11700"/>
                    <a:pt x="11609" y="11660"/>
                  </a:cubicBezTo>
                  <a:cubicBezTo>
                    <a:pt x="13077" y="11560"/>
                    <a:pt x="16379" y="10192"/>
                    <a:pt x="15445" y="8724"/>
                  </a:cubicBezTo>
                  <a:cubicBezTo>
                    <a:pt x="14812" y="7723"/>
                    <a:pt x="13978" y="6856"/>
                    <a:pt x="12977" y="6222"/>
                  </a:cubicBezTo>
                  <a:cubicBezTo>
                    <a:pt x="12410" y="5889"/>
                    <a:pt x="11009" y="5155"/>
                    <a:pt x="10175" y="4688"/>
                  </a:cubicBezTo>
                  <a:cubicBezTo>
                    <a:pt x="7873" y="3287"/>
                    <a:pt x="6639" y="1286"/>
                    <a:pt x="6372" y="85"/>
                  </a:cubicBezTo>
                  <a:cubicBezTo>
                    <a:pt x="6372" y="85"/>
                    <a:pt x="5983" y="0"/>
                    <a:pt x="547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73"/>
            <p:cNvSpPr/>
            <p:nvPr/>
          </p:nvSpPr>
          <p:spPr>
            <a:xfrm>
              <a:off x="8418640" y="3125149"/>
              <a:ext cx="168171" cy="117095"/>
            </a:xfrm>
            <a:custGeom>
              <a:avLst/>
              <a:gdLst/>
              <a:ahLst/>
              <a:cxnLst/>
              <a:rect l="l" t="t" r="r" b="b"/>
              <a:pathLst>
                <a:path w="8374" h="5846" extrusionOk="0">
                  <a:moveTo>
                    <a:pt x="4771" y="1"/>
                  </a:moveTo>
                  <a:cubicBezTo>
                    <a:pt x="4204" y="1"/>
                    <a:pt x="3466" y="182"/>
                    <a:pt x="2503" y="744"/>
                  </a:cubicBezTo>
                  <a:cubicBezTo>
                    <a:pt x="134" y="2178"/>
                    <a:pt x="1" y="5114"/>
                    <a:pt x="1" y="5114"/>
                  </a:cubicBezTo>
                  <a:cubicBezTo>
                    <a:pt x="986" y="5606"/>
                    <a:pt x="2048" y="5846"/>
                    <a:pt x="3104" y="5846"/>
                  </a:cubicBezTo>
                  <a:cubicBezTo>
                    <a:pt x="4834" y="5846"/>
                    <a:pt x="6547" y="5202"/>
                    <a:pt x="7873" y="3980"/>
                  </a:cubicBezTo>
                  <a:cubicBezTo>
                    <a:pt x="8373" y="1945"/>
                    <a:pt x="6739" y="777"/>
                    <a:pt x="6339" y="544"/>
                  </a:cubicBezTo>
                  <a:cubicBezTo>
                    <a:pt x="6079" y="404"/>
                    <a:pt x="5616" y="1"/>
                    <a:pt x="477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73"/>
            <p:cNvSpPr/>
            <p:nvPr/>
          </p:nvSpPr>
          <p:spPr>
            <a:xfrm>
              <a:off x="7689806" y="2793272"/>
              <a:ext cx="232475" cy="271847"/>
            </a:xfrm>
            <a:custGeom>
              <a:avLst/>
              <a:gdLst/>
              <a:ahLst/>
              <a:cxnLst/>
              <a:rect l="l" t="t" r="r" b="b"/>
              <a:pathLst>
                <a:path w="11576" h="13572" extrusionOk="0">
                  <a:moveTo>
                    <a:pt x="767" y="0"/>
                  </a:moveTo>
                  <a:cubicBezTo>
                    <a:pt x="434" y="167"/>
                    <a:pt x="200" y="467"/>
                    <a:pt x="67" y="834"/>
                  </a:cubicBezTo>
                  <a:cubicBezTo>
                    <a:pt x="0" y="1201"/>
                    <a:pt x="300" y="2202"/>
                    <a:pt x="634" y="2969"/>
                  </a:cubicBezTo>
                  <a:cubicBezTo>
                    <a:pt x="1001" y="3903"/>
                    <a:pt x="1201" y="4904"/>
                    <a:pt x="1201" y="5905"/>
                  </a:cubicBezTo>
                  <a:cubicBezTo>
                    <a:pt x="1301" y="7372"/>
                    <a:pt x="1701" y="8773"/>
                    <a:pt x="2335" y="10074"/>
                  </a:cubicBezTo>
                  <a:cubicBezTo>
                    <a:pt x="3054" y="11574"/>
                    <a:pt x="5587" y="13572"/>
                    <a:pt x="8373" y="13572"/>
                  </a:cubicBezTo>
                  <a:cubicBezTo>
                    <a:pt x="8561" y="13572"/>
                    <a:pt x="8750" y="13563"/>
                    <a:pt x="8940" y="13544"/>
                  </a:cubicBezTo>
                  <a:cubicBezTo>
                    <a:pt x="11342" y="13310"/>
                    <a:pt x="11575" y="12143"/>
                    <a:pt x="11475" y="11575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73"/>
            <p:cNvSpPr/>
            <p:nvPr/>
          </p:nvSpPr>
          <p:spPr>
            <a:xfrm>
              <a:off x="7699847" y="2737429"/>
              <a:ext cx="217072" cy="299789"/>
            </a:xfrm>
            <a:custGeom>
              <a:avLst/>
              <a:gdLst/>
              <a:ahLst/>
              <a:cxnLst/>
              <a:rect l="l" t="t" r="r" b="b"/>
              <a:pathLst>
                <a:path w="10809" h="14967" extrusionOk="0">
                  <a:moveTo>
                    <a:pt x="2858" y="0"/>
                  </a:moveTo>
                  <a:cubicBezTo>
                    <a:pt x="2514" y="0"/>
                    <a:pt x="2106" y="523"/>
                    <a:pt x="1535" y="1154"/>
                  </a:cubicBezTo>
                  <a:cubicBezTo>
                    <a:pt x="901" y="1888"/>
                    <a:pt x="201" y="2722"/>
                    <a:pt x="134" y="3255"/>
                  </a:cubicBezTo>
                  <a:cubicBezTo>
                    <a:pt x="1" y="4189"/>
                    <a:pt x="734" y="5390"/>
                    <a:pt x="1068" y="6358"/>
                  </a:cubicBezTo>
                  <a:cubicBezTo>
                    <a:pt x="1335" y="7292"/>
                    <a:pt x="1235" y="8159"/>
                    <a:pt x="1502" y="9393"/>
                  </a:cubicBezTo>
                  <a:cubicBezTo>
                    <a:pt x="1735" y="10828"/>
                    <a:pt x="2336" y="12162"/>
                    <a:pt x="3236" y="13263"/>
                  </a:cubicBezTo>
                  <a:cubicBezTo>
                    <a:pt x="3851" y="14014"/>
                    <a:pt x="6872" y="14967"/>
                    <a:pt x="8815" y="14967"/>
                  </a:cubicBezTo>
                  <a:cubicBezTo>
                    <a:pt x="9719" y="14967"/>
                    <a:pt x="10390" y="14760"/>
                    <a:pt x="10475" y="14230"/>
                  </a:cubicBezTo>
                  <a:cubicBezTo>
                    <a:pt x="10608" y="13163"/>
                    <a:pt x="10808" y="11895"/>
                    <a:pt x="10041" y="10928"/>
                  </a:cubicBezTo>
                  <a:cubicBezTo>
                    <a:pt x="9674" y="10427"/>
                    <a:pt x="9174" y="9793"/>
                    <a:pt x="8740" y="9260"/>
                  </a:cubicBezTo>
                  <a:cubicBezTo>
                    <a:pt x="6939" y="6758"/>
                    <a:pt x="7606" y="3823"/>
                    <a:pt x="7906" y="2655"/>
                  </a:cubicBezTo>
                  <a:cubicBezTo>
                    <a:pt x="7906" y="2655"/>
                    <a:pt x="6908" y="1510"/>
                    <a:pt x="5722" y="1510"/>
                  </a:cubicBezTo>
                  <a:cubicBezTo>
                    <a:pt x="5520" y="1510"/>
                    <a:pt x="5313" y="1543"/>
                    <a:pt x="5104" y="1621"/>
                  </a:cubicBezTo>
                  <a:cubicBezTo>
                    <a:pt x="4658" y="1780"/>
                    <a:pt x="4699" y="2426"/>
                    <a:pt x="4500" y="2426"/>
                  </a:cubicBezTo>
                  <a:cubicBezTo>
                    <a:pt x="4491" y="2426"/>
                    <a:pt x="4481" y="2425"/>
                    <a:pt x="4470" y="2422"/>
                  </a:cubicBezTo>
                  <a:cubicBezTo>
                    <a:pt x="4204" y="2388"/>
                    <a:pt x="4204" y="1521"/>
                    <a:pt x="4003" y="1421"/>
                  </a:cubicBezTo>
                  <a:cubicBezTo>
                    <a:pt x="3503" y="1154"/>
                    <a:pt x="3069" y="820"/>
                    <a:pt x="2736" y="420"/>
                  </a:cubicBezTo>
                  <a:lnTo>
                    <a:pt x="2969" y="20"/>
                  </a:lnTo>
                  <a:cubicBezTo>
                    <a:pt x="2933" y="7"/>
                    <a:pt x="2896" y="0"/>
                    <a:pt x="285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73"/>
            <p:cNvSpPr/>
            <p:nvPr/>
          </p:nvSpPr>
          <p:spPr>
            <a:xfrm>
              <a:off x="7764151" y="2942496"/>
              <a:ext cx="178212" cy="105378"/>
            </a:xfrm>
            <a:custGeom>
              <a:avLst/>
              <a:gdLst/>
              <a:ahLst/>
              <a:cxnLst/>
              <a:rect l="l" t="t" r="r" b="b"/>
              <a:pathLst>
                <a:path w="8874" h="5261" extrusionOk="0">
                  <a:moveTo>
                    <a:pt x="4948" y="1"/>
                  </a:moveTo>
                  <a:cubicBezTo>
                    <a:pt x="4591" y="1"/>
                    <a:pt x="4180" y="37"/>
                    <a:pt x="3704" y="123"/>
                  </a:cubicBezTo>
                  <a:cubicBezTo>
                    <a:pt x="1102" y="590"/>
                    <a:pt x="1" y="3025"/>
                    <a:pt x="1" y="3025"/>
                  </a:cubicBezTo>
                  <a:cubicBezTo>
                    <a:pt x="1540" y="4810"/>
                    <a:pt x="3313" y="5260"/>
                    <a:pt x="4718" y="5260"/>
                  </a:cubicBezTo>
                  <a:cubicBezTo>
                    <a:pt x="6151" y="5260"/>
                    <a:pt x="7203" y="4792"/>
                    <a:pt x="7238" y="4792"/>
                  </a:cubicBezTo>
                  <a:cubicBezTo>
                    <a:pt x="7239" y="4792"/>
                    <a:pt x="7239" y="4792"/>
                    <a:pt x="7239" y="4793"/>
                  </a:cubicBezTo>
                  <a:cubicBezTo>
                    <a:pt x="8874" y="3458"/>
                    <a:pt x="7573" y="1390"/>
                    <a:pt x="7273" y="1023"/>
                  </a:cubicBezTo>
                  <a:cubicBezTo>
                    <a:pt x="7028" y="723"/>
                    <a:pt x="6537" y="1"/>
                    <a:pt x="49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73"/>
            <p:cNvSpPr/>
            <p:nvPr/>
          </p:nvSpPr>
          <p:spPr>
            <a:xfrm>
              <a:off x="7737361" y="1782378"/>
              <a:ext cx="646476" cy="1049672"/>
            </a:xfrm>
            <a:custGeom>
              <a:avLst/>
              <a:gdLst/>
              <a:ahLst/>
              <a:cxnLst/>
              <a:rect l="l" t="t" r="r" b="b"/>
              <a:pathLst>
                <a:path w="32191" h="52405" extrusionOk="0">
                  <a:moveTo>
                    <a:pt x="32190" y="0"/>
                  </a:moveTo>
                  <a:lnTo>
                    <a:pt x="12610" y="2602"/>
                  </a:lnTo>
                  <a:lnTo>
                    <a:pt x="15512" y="24884"/>
                  </a:lnTo>
                  <a:lnTo>
                    <a:pt x="1" y="48034"/>
                  </a:lnTo>
                  <a:cubicBezTo>
                    <a:pt x="1235" y="51537"/>
                    <a:pt x="6038" y="52404"/>
                    <a:pt x="6038" y="52404"/>
                  </a:cubicBezTo>
                  <a:cubicBezTo>
                    <a:pt x="13677" y="43765"/>
                    <a:pt x="25152" y="33090"/>
                    <a:pt x="27820" y="28954"/>
                  </a:cubicBezTo>
                  <a:cubicBezTo>
                    <a:pt x="29588" y="26219"/>
                    <a:pt x="30923" y="19214"/>
                    <a:pt x="31556" y="11909"/>
                  </a:cubicBezTo>
                  <a:cubicBezTo>
                    <a:pt x="32190" y="4603"/>
                    <a:pt x="32190" y="0"/>
                    <a:pt x="321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73"/>
            <p:cNvSpPr/>
            <p:nvPr/>
          </p:nvSpPr>
          <p:spPr>
            <a:xfrm>
              <a:off x="8044844" y="2286814"/>
              <a:ext cx="98505" cy="304035"/>
            </a:xfrm>
            <a:custGeom>
              <a:avLst/>
              <a:gdLst/>
              <a:ahLst/>
              <a:cxnLst/>
              <a:rect l="l" t="t" r="r" b="b"/>
              <a:pathLst>
                <a:path w="4905" h="15179" extrusionOk="0">
                  <a:moveTo>
                    <a:pt x="1" y="1"/>
                  </a:moveTo>
                  <a:lnTo>
                    <a:pt x="2302" y="8674"/>
                  </a:lnTo>
                  <a:lnTo>
                    <a:pt x="2135" y="15178"/>
                  </a:lnTo>
                  <a:lnTo>
                    <a:pt x="3903" y="13377"/>
                  </a:lnTo>
                  <a:cubicBezTo>
                    <a:pt x="3903" y="13377"/>
                    <a:pt x="4904" y="6038"/>
                    <a:pt x="4537" y="4637"/>
                  </a:cubicBezTo>
                  <a:cubicBezTo>
                    <a:pt x="4204" y="32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73"/>
            <p:cNvSpPr/>
            <p:nvPr/>
          </p:nvSpPr>
          <p:spPr>
            <a:xfrm>
              <a:off x="8235086" y="1921346"/>
              <a:ext cx="122624" cy="352127"/>
            </a:xfrm>
            <a:custGeom>
              <a:avLst/>
              <a:gdLst/>
              <a:ahLst/>
              <a:cxnLst/>
              <a:rect l="l" t="t" r="r" b="b"/>
              <a:pathLst>
                <a:path w="6106" h="17580" extrusionOk="0">
                  <a:moveTo>
                    <a:pt x="6105" y="0"/>
                  </a:moveTo>
                  <a:cubicBezTo>
                    <a:pt x="4704" y="2602"/>
                    <a:pt x="2469" y="3970"/>
                    <a:pt x="1" y="5037"/>
                  </a:cubicBezTo>
                  <a:lnTo>
                    <a:pt x="3403" y="17580"/>
                  </a:lnTo>
                  <a:lnTo>
                    <a:pt x="1736" y="5838"/>
                  </a:lnTo>
                  <a:cubicBezTo>
                    <a:pt x="2636" y="5271"/>
                    <a:pt x="3503" y="4604"/>
                    <a:pt x="4271" y="3803"/>
                  </a:cubicBezTo>
                  <a:cubicBezTo>
                    <a:pt x="6105" y="1935"/>
                    <a:pt x="6105" y="1"/>
                    <a:pt x="610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73"/>
            <p:cNvSpPr/>
            <p:nvPr/>
          </p:nvSpPr>
          <p:spPr>
            <a:xfrm>
              <a:off x="7948388" y="1792393"/>
              <a:ext cx="447498" cy="1254900"/>
            </a:xfrm>
            <a:custGeom>
              <a:avLst/>
              <a:gdLst/>
              <a:ahLst/>
              <a:cxnLst/>
              <a:rect l="l" t="t" r="r" b="b"/>
              <a:pathLst>
                <a:path w="22283" h="62651" extrusionOk="0">
                  <a:moveTo>
                    <a:pt x="467" y="0"/>
                  </a:moveTo>
                  <a:cubicBezTo>
                    <a:pt x="167" y="2802"/>
                    <a:pt x="0" y="5604"/>
                    <a:pt x="0" y="8440"/>
                  </a:cubicBezTo>
                  <a:cubicBezTo>
                    <a:pt x="33" y="10875"/>
                    <a:pt x="734" y="14177"/>
                    <a:pt x="1835" y="17546"/>
                  </a:cubicBezTo>
                  <a:cubicBezTo>
                    <a:pt x="2969" y="20882"/>
                    <a:pt x="8006" y="31656"/>
                    <a:pt x="8439" y="32857"/>
                  </a:cubicBezTo>
                  <a:cubicBezTo>
                    <a:pt x="8573" y="33258"/>
                    <a:pt x="8373" y="38161"/>
                    <a:pt x="9340" y="42131"/>
                  </a:cubicBezTo>
                  <a:cubicBezTo>
                    <a:pt x="11708" y="51737"/>
                    <a:pt x="15378" y="62545"/>
                    <a:pt x="15378" y="62545"/>
                  </a:cubicBezTo>
                  <a:cubicBezTo>
                    <a:pt x="15846" y="62616"/>
                    <a:pt x="16315" y="62650"/>
                    <a:pt x="16782" y="62650"/>
                  </a:cubicBezTo>
                  <a:cubicBezTo>
                    <a:pt x="18744" y="62650"/>
                    <a:pt x="20666" y="62036"/>
                    <a:pt x="22283" y="60877"/>
                  </a:cubicBezTo>
                  <a:cubicBezTo>
                    <a:pt x="22283" y="60877"/>
                    <a:pt x="19080" y="29822"/>
                    <a:pt x="18647" y="27854"/>
                  </a:cubicBezTo>
                  <a:cubicBezTo>
                    <a:pt x="18213" y="25852"/>
                    <a:pt x="14277" y="11475"/>
                    <a:pt x="14277" y="11475"/>
                  </a:cubicBezTo>
                  <a:cubicBezTo>
                    <a:pt x="14277" y="11475"/>
                    <a:pt x="21349" y="6772"/>
                    <a:pt x="21482" y="67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73"/>
            <p:cNvSpPr/>
            <p:nvPr/>
          </p:nvSpPr>
          <p:spPr>
            <a:xfrm>
              <a:off x="7967808" y="795961"/>
              <a:ext cx="111217" cy="302253"/>
            </a:xfrm>
            <a:custGeom>
              <a:avLst/>
              <a:gdLst/>
              <a:ahLst/>
              <a:cxnLst/>
              <a:rect l="l" t="t" r="r" b="b"/>
              <a:pathLst>
                <a:path w="5538" h="15090" extrusionOk="0">
                  <a:moveTo>
                    <a:pt x="1288" y="1"/>
                  </a:moveTo>
                  <a:cubicBezTo>
                    <a:pt x="778" y="1"/>
                    <a:pt x="292" y="313"/>
                    <a:pt x="67" y="812"/>
                  </a:cubicBezTo>
                  <a:lnTo>
                    <a:pt x="1969" y="1680"/>
                  </a:lnTo>
                  <a:cubicBezTo>
                    <a:pt x="1335" y="1913"/>
                    <a:pt x="834" y="2347"/>
                    <a:pt x="534" y="2914"/>
                  </a:cubicBezTo>
                  <a:cubicBezTo>
                    <a:pt x="0" y="3981"/>
                    <a:pt x="701" y="6250"/>
                    <a:pt x="1401" y="9085"/>
                  </a:cubicBezTo>
                  <a:cubicBezTo>
                    <a:pt x="1768" y="10853"/>
                    <a:pt x="2269" y="12554"/>
                    <a:pt x="2903" y="14255"/>
                  </a:cubicBezTo>
                  <a:cubicBezTo>
                    <a:pt x="3236" y="15089"/>
                    <a:pt x="3803" y="15089"/>
                    <a:pt x="3803" y="15089"/>
                  </a:cubicBezTo>
                  <a:lnTo>
                    <a:pt x="3803" y="12321"/>
                  </a:lnTo>
                  <a:lnTo>
                    <a:pt x="3670" y="9986"/>
                  </a:lnTo>
                  <a:cubicBezTo>
                    <a:pt x="3670" y="9986"/>
                    <a:pt x="5171" y="7951"/>
                    <a:pt x="5338" y="6283"/>
                  </a:cubicBezTo>
                  <a:cubicBezTo>
                    <a:pt x="5538" y="4115"/>
                    <a:pt x="5104" y="3247"/>
                    <a:pt x="5104" y="3247"/>
                  </a:cubicBezTo>
                  <a:lnTo>
                    <a:pt x="2769" y="1446"/>
                  </a:lnTo>
                  <a:cubicBezTo>
                    <a:pt x="2669" y="1479"/>
                    <a:pt x="2569" y="1479"/>
                    <a:pt x="2469" y="1513"/>
                  </a:cubicBezTo>
                  <a:cubicBezTo>
                    <a:pt x="2602" y="946"/>
                    <a:pt x="2335" y="345"/>
                    <a:pt x="1802" y="112"/>
                  </a:cubicBezTo>
                  <a:cubicBezTo>
                    <a:pt x="1634" y="36"/>
                    <a:pt x="1459" y="1"/>
                    <a:pt x="1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73"/>
            <p:cNvSpPr/>
            <p:nvPr/>
          </p:nvSpPr>
          <p:spPr>
            <a:xfrm>
              <a:off x="8103786" y="776812"/>
              <a:ext cx="221771" cy="189384"/>
            </a:xfrm>
            <a:custGeom>
              <a:avLst/>
              <a:gdLst/>
              <a:ahLst/>
              <a:cxnLst/>
              <a:rect l="l" t="t" r="r" b="b"/>
              <a:pathLst>
                <a:path w="11043" h="9455" extrusionOk="0">
                  <a:moveTo>
                    <a:pt x="6272" y="0"/>
                  </a:moveTo>
                  <a:cubicBezTo>
                    <a:pt x="2069" y="0"/>
                    <a:pt x="1" y="5104"/>
                    <a:pt x="2970" y="8073"/>
                  </a:cubicBezTo>
                  <a:cubicBezTo>
                    <a:pt x="3935" y="9028"/>
                    <a:pt x="5115" y="9455"/>
                    <a:pt x="6271" y="9455"/>
                  </a:cubicBezTo>
                  <a:cubicBezTo>
                    <a:pt x="8709" y="9455"/>
                    <a:pt x="11042" y="7555"/>
                    <a:pt x="11042" y="4704"/>
                  </a:cubicBezTo>
                  <a:cubicBezTo>
                    <a:pt x="11009" y="2102"/>
                    <a:pt x="8907" y="0"/>
                    <a:pt x="6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73"/>
            <p:cNvSpPr/>
            <p:nvPr/>
          </p:nvSpPr>
          <p:spPr>
            <a:xfrm>
              <a:off x="7943026" y="821499"/>
              <a:ext cx="370462" cy="425698"/>
            </a:xfrm>
            <a:custGeom>
              <a:avLst/>
              <a:gdLst/>
              <a:ahLst/>
              <a:cxnLst/>
              <a:rect l="l" t="t" r="r" b="b"/>
              <a:pathLst>
                <a:path w="18447" h="21253" extrusionOk="0">
                  <a:moveTo>
                    <a:pt x="13792" y="1"/>
                  </a:moveTo>
                  <a:cubicBezTo>
                    <a:pt x="11415" y="1"/>
                    <a:pt x="8490" y="618"/>
                    <a:pt x="6338" y="1972"/>
                  </a:cubicBezTo>
                  <a:cubicBezTo>
                    <a:pt x="6605" y="6576"/>
                    <a:pt x="5571" y="7843"/>
                    <a:pt x="5004" y="8344"/>
                  </a:cubicBezTo>
                  <a:cubicBezTo>
                    <a:pt x="4916" y="8416"/>
                    <a:pt x="4832" y="8447"/>
                    <a:pt x="4750" y="8447"/>
                  </a:cubicBezTo>
                  <a:cubicBezTo>
                    <a:pt x="4301" y="8447"/>
                    <a:pt x="3926" y="7499"/>
                    <a:pt x="3503" y="7076"/>
                  </a:cubicBezTo>
                  <a:cubicBezTo>
                    <a:pt x="3258" y="6832"/>
                    <a:pt x="2721" y="6532"/>
                    <a:pt x="2160" y="6532"/>
                  </a:cubicBezTo>
                  <a:cubicBezTo>
                    <a:pt x="1649" y="6532"/>
                    <a:pt x="1117" y="6780"/>
                    <a:pt x="767" y="7543"/>
                  </a:cubicBezTo>
                  <a:cubicBezTo>
                    <a:pt x="0" y="9144"/>
                    <a:pt x="1468" y="11413"/>
                    <a:pt x="2602" y="11946"/>
                  </a:cubicBezTo>
                  <a:cubicBezTo>
                    <a:pt x="2920" y="12099"/>
                    <a:pt x="3205" y="12160"/>
                    <a:pt x="3458" y="12160"/>
                  </a:cubicBezTo>
                  <a:cubicBezTo>
                    <a:pt x="4534" y="12160"/>
                    <a:pt x="5037" y="11046"/>
                    <a:pt x="5037" y="11046"/>
                  </a:cubicBezTo>
                  <a:lnTo>
                    <a:pt x="5037" y="18051"/>
                  </a:lnTo>
                  <a:cubicBezTo>
                    <a:pt x="6805" y="21253"/>
                    <a:pt x="10208" y="20619"/>
                    <a:pt x="12009" y="21053"/>
                  </a:cubicBezTo>
                  <a:cubicBezTo>
                    <a:pt x="12342" y="19785"/>
                    <a:pt x="12643" y="19151"/>
                    <a:pt x="12442" y="18451"/>
                  </a:cubicBezTo>
                  <a:lnTo>
                    <a:pt x="12442" y="16149"/>
                  </a:lnTo>
                  <a:cubicBezTo>
                    <a:pt x="12967" y="16263"/>
                    <a:pt x="13491" y="16315"/>
                    <a:pt x="14015" y="16315"/>
                  </a:cubicBezTo>
                  <a:cubicBezTo>
                    <a:pt x="14258" y="16315"/>
                    <a:pt x="14501" y="16304"/>
                    <a:pt x="14744" y="16283"/>
                  </a:cubicBezTo>
                  <a:cubicBezTo>
                    <a:pt x="16279" y="16049"/>
                    <a:pt x="17112" y="14782"/>
                    <a:pt x="17579" y="13114"/>
                  </a:cubicBezTo>
                  <a:cubicBezTo>
                    <a:pt x="18313" y="10445"/>
                    <a:pt x="18447" y="5975"/>
                    <a:pt x="17446" y="805"/>
                  </a:cubicBezTo>
                  <a:cubicBezTo>
                    <a:pt x="16748" y="281"/>
                    <a:pt x="15394" y="1"/>
                    <a:pt x="137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73"/>
            <p:cNvSpPr/>
            <p:nvPr/>
          </p:nvSpPr>
          <p:spPr>
            <a:xfrm>
              <a:off x="8142646" y="951854"/>
              <a:ext cx="28838" cy="28763"/>
            </a:xfrm>
            <a:custGeom>
              <a:avLst/>
              <a:gdLst/>
              <a:ahLst/>
              <a:cxnLst/>
              <a:rect l="l" t="t" r="r" b="b"/>
              <a:pathLst>
                <a:path w="1436" h="1436" extrusionOk="0">
                  <a:moveTo>
                    <a:pt x="735" y="1"/>
                  </a:moveTo>
                  <a:cubicBezTo>
                    <a:pt x="334" y="1"/>
                    <a:pt x="1" y="335"/>
                    <a:pt x="1" y="735"/>
                  </a:cubicBezTo>
                  <a:cubicBezTo>
                    <a:pt x="1" y="1135"/>
                    <a:pt x="334" y="1435"/>
                    <a:pt x="735" y="1435"/>
                  </a:cubicBezTo>
                  <a:cubicBezTo>
                    <a:pt x="1135" y="1435"/>
                    <a:pt x="1435" y="1135"/>
                    <a:pt x="1435" y="735"/>
                  </a:cubicBezTo>
                  <a:cubicBezTo>
                    <a:pt x="1435" y="335"/>
                    <a:pt x="1135" y="1"/>
                    <a:pt x="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73"/>
            <p:cNvSpPr/>
            <p:nvPr/>
          </p:nvSpPr>
          <p:spPr>
            <a:xfrm>
              <a:off x="8252517" y="946526"/>
              <a:ext cx="28818" cy="28743"/>
            </a:xfrm>
            <a:custGeom>
              <a:avLst/>
              <a:gdLst/>
              <a:ahLst/>
              <a:cxnLst/>
              <a:rect l="l" t="t" r="r" b="b"/>
              <a:pathLst>
                <a:path w="1435" h="1435" extrusionOk="0">
                  <a:moveTo>
                    <a:pt x="701" y="0"/>
                  </a:moveTo>
                  <a:cubicBezTo>
                    <a:pt x="300" y="0"/>
                    <a:pt x="0" y="334"/>
                    <a:pt x="0" y="734"/>
                  </a:cubicBezTo>
                  <a:cubicBezTo>
                    <a:pt x="0" y="1101"/>
                    <a:pt x="300" y="1435"/>
                    <a:pt x="701" y="1435"/>
                  </a:cubicBezTo>
                  <a:cubicBezTo>
                    <a:pt x="1101" y="1435"/>
                    <a:pt x="1435" y="1101"/>
                    <a:pt x="1435" y="734"/>
                  </a:cubicBezTo>
                  <a:cubicBezTo>
                    <a:pt x="1435" y="334"/>
                    <a:pt x="1101" y="0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73"/>
            <p:cNvSpPr/>
            <p:nvPr/>
          </p:nvSpPr>
          <p:spPr>
            <a:xfrm>
              <a:off x="8066955" y="1086156"/>
              <a:ext cx="125957" cy="76855"/>
            </a:xfrm>
            <a:custGeom>
              <a:avLst/>
              <a:gdLst/>
              <a:ahLst/>
              <a:cxnLst/>
              <a:rect l="l" t="t" r="r" b="b"/>
              <a:pathLst>
                <a:path w="6272" h="3837" extrusionOk="0">
                  <a:moveTo>
                    <a:pt x="0" y="1"/>
                  </a:moveTo>
                  <a:cubicBezTo>
                    <a:pt x="167" y="701"/>
                    <a:pt x="501" y="1335"/>
                    <a:pt x="934" y="1936"/>
                  </a:cubicBezTo>
                  <a:cubicBezTo>
                    <a:pt x="1802" y="3036"/>
                    <a:pt x="6271" y="3837"/>
                    <a:pt x="6271" y="3837"/>
                  </a:cubicBezTo>
                  <a:lnTo>
                    <a:pt x="6271" y="2936"/>
                  </a:lnTo>
                  <a:cubicBezTo>
                    <a:pt x="6271" y="2936"/>
                    <a:pt x="2869" y="2269"/>
                    <a:pt x="1668" y="1635"/>
                  </a:cubicBezTo>
                  <a:cubicBezTo>
                    <a:pt x="968" y="1268"/>
                    <a:pt x="367" y="701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73"/>
            <p:cNvSpPr/>
            <p:nvPr/>
          </p:nvSpPr>
          <p:spPr>
            <a:xfrm>
              <a:off x="8008675" y="717103"/>
              <a:ext cx="311520" cy="184877"/>
            </a:xfrm>
            <a:custGeom>
              <a:avLst/>
              <a:gdLst/>
              <a:ahLst/>
              <a:cxnLst/>
              <a:rect l="l" t="t" r="r" b="b"/>
              <a:pathLst>
                <a:path w="15512" h="9230" extrusionOk="0">
                  <a:moveTo>
                    <a:pt x="12648" y="1"/>
                  </a:moveTo>
                  <a:cubicBezTo>
                    <a:pt x="12413" y="1"/>
                    <a:pt x="12185" y="203"/>
                    <a:pt x="12009" y="380"/>
                  </a:cubicBezTo>
                  <a:cubicBezTo>
                    <a:pt x="11015" y="1303"/>
                    <a:pt x="9860" y="1508"/>
                    <a:pt x="8656" y="1508"/>
                  </a:cubicBezTo>
                  <a:cubicBezTo>
                    <a:pt x="7692" y="1508"/>
                    <a:pt x="6695" y="1376"/>
                    <a:pt x="5723" y="1376"/>
                  </a:cubicBezTo>
                  <a:cubicBezTo>
                    <a:pt x="5628" y="1376"/>
                    <a:pt x="5533" y="1377"/>
                    <a:pt x="5437" y="1380"/>
                  </a:cubicBezTo>
                  <a:cubicBezTo>
                    <a:pt x="3569" y="1447"/>
                    <a:pt x="1268" y="2214"/>
                    <a:pt x="434" y="4049"/>
                  </a:cubicBezTo>
                  <a:cubicBezTo>
                    <a:pt x="67" y="4883"/>
                    <a:pt x="0" y="5750"/>
                    <a:pt x="767" y="6350"/>
                  </a:cubicBezTo>
                  <a:cubicBezTo>
                    <a:pt x="1268" y="6717"/>
                    <a:pt x="1735" y="6684"/>
                    <a:pt x="2002" y="7318"/>
                  </a:cubicBezTo>
                  <a:cubicBezTo>
                    <a:pt x="2068" y="7451"/>
                    <a:pt x="2502" y="9219"/>
                    <a:pt x="2269" y="9219"/>
                  </a:cubicBezTo>
                  <a:cubicBezTo>
                    <a:pt x="2334" y="9226"/>
                    <a:pt x="2399" y="9230"/>
                    <a:pt x="2463" y="9230"/>
                  </a:cubicBezTo>
                  <a:cubicBezTo>
                    <a:pt x="3325" y="9230"/>
                    <a:pt x="4119" y="8623"/>
                    <a:pt x="4337" y="7785"/>
                  </a:cubicBezTo>
                  <a:cubicBezTo>
                    <a:pt x="4403" y="7585"/>
                    <a:pt x="4503" y="7218"/>
                    <a:pt x="4537" y="7018"/>
                  </a:cubicBezTo>
                  <a:cubicBezTo>
                    <a:pt x="4565" y="6819"/>
                    <a:pt x="4762" y="6669"/>
                    <a:pt x="4963" y="6669"/>
                  </a:cubicBezTo>
                  <a:cubicBezTo>
                    <a:pt x="4999" y="6669"/>
                    <a:pt x="5035" y="6674"/>
                    <a:pt x="5071" y="6684"/>
                  </a:cubicBezTo>
                  <a:cubicBezTo>
                    <a:pt x="5638" y="6817"/>
                    <a:pt x="6005" y="7051"/>
                    <a:pt x="6572" y="7218"/>
                  </a:cubicBezTo>
                  <a:cubicBezTo>
                    <a:pt x="7539" y="7491"/>
                    <a:pt x="8545" y="7632"/>
                    <a:pt x="9550" y="7632"/>
                  </a:cubicBezTo>
                  <a:cubicBezTo>
                    <a:pt x="10140" y="7632"/>
                    <a:pt x="10728" y="7583"/>
                    <a:pt x="11308" y="7485"/>
                  </a:cubicBezTo>
                  <a:cubicBezTo>
                    <a:pt x="12442" y="7284"/>
                    <a:pt x="13477" y="6717"/>
                    <a:pt x="14277" y="5883"/>
                  </a:cubicBezTo>
                  <a:cubicBezTo>
                    <a:pt x="15111" y="4916"/>
                    <a:pt x="15511" y="3649"/>
                    <a:pt x="15345" y="2381"/>
                  </a:cubicBezTo>
                  <a:cubicBezTo>
                    <a:pt x="15345" y="2314"/>
                    <a:pt x="15345" y="2281"/>
                    <a:pt x="15311" y="2214"/>
                  </a:cubicBezTo>
                  <a:cubicBezTo>
                    <a:pt x="15311" y="2114"/>
                    <a:pt x="15244" y="1981"/>
                    <a:pt x="15211" y="1914"/>
                  </a:cubicBezTo>
                  <a:cubicBezTo>
                    <a:pt x="15174" y="1877"/>
                    <a:pt x="15130" y="1861"/>
                    <a:pt x="15083" y="1861"/>
                  </a:cubicBezTo>
                  <a:cubicBezTo>
                    <a:pt x="14836" y="1861"/>
                    <a:pt x="14484" y="2302"/>
                    <a:pt x="14344" y="2414"/>
                  </a:cubicBezTo>
                  <a:cubicBezTo>
                    <a:pt x="14177" y="2548"/>
                    <a:pt x="14010" y="2681"/>
                    <a:pt x="13843" y="2781"/>
                  </a:cubicBezTo>
                  <a:cubicBezTo>
                    <a:pt x="13677" y="2881"/>
                    <a:pt x="13543" y="2981"/>
                    <a:pt x="13376" y="3081"/>
                  </a:cubicBezTo>
                  <a:cubicBezTo>
                    <a:pt x="13477" y="2514"/>
                    <a:pt x="13477" y="1914"/>
                    <a:pt x="13376" y="1347"/>
                  </a:cubicBezTo>
                  <a:cubicBezTo>
                    <a:pt x="13310" y="980"/>
                    <a:pt x="13210" y="79"/>
                    <a:pt x="12743" y="13"/>
                  </a:cubicBezTo>
                  <a:cubicBezTo>
                    <a:pt x="12711" y="5"/>
                    <a:pt x="12679" y="1"/>
                    <a:pt x="126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73"/>
            <p:cNvSpPr/>
            <p:nvPr/>
          </p:nvSpPr>
          <p:spPr>
            <a:xfrm>
              <a:off x="8118527" y="917683"/>
              <a:ext cx="33518" cy="26179"/>
            </a:xfrm>
            <a:custGeom>
              <a:avLst/>
              <a:gdLst/>
              <a:ahLst/>
              <a:cxnLst/>
              <a:rect l="l" t="t" r="r" b="b"/>
              <a:pathLst>
                <a:path w="1669" h="1307" extrusionOk="0">
                  <a:moveTo>
                    <a:pt x="949" y="0"/>
                  </a:moveTo>
                  <a:cubicBezTo>
                    <a:pt x="797" y="0"/>
                    <a:pt x="643" y="45"/>
                    <a:pt x="501" y="139"/>
                  </a:cubicBezTo>
                  <a:cubicBezTo>
                    <a:pt x="101" y="406"/>
                    <a:pt x="1" y="906"/>
                    <a:pt x="268" y="1307"/>
                  </a:cubicBezTo>
                  <a:lnTo>
                    <a:pt x="1669" y="406"/>
                  </a:lnTo>
                  <a:cubicBezTo>
                    <a:pt x="1496" y="148"/>
                    <a:pt x="1227" y="0"/>
                    <a:pt x="9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73"/>
            <p:cNvSpPr/>
            <p:nvPr/>
          </p:nvSpPr>
          <p:spPr>
            <a:xfrm>
              <a:off x="8169436" y="1055430"/>
              <a:ext cx="49604" cy="30806"/>
            </a:xfrm>
            <a:custGeom>
              <a:avLst/>
              <a:gdLst/>
              <a:ahLst/>
              <a:cxnLst/>
              <a:rect l="l" t="t" r="r" b="b"/>
              <a:pathLst>
                <a:path w="2470" h="1538" extrusionOk="0">
                  <a:moveTo>
                    <a:pt x="168" y="0"/>
                  </a:moveTo>
                  <a:lnTo>
                    <a:pt x="168" y="0"/>
                  </a:lnTo>
                  <a:cubicBezTo>
                    <a:pt x="1" y="634"/>
                    <a:pt x="401" y="1301"/>
                    <a:pt x="1035" y="1501"/>
                  </a:cubicBezTo>
                  <a:cubicBezTo>
                    <a:pt x="1128" y="1526"/>
                    <a:pt x="1221" y="1537"/>
                    <a:pt x="1313" y="1537"/>
                  </a:cubicBezTo>
                  <a:cubicBezTo>
                    <a:pt x="1852" y="1537"/>
                    <a:pt x="2355" y="1142"/>
                    <a:pt x="2469" y="60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73"/>
            <p:cNvSpPr/>
            <p:nvPr/>
          </p:nvSpPr>
          <p:spPr>
            <a:xfrm>
              <a:off x="8172127" y="1064123"/>
              <a:ext cx="26810" cy="22053"/>
            </a:xfrm>
            <a:custGeom>
              <a:avLst/>
              <a:gdLst/>
              <a:ahLst/>
              <a:cxnLst/>
              <a:rect l="l" t="t" r="r" b="b"/>
              <a:pathLst>
                <a:path w="1335" h="1101" extrusionOk="0">
                  <a:moveTo>
                    <a:pt x="0" y="0"/>
                  </a:moveTo>
                  <a:cubicBezTo>
                    <a:pt x="67" y="500"/>
                    <a:pt x="434" y="901"/>
                    <a:pt x="901" y="1067"/>
                  </a:cubicBezTo>
                  <a:cubicBezTo>
                    <a:pt x="1034" y="1101"/>
                    <a:pt x="1201" y="1101"/>
                    <a:pt x="1335" y="1101"/>
                  </a:cubicBezTo>
                  <a:cubicBezTo>
                    <a:pt x="1268" y="467"/>
                    <a:pt x="734" y="0"/>
                    <a:pt x="10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73"/>
            <p:cNvSpPr/>
            <p:nvPr/>
          </p:nvSpPr>
          <p:spPr>
            <a:xfrm>
              <a:off x="8261896" y="910893"/>
              <a:ext cx="34180" cy="24296"/>
            </a:xfrm>
            <a:custGeom>
              <a:avLst/>
              <a:gdLst/>
              <a:ahLst/>
              <a:cxnLst/>
              <a:rect l="l" t="t" r="r" b="b"/>
              <a:pathLst>
                <a:path w="1702" h="1213" extrusionOk="0">
                  <a:moveTo>
                    <a:pt x="770" y="0"/>
                  </a:moveTo>
                  <a:cubicBezTo>
                    <a:pt x="457" y="0"/>
                    <a:pt x="147" y="193"/>
                    <a:pt x="0" y="512"/>
                  </a:cubicBezTo>
                  <a:lnTo>
                    <a:pt x="1535" y="1212"/>
                  </a:lnTo>
                  <a:cubicBezTo>
                    <a:pt x="1701" y="778"/>
                    <a:pt x="1535" y="278"/>
                    <a:pt x="1101" y="78"/>
                  </a:cubicBezTo>
                  <a:cubicBezTo>
                    <a:pt x="995" y="25"/>
                    <a:pt x="882" y="0"/>
                    <a:pt x="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73"/>
            <p:cNvSpPr/>
            <p:nvPr/>
          </p:nvSpPr>
          <p:spPr>
            <a:xfrm>
              <a:off x="8206287" y="946526"/>
              <a:ext cx="55629" cy="92218"/>
            </a:xfrm>
            <a:custGeom>
              <a:avLst/>
              <a:gdLst/>
              <a:ahLst/>
              <a:cxnLst/>
              <a:rect l="l" t="t" r="r" b="b"/>
              <a:pathLst>
                <a:path w="2770" h="4604" extrusionOk="0">
                  <a:moveTo>
                    <a:pt x="1" y="0"/>
                  </a:moveTo>
                  <a:lnTo>
                    <a:pt x="401" y="4603"/>
                  </a:lnTo>
                  <a:lnTo>
                    <a:pt x="2769" y="37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73"/>
            <p:cNvSpPr/>
            <p:nvPr/>
          </p:nvSpPr>
          <p:spPr>
            <a:xfrm>
              <a:off x="8323529" y="1148128"/>
              <a:ext cx="617657" cy="467440"/>
            </a:xfrm>
            <a:custGeom>
              <a:avLst/>
              <a:gdLst/>
              <a:ahLst/>
              <a:cxnLst/>
              <a:rect l="l" t="t" r="r" b="b"/>
              <a:pathLst>
                <a:path w="30756" h="23337" extrusionOk="0">
                  <a:moveTo>
                    <a:pt x="28752" y="1"/>
                  </a:moveTo>
                  <a:cubicBezTo>
                    <a:pt x="28523" y="1"/>
                    <a:pt x="28287" y="70"/>
                    <a:pt x="28120" y="209"/>
                  </a:cubicBezTo>
                  <a:cubicBezTo>
                    <a:pt x="27753" y="609"/>
                    <a:pt x="27420" y="1010"/>
                    <a:pt x="27120" y="1477"/>
                  </a:cubicBezTo>
                  <a:cubicBezTo>
                    <a:pt x="26386" y="2477"/>
                    <a:pt x="25518" y="3411"/>
                    <a:pt x="24518" y="4145"/>
                  </a:cubicBezTo>
                  <a:cubicBezTo>
                    <a:pt x="24248" y="4385"/>
                    <a:pt x="23924" y="4517"/>
                    <a:pt x="23570" y="4517"/>
                  </a:cubicBezTo>
                  <a:cubicBezTo>
                    <a:pt x="23531" y="4517"/>
                    <a:pt x="23491" y="4516"/>
                    <a:pt x="23450" y="4512"/>
                  </a:cubicBezTo>
                  <a:cubicBezTo>
                    <a:pt x="23450" y="4179"/>
                    <a:pt x="23484" y="3878"/>
                    <a:pt x="23584" y="3578"/>
                  </a:cubicBezTo>
                  <a:cubicBezTo>
                    <a:pt x="23717" y="3278"/>
                    <a:pt x="23784" y="2978"/>
                    <a:pt x="23817" y="2644"/>
                  </a:cubicBezTo>
                  <a:cubicBezTo>
                    <a:pt x="23851" y="2211"/>
                    <a:pt x="23750" y="1777"/>
                    <a:pt x="23550" y="1410"/>
                  </a:cubicBezTo>
                  <a:cubicBezTo>
                    <a:pt x="23459" y="1296"/>
                    <a:pt x="23337" y="1244"/>
                    <a:pt x="23215" y="1244"/>
                  </a:cubicBezTo>
                  <a:cubicBezTo>
                    <a:pt x="23159" y="1244"/>
                    <a:pt x="23103" y="1255"/>
                    <a:pt x="23050" y="1277"/>
                  </a:cubicBezTo>
                  <a:cubicBezTo>
                    <a:pt x="22983" y="1343"/>
                    <a:pt x="22917" y="1377"/>
                    <a:pt x="22883" y="1477"/>
                  </a:cubicBezTo>
                  <a:cubicBezTo>
                    <a:pt x="22616" y="1844"/>
                    <a:pt x="22383" y="2344"/>
                    <a:pt x="22149" y="2711"/>
                  </a:cubicBezTo>
                  <a:cubicBezTo>
                    <a:pt x="21849" y="3145"/>
                    <a:pt x="21616" y="3578"/>
                    <a:pt x="21382" y="4012"/>
                  </a:cubicBezTo>
                  <a:cubicBezTo>
                    <a:pt x="21149" y="4579"/>
                    <a:pt x="20982" y="5146"/>
                    <a:pt x="20815" y="5680"/>
                  </a:cubicBezTo>
                  <a:cubicBezTo>
                    <a:pt x="20415" y="6781"/>
                    <a:pt x="19848" y="7815"/>
                    <a:pt x="19114" y="8749"/>
                  </a:cubicBezTo>
                  <a:cubicBezTo>
                    <a:pt x="18313" y="9849"/>
                    <a:pt x="14043" y="14953"/>
                    <a:pt x="13243" y="15920"/>
                  </a:cubicBezTo>
                  <a:cubicBezTo>
                    <a:pt x="13243" y="15920"/>
                    <a:pt x="7839" y="10950"/>
                    <a:pt x="5804" y="9149"/>
                  </a:cubicBezTo>
                  <a:cubicBezTo>
                    <a:pt x="2102" y="5813"/>
                    <a:pt x="1301" y="4979"/>
                    <a:pt x="0" y="4746"/>
                  </a:cubicBezTo>
                  <a:lnTo>
                    <a:pt x="0" y="4746"/>
                  </a:lnTo>
                  <a:lnTo>
                    <a:pt x="1201" y="15353"/>
                  </a:lnTo>
                  <a:cubicBezTo>
                    <a:pt x="1201" y="15353"/>
                    <a:pt x="9107" y="20857"/>
                    <a:pt x="11041" y="22158"/>
                  </a:cubicBezTo>
                  <a:cubicBezTo>
                    <a:pt x="12191" y="22973"/>
                    <a:pt x="13028" y="23336"/>
                    <a:pt x="13781" y="23336"/>
                  </a:cubicBezTo>
                  <a:cubicBezTo>
                    <a:pt x="14602" y="23336"/>
                    <a:pt x="15324" y="22906"/>
                    <a:pt x="16245" y="22158"/>
                  </a:cubicBezTo>
                  <a:lnTo>
                    <a:pt x="17246" y="21091"/>
                  </a:lnTo>
                  <a:cubicBezTo>
                    <a:pt x="18080" y="20057"/>
                    <a:pt x="23183" y="12151"/>
                    <a:pt x="24318" y="10416"/>
                  </a:cubicBezTo>
                  <a:cubicBezTo>
                    <a:pt x="24818" y="9616"/>
                    <a:pt x="26219" y="8715"/>
                    <a:pt x="26686" y="8315"/>
                  </a:cubicBezTo>
                  <a:cubicBezTo>
                    <a:pt x="30755" y="5113"/>
                    <a:pt x="30722" y="3612"/>
                    <a:pt x="30522" y="2544"/>
                  </a:cubicBezTo>
                  <a:cubicBezTo>
                    <a:pt x="30322" y="1777"/>
                    <a:pt x="30022" y="1043"/>
                    <a:pt x="29555" y="409"/>
                  </a:cubicBezTo>
                  <a:cubicBezTo>
                    <a:pt x="29388" y="209"/>
                    <a:pt x="29154" y="42"/>
                    <a:pt x="28887" y="9"/>
                  </a:cubicBezTo>
                  <a:cubicBezTo>
                    <a:pt x="28843" y="3"/>
                    <a:pt x="28798" y="1"/>
                    <a:pt x="2875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73"/>
            <p:cNvSpPr/>
            <p:nvPr/>
          </p:nvSpPr>
          <p:spPr>
            <a:xfrm>
              <a:off x="8323529" y="1238504"/>
              <a:ext cx="403297" cy="381451"/>
            </a:xfrm>
            <a:custGeom>
              <a:avLst/>
              <a:gdLst/>
              <a:ahLst/>
              <a:cxnLst/>
              <a:rect l="l" t="t" r="r" b="b"/>
              <a:pathLst>
                <a:path w="20082" h="19044" extrusionOk="0">
                  <a:moveTo>
                    <a:pt x="0" y="0"/>
                  </a:moveTo>
                  <a:lnTo>
                    <a:pt x="134" y="10374"/>
                  </a:lnTo>
                  <a:cubicBezTo>
                    <a:pt x="134" y="10374"/>
                    <a:pt x="9340" y="16879"/>
                    <a:pt x="11375" y="18113"/>
                  </a:cubicBezTo>
                  <a:cubicBezTo>
                    <a:pt x="12373" y="18719"/>
                    <a:pt x="13163" y="19043"/>
                    <a:pt x="13894" y="19043"/>
                  </a:cubicBezTo>
                  <a:cubicBezTo>
                    <a:pt x="14652" y="19043"/>
                    <a:pt x="15347" y="18694"/>
                    <a:pt x="16145" y="17946"/>
                  </a:cubicBezTo>
                  <a:cubicBezTo>
                    <a:pt x="17713" y="16445"/>
                    <a:pt x="20081" y="12442"/>
                    <a:pt x="20081" y="12442"/>
                  </a:cubicBezTo>
                  <a:cubicBezTo>
                    <a:pt x="17346" y="11175"/>
                    <a:pt x="16212" y="7839"/>
                    <a:pt x="16212" y="7839"/>
                  </a:cubicBezTo>
                  <a:lnTo>
                    <a:pt x="13310" y="11208"/>
                  </a:lnTo>
                  <a:cubicBezTo>
                    <a:pt x="13310" y="11208"/>
                    <a:pt x="6171" y="4704"/>
                    <a:pt x="4470" y="3102"/>
                  </a:cubicBezTo>
                  <a:cubicBezTo>
                    <a:pt x="2769" y="1501"/>
                    <a:pt x="1535" y="30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73"/>
            <p:cNvSpPr/>
            <p:nvPr/>
          </p:nvSpPr>
          <p:spPr>
            <a:xfrm>
              <a:off x="7857273" y="1182380"/>
              <a:ext cx="528571" cy="698927"/>
            </a:xfrm>
            <a:custGeom>
              <a:avLst/>
              <a:gdLst/>
              <a:ahLst/>
              <a:cxnLst/>
              <a:rect l="l" t="t" r="r" b="b"/>
              <a:pathLst>
                <a:path w="26320" h="34894" extrusionOk="0">
                  <a:moveTo>
                    <a:pt x="6272" y="0"/>
                  </a:moveTo>
                  <a:cubicBezTo>
                    <a:pt x="3570" y="1201"/>
                    <a:pt x="1168" y="2269"/>
                    <a:pt x="1" y="3002"/>
                  </a:cubicBezTo>
                  <a:cubicBezTo>
                    <a:pt x="1" y="3002"/>
                    <a:pt x="1535" y="11875"/>
                    <a:pt x="3069" y="15945"/>
                  </a:cubicBezTo>
                  <a:cubicBezTo>
                    <a:pt x="4437" y="19481"/>
                    <a:pt x="4737" y="33858"/>
                    <a:pt x="4737" y="33858"/>
                  </a:cubicBezTo>
                  <a:cubicBezTo>
                    <a:pt x="7884" y="34545"/>
                    <a:pt x="11090" y="34893"/>
                    <a:pt x="14295" y="34893"/>
                  </a:cubicBezTo>
                  <a:cubicBezTo>
                    <a:pt x="15915" y="34893"/>
                    <a:pt x="17535" y="34804"/>
                    <a:pt x="19148" y="34625"/>
                  </a:cubicBezTo>
                  <a:cubicBezTo>
                    <a:pt x="21616" y="34325"/>
                    <a:pt x="24018" y="33624"/>
                    <a:pt x="26253" y="32557"/>
                  </a:cubicBezTo>
                  <a:cubicBezTo>
                    <a:pt x="26253" y="32557"/>
                    <a:pt x="26319" y="21616"/>
                    <a:pt x="25419" y="14310"/>
                  </a:cubicBezTo>
                  <a:cubicBezTo>
                    <a:pt x="24485" y="7005"/>
                    <a:pt x="24785" y="3870"/>
                    <a:pt x="23117" y="2635"/>
                  </a:cubicBezTo>
                  <a:cubicBezTo>
                    <a:pt x="22016" y="1835"/>
                    <a:pt x="17280" y="767"/>
                    <a:pt x="17280" y="767"/>
                  </a:cubicBezTo>
                  <a:cubicBezTo>
                    <a:pt x="17113" y="1568"/>
                    <a:pt x="16779" y="2302"/>
                    <a:pt x="16346" y="3002"/>
                  </a:cubicBezTo>
                  <a:cubicBezTo>
                    <a:pt x="14711" y="2235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73"/>
            <p:cNvSpPr/>
            <p:nvPr/>
          </p:nvSpPr>
          <p:spPr>
            <a:xfrm>
              <a:off x="8112502" y="1215109"/>
              <a:ext cx="221088" cy="687550"/>
            </a:xfrm>
            <a:custGeom>
              <a:avLst/>
              <a:gdLst/>
              <a:ahLst/>
              <a:cxnLst/>
              <a:rect l="l" t="t" r="r" b="b"/>
              <a:pathLst>
                <a:path w="11009" h="34326" extrusionOk="0">
                  <a:moveTo>
                    <a:pt x="7739" y="1"/>
                  </a:moveTo>
                  <a:cubicBezTo>
                    <a:pt x="8407" y="12810"/>
                    <a:pt x="4270" y="24018"/>
                    <a:pt x="1" y="32958"/>
                  </a:cubicBezTo>
                  <a:lnTo>
                    <a:pt x="2236" y="34325"/>
                  </a:lnTo>
                  <a:cubicBezTo>
                    <a:pt x="2236" y="34325"/>
                    <a:pt x="11008" y="18848"/>
                    <a:pt x="10375" y="1035"/>
                  </a:cubicBezTo>
                  <a:cubicBezTo>
                    <a:pt x="9607" y="434"/>
                    <a:pt x="8707" y="67"/>
                    <a:pt x="77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73"/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73"/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73"/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73"/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73"/>
            <p:cNvSpPr/>
            <p:nvPr/>
          </p:nvSpPr>
          <p:spPr>
            <a:xfrm>
              <a:off x="8184859" y="1159666"/>
              <a:ext cx="54283" cy="91717"/>
            </a:xfrm>
            <a:custGeom>
              <a:avLst/>
              <a:gdLst/>
              <a:ahLst/>
              <a:cxnLst/>
              <a:rect l="l" t="t" r="r" b="b"/>
              <a:pathLst>
                <a:path w="2703" h="4579" extrusionOk="0">
                  <a:moveTo>
                    <a:pt x="400" y="0"/>
                  </a:moveTo>
                  <a:lnTo>
                    <a:pt x="400" y="1568"/>
                  </a:lnTo>
                  <a:cubicBezTo>
                    <a:pt x="334" y="2435"/>
                    <a:pt x="200" y="3302"/>
                    <a:pt x="0" y="4170"/>
                  </a:cubicBezTo>
                  <a:cubicBezTo>
                    <a:pt x="717" y="4246"/>
                    <a:pt x="1649" y="4578"/>
                    <a:pt x="2150" y="4578"/>
                  </a:cubicBezTo>
                  <a:cubicBezTo>
                    <a:pt x="2302" y="4578"/>
                    <a:pt x="2414" y="4548"/>
                    <a:pt x="2469" y="4470"/>
                  </a:cubicBezTo>
                  <a:cubicBezTo>
                    <a:pt x="2702" y="4103"/>
                    <a:pt x="1902" y="967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73"/>
            <p:cNvSpPr/>
            <p:nvPr/>
          </p:nvSpPr>
          <p:spPr>
            <a:xfrm>
              <a:off x="7983211" y="1123572"/>
              <a:ext cx="201668" cy="163044"/>
            </a:xfrm>
            <a:custGeom>
              <a:avLst/>
              <a:gdLst/>
              <a:ahLst/>
              <a:cxnLst/>
              <a:rect l="l" t="t" r="r" b="b"/>
              <a:pathLst>
                <a:path w="10042" h="8140" extrusionOk="0">
                  <a:moveTo>
                    <a:pt x="3036" y="1"/>
                  </a:moveTo>
                  <a:cubicBezTo>
                    <a:pt x="2035" y="34"/>
                    <a:pt x="1" y="2936"/>
                    <a:pt x="1" y="2936"/>
                  </a:cubicBezTo>
                  <a:cubicBezTo>
                    <a:pt x="1" y="2936"/>
                    <a:pt x="634" y="3737"/>
                    <a:pt x="1869" y="5038"/>
                  </a:cubicBezTo>
                  <a:cubicBezTo>
                    <a:pt x="3336" y="6572"/>
                    <a:pt x="4137" y="8107"/>
                    <a:pt x="4671" y="8140"/>
                  </a:cubicBezTo>
                  <a:cubicBezTo>
                    <a:pt x="5238" y="8140"/>
                    <a:pt x="7206" y="6639"/>
                    <a:pt x="8373" y="6239"/>
                  </a:cubicBezTo>
                  <a:cubicBezTo>
                    <a:pt x="8798" y="6053"/>
                    <a:pt x="9244" y="5951"/>
                    <a:pt x="9694" y="5951"/>
                  </a:cubicBezTo>
                  <a:cubicBezTo>
                    <a:pt x="9810" y="5951"/>
                    <a:pt x="9925" y="5958"/>
                    <a:pt x="10041" y="5972"/>
                  </a:cubicBezTo>
                  <a:cubicBezTo>
                    <a:pt x="10041" y="5972"/>
                    <a:pt x="9374" y="4637"/>
                    <a:pt x="6772" y="3470"/>
                  </a:cubicBezTo>
                  <a:cubicBezTo>
                    <a:pt x="4170" y="2269"/>
                    <a:pt x="3136" y="1068"/>
                    <a:pt x="3036" y="535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73"/>
            <p:cNvSpPr/>
            <p:nvPr/>
          </p:nvSpPr>
          <p:spPr>
            <a:xfrm>
              <a:off x="8194238" y="1356761"/>
              <a:ext cx="96476" cy="387540"/>
            </a:xfrm>
            <a:custGeom>
              <a:avLst/>
              <a:gdLst/>
              <a:ahLst/>
              <a:cxnLst/>
              <a:rect l="l" t="t" r="r" b="b"/>
              <a:pathLst>
                <a:path w="4804" h="19348" extrusionOk="0">
                  <a:moveTo>
                    <a:pt x="1334" y="0"/>
                  </a:moveTo>
                  <a:lnTo>
                    <a:pt x="0" y="167"/>
                  </a:lnTo>
                  <a:cubicBezTo>
                    <a:pt x="434" y="4971"/>
                    <a:pt x="534" y="9807"/>
                    <a:pt x="367" y="14611"/>
                  </a:cubicBezTo>
                  <a:cubicBezTo>
                    <a:pt x="301" y="16138"/>
                    <a:pt x="2380" y="19348"/>
                    <a:pt x="2960" y="19348"/>
                  </a:cubicBezTo>
                  <a:cubicBezTo>
                    <a:pt x="2963" y="19348"/>
                    <a:pt x="2966" y="19348"/>
                    <a:pt x="2969" y="19348"/>
                  </a:cubicBezTo>
                  <a:cubicBezTo>
                    <a:pt x="3503" y="19281"/>
                    <a:pt x="4570" y="16379"/>
                    <a:pt x="4804" y="14678"/>
                  </a:cubicBezTo>
                  <a:cubicBezTo>
                    <a:pt x="4737" y="10508"/>
                    <a:pt x="2335" y="2235"/>
                    <a:pt x="13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73"/>
            <p:cNvSpPr/>
            <p:nvPr/>
          </p:nvSpPr>
          <p:spPr>
            <a:xfrm>
              <a:off x="8194238" y="1356761"/>
              <a:ext cx="28156" cy="14722"/>
            </a:xfrm>
            <a:custGeom>
              <a:avLst/>
              <a:gdLst/>
              <a:ahLst/>
              <a:cxnLst/>
              <a:rect l="l" t="t" r="r" b="b"/>
              <a:pathLst>
                <a:path w="1402" h="735" extrusionOk="0">
                  <a:moveTo>
                    <a:pt x="1334" y="0"/>
                  </a:moveTo>
                  <a:lnTo>
                    <a:pt x="0" y="167"/>
                  </a:lnTo>
                  <a:lnTo>
                    <a:pt x="67" y="734"/>
                  </a:lnTo>
                  <a:cubicBezTo>
                    <a:pt x="567" y="701"/>
                    <a:pt x="1034" y="501"/>
                    <a:pt x="1401" y="167"/>
                  </a:cubicBezTo>
                  <a:cubicBezTo>
                    <a:pt x="1368" y="101"/>
                    <a:pt x="1368" y="67"/>
                    <a:pt x="1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73"/>
            <p:cNvSpPr/>
            <p:nvPr/>
          </p:nvSpPr>
          <p:spPr>
            <a:xfrm>
              <a:off x="8174135" y="1294628"/>
              <a:ext cx="56291" cy="66860"/>
            </a:xfrm>
            <a:custGeom>
              <a:avLst/>
              <a:gdLst/>
              <a:ahLst/>
              <a:cxnLst/>
              <a:rect l="l" t="t" r="r" b="b"/>
              <a:pathLst>
                <a:path w="2803" h="3338" extrusionOk="0">
                  <a:moveTo>
                    <a:pt x="1802" y="0"/>
                  </a:moveTo>
                  <a:cubicBezTo>
                    <a:pt x="1435" y="0"/>
                    <a:pt x="1035" y="100"/>
                    <a:pt x="701" y="267"/>
                  </a:cubicBezTo>
                  <a:cubicBezTo>
                    <a:pt x="267" y="734"/>
                    <a:pt x="0" y="1368"/>
                    <a:pt x="0" y="2035"/>
                  </a:cubicBezTo>
                  <a:cubicBezTo>
                    <a:pt x="201" y="2535"/>
                    <a:pt x="568" y="2969"/>
                    <a:pt x="1001" y="3269"/>
                  </a:cubicBezTo>
                  <a:cubicBezTo>
                    <a:pt x="1150" y="3315"/>
                    <a:pt x="1307" y="3337"/>
                    <a:pt x="1464" y="3337"/>
                  </a:cubicBezTo>
                  <a:cubicBezTo>
                    <a:pt x="1766" y="3337"/>
                    <a:pt x="2073" y="3256"/>
                    <a:pt x="2335" y="3102"/>
                  </a:cubicBezTo>
                  <a:cubicBezTo>
                    <a:pt x="2702" y="2435"/>
                    <a:pt x="2802" y="1701"/>
                    <a:pt x="2602" y="968"/>
                  </a:cubicBezTo>
                  <a:cubicBezTo>
                    <a:pt x="2436" y="567"/>
                    <a:pt x="2169" y="234"/>
                    <a:pt x="18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73"/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73"/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73"/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73"/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73"/>
            <p:cNvSpPr/>
            <p:nvPr/>
          </p:nvSpPr>
          <p:spPr>
            <a:xfrm>
              <a:off x="7974515" y="1999524"/>
              <a:ext cx="19440" cy="169714"/>
            </a:xfrm>
            <a:custGeom>
              <a:avLst/>
              <a:gdLst/>
              <a:ahLst/>
              <a:cxnLst/>
              <a:rect l="l" t="t" r="r" b="b"/>
              <a:pathLst>
                <a:path w="968" h="8473" extrusionOk="0">
                  <a:moveTo>
                    <a:pt x="734" y="0"/>
                  </a:moveTo>
                  <a:cubicBezTo>
                    <a:pt x="600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39"/>
                    <a:pt x="100" y="8439"/>
                    <a:pt x="234" y="8473"/>
                  </a:cubicBezTo>
                  <a:cubicBezTo>
                    <a:pt x="367" y="8473"/>
                    <a:pt x="467" y="8373"/>
                    <a:pt x="500" y="8239"/>
                  </a:cubicBezTo>
                  <a:lnTo>
                    <a:pt x="967" y="267"/>
                  </a:lnTo>
                  <a:cubicBezTo>
                    <a:pt x="967" y="134"/>
                    <a:pt x="867" y="33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73"/>
            <p:cNvSpPr/>
            <p:nvPr/>
          </p:nvSpPr>
          <p:spPr>
            <a:xfrm>
              <a:off x="7837854" y="1921346"/>
              <a:ext cx="19440" cy="169734"/>
            </a:xfrm>
            <a:custGeom>
              <a:avLst/>
              <a:gdLst/>
              <a:ahLst/>
              <a:cxnLst/>
              <a:rect l="l" t="t" r="r" b="b"/>
              <a:pathLst>
                <a:path w="968" h="8474" extrusionOk="0">
                  <a:moveTo>
                    <a:pt x="734" y="0"/>
                  </a:moveTo>
                  <a:cubicBezTo>
                    <a:pt x="601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40"/>
                    <a:pt x="100" y="8440"/>
                    <a:pt x="234" y="8473"/>
                  </a:cubicBezTo>
                  <a:cubicBezTo>
                    <a:pt x="367" y="8440"/>
                    <a:pt x="467" y="8340"/>
                    <a:pt x="501" y="8240"/>
                  </a:cubicBezTo>
                  <a:lnTo>
                    <a:pt x="968" y="267"/>
                  </a:lnTo>
                  <a:cubicBezTo>
                    <a:pt x="968" y="134"/>
                    <a:pt x="867" y="0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73"/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73"/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73"/>
            <p:cNvSpPr/>
            <p:nvPr/>
          </p:nvSpPr>
          <p:spPr>
            <a:xfrm>
              <a:off x="7895450" y="1963430"/>
              <a:ext cx="53620" cy="58828"/>
            </a:xfrm>
            <a:custGeom>
              <a:avLst/>
              <a:gdLst/>
              <a:ahLst/>
              <a:cxnLst/>
              <a:rect l="l" t="t" r="r" b="b"/>
              <a:pathLst>
                <a:path w="2670" h="2937" extrusionOk="0">
                  <a:moveTo>
                    <a:pt x="101" y="1"/>
                  </a:moveTo>
                  <a:lnTo>
                    <a:pt x="1" y="1435"/>
                  </a:lnTo>
                  <a:lnTo>
                    <a:pt x="2569" y="2936"/>
                  </a:lnTo>
                  <a:lnTo>
                    <a:pt x="2669" y="15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73"/>
            <p:cNvSpPr/>
            <p:nvPr/>
          </p:nvSpPr>
          <p:spPr>
            <a:xfrm>
              <a:off x="7697839" y="1251203"/>
              <a:ext cx="375824" cy="855241"/>
            </a:xfrm>
            <a:custGeom>
              <a:avLst/>
              <a:gdLst/>
              <a:ahLst/>
              <a:cxnLst/>
              <a:rect l="l" t="t" r="r" b="b"/>
              <a:pathLst>
                <a:path w="18714" h="42698" extrusionOk="0">
                  <a:moveTo>
                    <a:pt x="7940" y="0"/>
                  </a:moveTo>
                  <a:cubicBezTo>
                    <a:pt x="6539" y="801"/>
                    <a:pt x="5805" y="1268"/>
                    <a:pt x="4837" y="4036"/>
                  </a:cubicBezTo>
                  <a:cubicBezTo>
                    <a:pt x="4003" y="6471"/>
                    <a:pt x="434" y="20048"/>
                    <a:pt x="234" y="22049"/>
                  </a:cubicBezTo>
                  <a:cubicBezTo>
                    <a:pt x="1" y="24017"/>
                    <a:pt x="6972" y="36059"/>
                    <a:pt x="9274" y="38794"/>
                  </a:cubicBezTo>
                  <a:cubicBezTo>
                    <a:pt x="11542" y="41496"/>
                    <a:pt x="13477" y="42697"/>
                    <a:pt x="15111" y="42697"/>
                  </a:cubicBezTo>
                  <a:cubicBezTo>
                    <a:pt x="16746" y="42697"/>
                    <a:pt x="17346" y="42397"/>
                    <a:pt x="18013" y="41596"/>
                  </a:cubicBezTo>
                  <a:cubicBezTo>
                    <a:pt x="18714" y="40796"/>
                    <a:pt x="14578" y="37827"/>
                    <a:pt x="14211" y="37027"/>
                  </a:cubicBezTo>
                  <a:lnTo>
                    <a:pt x="14211" y="37027"/>
                  </a:lnTo>
                  <a:cubicBezTo>
                    <a:pt x="15061" y="37531"/>
                    <a:pt x="16001" y="37797"/>
                    <a:pt x="16974" y="37797"/>
                  </a:cubicBezTo>
                  <a:cubicBezTo>
                    <a:pt x="17031" y="37797"/>
                    <a:pt x="17089" y="37796"/>
                    <a:pt x="17146" y="37794"/>
                  </a:cubicBezTo>
                  <a:cubicBezTo>
                    <a:pt x="17446" y="37760"/>
                    <a:pt x="17813" y="37660"/>
                    <a:pt x="17847" y="37360"/>
                  </a:cubicBezTo>
                  <a:cubicBezTo>
                    <a:pt x="17880" y="37193"/>
                    <a:pt x="17780" y="36993"/>
                    <a:pt x="17613" y="36893"/>
                  </a:cubicBezTo>
                  <a:cubicBezTo>
                    <a:pt x="17480" y="36793"/>
                    <a:pt x="17313" y="36726"/>
                    <a:pt x="17146" y="36660"/>
                  </a:cubicBezTo>
                  <a:cubicBezTo>
                    <a:pt x="15979" y="36193"/>
                    <a:pt x="15178" y="35159"/>
                    <a:pt x="14044" y="34658"/>
                  </a:cubicBezTo>
                  <a:cubicBezTo>
                    <a:pt x="13610" y="34458"/>
                    <a:pt x="13143" y="34325"/>
                    <a:pt x="12710" y="34158"/>
                  </a:cubicBezTo>
                  <a:cubicBezTo>
                    <a:pt x="11742" y="33724"/>
                    <a:pt x="11342" y="32857"/>
                    <a:pt x="10908" y="31956"/>
                  </a:cubicBezTo>
                  <a:cubicBezTo>
                    <a:pt x="9541" y="28887"/>
                    <a:pt x="8373" y="25718"/>
                    <a:pt x="7439" y="22449"/>
                  </a:cubicBezTo>
                  <a:lnTo>
                    <a:pt x="11475" y="9073"/>
                  </a:lnTo>
                  <a:cubicBezTo>
                    <a:pt x="11909" y="6004"/>
                    <a:pt x="10708" y="0"/>
                    <a:pt x="79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73"/>
            <p:cNvSpPr/>
            <p:nvPr/>
          </p:nvSpPr>
          <p:spPr>
            <a:xfrm>
              <a:off x="7691814" y="1243171"/>
              <a:ext cx="249887" cy="557255"/>
            </a:xfrm>
            <a:custGeom>
              <a:avLst/>
              <a:gdLst/>
              <a:ahLst/>
              <a:cxnLst/>
              <a:rect l="l" t="t" r="r" b="b"/>
              <a:pathLst>
                <a:path w="12443" h="27821" extrusionOk="0">
                  <a:moveTo>
                    <a:pt x="8240" y="1"/>
                  </a:moveTo>
                  <a:cubicBezTo>
                    <a:pt x="7272" y="268"/>
                    <a:pt x="6438" y="601"/>
                    <a:pt x="5171" y="3503"/>
                  </a:cubicBezTo>
                  <a:cubicBezTo>
                    <a:pt x="3936" y="6439"/>
                    <a:pt x="1401" y="17413"/>
                    <a:pt x="934" y="19014"/>
                  </a:cubicBezTo>
                  <a:cubicBezTo>
                    <a:pt x="467" y="20649"/>
                    <a:pt x="0" y="22650"/>
                    <a:pt x="501" y="23951"/>
                  </a:cubicBezTo>
                  <a:cubicBezTo>
                    <a:pt x="1134" y="25286"/>
                    <a:pt x="1868" y="26586"/>
                    <a:pt x="2636" y="27821"/>
                  </a:cubicBezTo>
                  <a:cubicBezTo>
                    <a:pt x="3536" y="26920"/>
                    <a:pt x="4604" y="26220"/>
                    <a:pt x="5771" y="25753"/>
                  </a:cubicBezTo>
                  <a:cubicBezTo>
                    <a:pt x="6527" y="25464"/>
                    <a:pt x="7141" y="25379"/>
                    <a:pt x="7602" y="25379"/>
                  </a:cubicBezTo>
                  <a:cubicBezTo>
                    <a:pt x="8260" y="25379"/>
                    <a:pt x="8606" y="25552"/>
                    <a:pt x="8606" y="25552"/>
                  </a:cubicBezTo>
                  <a:lnTo>
                    <a:pt x="8006" y="22717"/>
                  </a:lnTo>
                  <a:lnTo>
                    <a:pt x="12176" y="9674"/>
                  </a:lnTo>
                  <a:cubicBezTo>
                    <a:pt x="12443" y="7139"/>
                    <a:pt x="12443" y="534"/>
                    <a:pt x="82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73"/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73"/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73"/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73"/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73"/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73"/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73"/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73"/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73"/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73"/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73"/>
            <p:cNvSpPr/>
            <p:nvPr/>
          </p:nvSpPr>
          <p:spPr>
            <a:xfrm>
              <a:off x="6121583" y="2425121"/>
              <a:ext cx="546646" cy="313389"/>
            </a:xfrm>
            <a:custGeom>
              <a:avLst/>
              <a:gdLst/>
              <a:ahLst/>
              <a:cxnLst/>
              <a:rect l="l" t="t" r="r" b="b"/>
              <a:pathLst>
                <a:path w="27220" h="15646" extrusionOk="0">
                  <a:moveTo>
                    <a:pt x="11646" y="1"/>
                  </a:moveTo>
                  <a:cubicBezTo>
                    <a:pt x="11500" y="1"/>
                    <a:pt x="11358" y="34"/>
                    <a:pt x="11242" y="101"/>
                  </a:cubicBezTo>
                  <a:lnTo>
                    <a:pt x="234" y="6439"/>
                  </a:lnTo>
                  <a:cubicBezTo>
                    <a:pt x="0" y="6505"/>
                    <a:pt x="0" y="6839"/>
                    <a:pt x="234" y="6906"/>
                  </a:cubicBezTo>
                  <a:lnTo>
                    <a:pt x="15178" y="15545"/>
                  </a:lnTo>
                  <a:cubicBezTo>
                    <a:pt x="15311" y="15612"/>
                    <a:pt x="15453" y="15645"/>
                    <a:pt x="15595" y="15645"/>
                  </a:cubicBezTo>
                  <a:cubicBezTo>
                    <a:pt x="15736" y="15645"/>
                    <a:pt x="15878" y="15612"/>
                    <a:pt x="16012" y="15545"/>
                  </a:cubicBezTo>
                  <a:lnTo>
                    <a:pt x="26986" y="9207"/>
                  </a:lnTo>
                  <a:cubicBezTo>
                    <a:pt x="27220" y="9107"/>
                    <a:pt x="27220" y="8807"/>
                    <a:pt x="26986" y="8707"/>
                  </a:cubicBezTo>
                  <a:lnTo>
                    <a:pt x="12075" y="101"/>
                  </a:lnTo>
                  <a:cubicBezTo>
                    <a:pt x="11942" y="34"/>
                    <a:pt x="11792" y="1"/>
                    <a:pt x="11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73"/>
            <p:cNvSpPr/>
            <p:nvPr/>
          </p:nvSpPr>
          <p:spPr>
            <a:xfrm>
              <a:off x="6121583" y="2409097"/>
              <a:ext cx="547308" cy="314030"/>
            </a:xfrm>
            <a:custGeom>
              <a:avLst/>
              <a:gdLst/>
              <a:ahLst/>
              <a:cxnLst/>
              <a:rect l="l" t="t" r="r" b="b"/>
              <a:pathLst>
                <a:path w="27253" h="15678" extrusionOk="0">
                  <a:moveTo>
                    <a:pt x="11646" y="0"/>
                  </a:moveTo>
                  <a:cubicBezTo>
                    <a:pt x="11500" y="0"/>
                    <a:pt x="11358" y="33"/>
                    <a:pt x="11242" y="100"/>
                  </a:cubicBezTo>
                  <a:lnTo>
                    <a:pt x="234" y="6471"/>
                  </a:lnTo>
                  <a:cubicBezTo>
                    <a:pt x="0" y="6538"/>
                    <a:pt x="0" y="6872"/>
                    <a:pt x="234" y="6938"/>
                  </a:cubicBezTo>
                  <a:lnTo>
                    <a:pt x="15178" y="15578"/>
                  </a:lnTo>
                  <a:cubicBezTo>
                    <a:pt x="15311" y="15645"/>
                    <a:pt x="15453" y="15678"/>
                    <a:pt x="15595" y="15678"/>
                  </a:cubicBezTo>
                  <a:cubicBezTo>
                    <a:pt x="15736" y="15678"/>
                    <a:pt x="15878" y="15645"/>
                    <a:pt x="16012" y="15578"/>
                  </a:cubicBezTo>
                  <a:lnTo>
                    <a:pt x="27019" y="9240"/>
                  </a:lnTo>
                  <a:cubicBezTo>
                    <a:pt x="27253" y="9107"/>
                    <a:pt x="27253" y="8873"/>
                    <a:pt x="27019" y="8740"/>
                  </a:cubicBezTo>
                  <a:lnTo>
                    <a:pt x="12075" y="100"/>
                  </a:lnTo>
                  <a:cubicBezTo>
                    <a:pt x="11942" y="33"/>
                    <a:pt x="11792" y="0"/>
                    <a:pt x="1164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73"/>
            <p:cNvSpPr/>
            <p:nvPr/>
          </p:nvSpPr>
          <p:spPr>
            <a:xfrm>
              <a:off x="6136986" y="2409097"/>
              <a:ext cx="515839" cy="291316"/>
            </a:xfrm>
            <a:custGeom>
              <a:avLst/>
              <a:gdLst/>
              <a:ahLst/>
              <a:cxnLst/>
              <a:rect l="l" t="t" r="r" b="b"/>
              <a:pathLst>
                <a:path w="25686" h="14544" extrusionOk="0">
                  <a:moveTo>
                    <a:pt x="10875" y="0"/>
                  </a:moveTo>
                  <a:cubicBezTo>
                    <a:pt x="10725" y="0"/>
                    <a:pt x="10575" y="33"/>
                    <a:pt x="10441" y="100"/>
                  </a:cubicBezTo>
                  <a:lnTo>
                    <a:pt x="0" y="6138"/>
                  </a:lnTo>
                  <a:lnTo>
                    <a:pt x="14411" y="14444"/>
                  </a:lnTo>
                  <a:cubicBezTo>
                    <a:pt x="14544" y="14510"/>
                    <a:pt x="14686" y="14544"/>
                    <a:pt x="14828" y="14544"/>
                  </a:cubicBezTo>
                  <a:cubicBezTo>
                    <a:pt x="14969" y="14544"/>
                    <a:pt x="15111" y="14510"/>
                    <a:pt x="15245" y="14444"/>
                  </a:cubicBezTo>
                  <a:lnTo>
                    <a:pt x="25685" y="8406"/>
                  </a:lnTo>
                  <a:lnTo>
                    <a:pt x="11308" y="100"/>
                  </a:lnTo>
                  <a:cubicBezTo>
                    <a:pt x="11175" y="33"/>
                    <a:pt x="11025" y="0"/>
                    <a:pt x="108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73"/>
            <p:cNvSpPr/>
            <p:nvPr/>
          </p:nvSpPr>
          <p:spPr>
            <a:xfrm>
              <a:off x="6120900" y="2379032"/>
              <a:ext cx="547328" cy="313369"/>
            </a:xfrm>
            <a:custGeom>
              <a:avLst/>
              <a:gdLst/>
              <a:ahLst/>
              <a:cxnLst/>
              <a:rect l="l" t="t" r="r" b="b"/>
              <a:pathLst>
                <a:path w="27254" h="15645" extrusionOk="0">
                  <a:moveTo>
                    <a:pt x="11659" y="0"/>
                  </a:moveTo>
                  <a:cubicBezTo>
                    <a:pt x="11517" y="0"/>
                    <a:pt x="11376" y="33"/>
                    <a:pt x="11242" y="100"/>
                  </a:cubicBezTo>
                  <a:lnTo>
                    <a:pt x="234" y="6438"/>
                  </a:lnTo>
                  <a:cubicBezTo>
                    <a:pt x="1" y="6505"/>
                    <a:pt x="34" y="6838"/>
                    <a:pt x="268" y="6938"/>
                  </a:cubicBezTo>
                  <a:lnTo>
                    <a:pt x="15212" y="15544"/>
                  </a:lnTo>
                  <a:cubicBezTo>
                    <a:pt x="15345" y="15611"/>
                    <a:pt x="15487" y="15645"/>
                    <a:pt x="15629" y="15645"/>
                  </a:cubicBezTo>
                  <a:cubicBezTo>
                    <a:pt x="15770" y="15645"/>
                    <a:pt x="15912" y="15611"/>
                    <a:pt x="16046" y="15544"/>
                  </a:cubicBezTo>
                  <a:lnTo>
                    <a:pt x="27020" y="9207"/>
                  </a:lnTo>
                  <a:cubicBezTo>
                    <a:pt x="27254" y="9140"/>
                    <a:pt x="27254" y="8806"/>
                    <a:pt x="27020" y="8706"/>
                  </a:cubicBezTo>
                  <a:lnTo>
                    <a:pt x="12076" y="100"/>
                  </a:lnTo>
                  <a:cubicBezTo>
                    <a:pt x="11943" y="33"/>
                    <a:pt x="11801" y="0"/>
                    <a:pt x="1165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73"/>
            <p:cNvSpPr/>
            <p:nvPr/>
          </p:nvSpPr>
          <p:spPr>
            <a:xfrm>
              <a:off x="5920678" y="2621415"/>
              <a:ext cx="267238" cy="152508"/>
            </a:xfrm>
            <a:custGeom>
              <a:avLst/>
              <a:gdLst/>
              <a:ahLst/>
              <a:cxnLst/>
              <a:rect l="l" t="t" r="r" b="b"/>
              <a:pathLst>
                <a:path w="13307" h="7614" extrusionOk="0">
                  <a:moveTo>
                    <a:pt x="1439" y="0"/>
                  </a:moveTo>
                  <a:cubicBezTo>
                    <a:pt x="972" y="0"/>
                    <a:pt x="0" y="662"/>
                    <a:pt x="264" y="808"/>
                  </a:cubicBezTo>
                  <a:lnTo>
                    <a:pt x="11338" y="7213"/>
                  </a:lnTo>
                  <a:lnTo>
                    <a:pt x="13240" y="7613"/>
                  </a:lnTo>
                  <a:cubicBezTo>
                    <a:pt x="13273" y="7613"/>
                    <a:pt x="13307" y="7580"/>
                    <a:pt x="13307" y="7513"/>
                  </a:cubicBezTo>
                  <a:lnTo>
                    <a:pt x="12706" y="6446"/>
                  </a:lnTo>
                  <a:lnTo>
                    <a:pt x="1598" y="41"/>
                  </a:lnTo>
                  <a:cubicBezTo>
                    <a:pt x="1558" y="13"/>
                    <a:pt x="1503" y="0"/>
                    <a:pt x="1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73"/>
            <p:cNvSpPr/>
            <p:nvPr/>
          </p:nvSpPr>
          <p:spPr>
            <a:xfrm>
              <a:off x="5932004" y="2600183"/>
              <a:ext cx="19440" cy="24076"/>
            </a:xfrm>
            <a:custGeom>
              <a:avLst/>
              <a:gdLst/>
              <a:ahLst/>
              <a:cxnLst/>
              <a:rect l="l" t="t" r="r" b="b"/>
              <a:pathLst>
                <a:path w="968" h="1202" extrusionOk="0">
                  <a:moveTo>
                    <a:pt x="734" y="0"/>
                  </a:moveTo>
                  <a:cubicBezTo>
                    <a:pt x="667" y="0"/>
                    <a:pt x="567" y="0"/>
                    <a:pt x="500" y="67"/>
                  </a:cubicBezTo>
                  <a:cubicBezTo>
                    <a:pt x="200" y="267"/>
                    <a:pt x="33" y="567"/>
                    <a:pt x="0" y="934"/>
                  </a:cubicBezTo>
                  <a:cubicBezTo>
                    <a:pt x="0" y="968"/>
                    <a:pt x="0" y="1034"/>
                    <a:pt x="0" y="1068"/>
                  </a:cubicBezTo>
                  <a:lnTo>
                    <a:pt x="0" y="1101"/>
                  </a:lnTo>
                  <a:cubicBezTo>
                    <a:pt x="0" y="1101"/>
                    <a:pt x="33" y="1134"/>
                    <a:pt x="33" y="1168"/>
                  </a:cubicBezTo>
                  <a:lnTo>
                    <a:pt x="67" y="1168"/>
                  </a:lnTo>
                  <a:lnTo>
                    <a:pt x="134" y="1201"/>
                  </a:lnTo>
                  <a:cubicBezTo>
                    <a:pt x="234" y="1201"/>
                    <a:pt x="334" y="1201"/>
                    <a:pt x="434" y="1134"/>
                  </a:cubicBezTo>
                  <a:cubicBezTo>
                    <a:pt x="734" y="934"/>
                    <a:pt x="901" y="601"/>
                    <a:pt x="934" y="267"/>
                  </a:cubicBezTo>
                  <a:cubicBezTo>
                    <a:pt x="934" y="167"/>
                    <a:pt x="934" y="100"/>
                    <a:pt x="934" y="34"/>
                  </a:cubicBezTo>
                  <a:lnTo>
                    <a:pt x="967" y="34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73"/>
            <p:cNvSpPr/>
            <p:nvPr/>
          </p:nvSpPr>
          <p:spPr>
            <a:xfrm>
              <a:off x="5934013" y="2600844"/>
              <a:ext cx="229784" cy="147681"/>
            </a:xfrm>
            <a:custGeom>
              <a:avLst/>
              <a:gdLst/>
              <a:ahLst/>
              <a:cxnLst/>
              <a:rect l="l" t="t" r="r" b="b"/>
              <a:pathLst>
                <a:path w="11442" h="7373" extrusionOk="0">
                  <a:moveTo>
                    <a:pt x="767" y="1"/>
                  </a:moveTo>
                  <a:cubicBezTo>
                    <a:pt x="667" y="1"/>
                    <a:pt x="601" y="34"/>
                    <a:pt x="534" y="67"/>
                  </a:cubicBezTo>
                  <a:cubicBezTo>
                    <a:pt x="234" y="267"/>
                    <a:pt x="34" y="568"/>
                    <a:pt x="34" y="935"/>
                  </a:cubicBezTo>
                  <a:cubicBezTo>
                    <a:pt x="0" y="1035"/>
                    <a:pt x="34" y="1135"/>
                    <a:pt x="100" y="1235"/>
                  </a:cubicBezTo>
                  <a:lnTo>
                    <a:pt x="167" y="1268"/>
                  </a:lnTo>
                  <a:lnTo>
                    <a:pt x="10608" y="7306"/>
                  </a:lnTo>
                  <a:lnTo>
                    <a:pt x="10741" y="7373"/>
                  </a:lnTo>
                  <a:lnTo>
                    <a:pt x="11442" y="6138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73"/>
            <p:cNvSpPr/>
            <p:nvPr/>
          </p:nvSpPr>
          <p:spPr>
            <a:xfrm>
              <a:off x="6147028" y="2723007"/>
              <a:ext cx="20123" cy="26279"/>
            </a:xfrm>
            <a:custGeom>
              <a:avLst/>
              <a:gdLst/>
              <a:ahLst/>
              <a:cxnLst/>
              <a:rect l="l" t="t" r="r" b="b"/>
              <a:pathLst>
                <a:path w="1002" h="1312" extrusionOk="0">
                  <a:moveTo>
                    <a:pt x="725" y="0"/>
                  </a:moveTo>
                  <a:cubicBezTo>
                    <a:pt x="657" y="0"/>
                    <a:pt x="580" y="23"/>
                    <a:pt x="501" y="73"/>
                  </a:cubicBezTo>
                  <a:cubicBezTo>
                    <a:pt x="201" y="239"/>
                    <a:pt x="1" y="573"/>
                    <a:pt x="1" y="940"/>
                  </a:cubicBezTo>
                  <a:cubicBezTo>
                    <a:pt x="1" y="1176"/>
                    <a:pt x="101" y="1312"/>
                    <a:pt x="266" y="1312"/>
                  </a:cubicBezTo>
                  <a:cubicBezTo>
                    <a:pt x="334" y="1312"/>
                    <a:pt x="413" y="1289"/>
                    <a:pt x="501" y="1240"/>
                  </a:cubicBezTo>
                  <a:cubicBezTo>
                    <a:pt x="801" y="1040"/>
                    <a:pt x="968" y="706"/>
                    <a:pt x="1001" y="340"/>
                  </a:cubicBezTo>
                  <a:cubicBezTo>
                    <a:pt x="1001" y="129"/>
                    <a:pt x="886" y="0"/>
                    <a:pt x="7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73"/>
            <p:cNvSpPr/>
            <p:nvPr/>
          </p:nvSpPr>
          <p:spPr>
            <a:xfrm>
              <a:off x="6147028" y="2723608"/>
              <a:ext cx="32855" cy="30265"/>
            </a:xfrm>
            <a:custGeom>
              <a:avLst/>
              <a:gdLst/>
              <a:ahLst/>
              <a:cxnLst/>
              <a:rect l="l" t="t" r="r" b="b"/>
              <a:pathLst>
                <a:path w="1636" h="1511" extrusionOk="0">
                  <a:moveTo>
                    <a:pt x="718" y="1"/>
                  </a:moveTo>
                  <a:cubicBezTo>
                    <a:pt x="643" y="1"/>
                    <a:pt x="568" y="26"/>
                    <a:pt x="501" y="76"/>
                  </a:cubicBezTo>
                  <a:cubicBezTo>
                    <a:pt x="234" y="276"/>
                    <a:pt x="34" y="610"/>
                    <a:pt x="1" y="943"/>
                  </a:cubicBezTo>
                  <a:cubicBezTo>
                    <a:pt x="1" y="1143"/>
                    <a:pt x="101" y="1277"/>
                    <a:pt x="201" y="1310"/>
                  </a:cubicBezTo>
                  <a:lnTo>
                    <a:pt x="234" y="1310"/>
                  </a:lnTo>
                  <a:lnTo>
                    <a:pt x="1168" y="1510"/>
                  </a:lnTo>
                  <a:cubicBezTo>
                    <a:pt x="1235" y="1510"/>
                    <a:pt x="1302" y="1510"/>
                    <a:pt x="1335" y="1477"/>
                  </a:cubicBezTo>
                  <a:cubicBezTo>
                    <a:pt x="1535" y="1344"/>
                    <a:pt x="1635" y="1177"/>
                    <a:pt x="1635" y="977"/>
                  </a:cubicBezTo>
                  <a:cubicBezTo>
                    <a:pt x="1635" y="910"/>
                    <a:pt x="1635" y="843"/>
                    <a:pt x="1569" y="777"/>
                  </a:cubicBezTo>
                  <a:lnTo>
                    <a:pt x="935" y="76"/>
                  </a:lnTo>
                  <a:cubicBezTo>
                    <a:pt x="868" y="26"/>
                    <a:pt x="793" y="1"/>
                    <a:pt x="7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73"/>
            <p:cNvSpPr/>
            <p:nvPr/>
          </p:nvSpPr>
          <p:spPr>
            <a:xfrm>
              <a:off x="6005687" y="2646453"/>
              <a:ext cx="166143" cy="98067"/>
            </a:xfrm>
            <a:custGeom>
              <a:avLst/>
              <a:gdLst/>
              <a:ahLst/>
              <a:cxnLst/>
              <a:rect l="l" t="t" r="r" b="b"/>
              <a:pathLst>
                <a:path w="8273" h="4896" extrusionOk="0">
                  <a:moveTo>
                    <a:pt x="251" y="0"/>
                  </a:moveTo>
                  <a:cubicBezTo>
                    <a:pt x="234" y="0"/>
                    <a:pt x="217" y="9"/>
                    <a:pt x="201" y="25"/>
                  </a:cubicBezTo>
                  <a:cubicBezTo>
                    <a:pt x="67" y="92"/>
                    <a:pt x="0" y="192"/>
                    <a:pt x="0" y="325"/>
                  </a:cubicBezTo>
                  <a:cubicBezTo>
                    <a:pt x="0" y="359"/>
                    <a:pt x="0" y="392"/>
                    <a:pt x="34" y="426"/>
                  </a:cubicBezTo>
                  <a:lnTo>
                    <a:pt x="7773" y="4895"/>
                  </a:lnTo>
                  <a:lnTo>
                    <a:pt x="8273" y="4595"/>
                  </a:lnTo>
                  <a:lnTo>
                    <a:pt x="334" y="25"/>
                  </a:lnTo>
                  <a:lnTo>
                    <a:pt x="301" y="25"/>
                  </a:lnTo>
                  <a:cubicBezTo>
                    <a:pt x="284" y="9"/>
                    <a:pt x="267" y="0"/>
                    <a:pt x="2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73"/>
            <p:cNvSpPr/>
            <p:nvPr/>
          </p:nvSpPr>
          <p:spPr>
            <a:xfrm>
              <a:off x="6147711" y="2727794"/>
              <a:ext cx="24802" cy="16725"/>
            </a:xfrm>
            <a:custGeom>
              <a:avLst/>
              <a:gdLst/>
              <a:ahLst/>
              <a:cxnLst/>
              <a:rect l="l" t="t" r="r" b="b"/>
              <a:pathLst>
                <a:path w="1235" h="835" extrusionOk="0">
                  <a:moveTo>
                    <a:pt x="234" y="0"/>
                  </a:moveTo>
                  <a:cubicBezTo>
                    <a:pt x="134" y="101"/>
                    <a:pt x="33" y="267"/>
                    <a:pt x="0" y="434"/>
                  </a:cubicBezTo>
                  <a:lnTo>
                    <a:pt x="701" y="834"/>
                  </a:lnTo>
                  <a:lnTo>
                    <a:pt x="1234" y="5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73"/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73"/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73"/>
            <p:cNvSpPr/>
            <p:nvPr/>
          </p:nvSpPr>
          <p:spPr>
            <a:xfrm>
              <a:off x="6168476" y="2738651"/>
              <a:ext cx="16086" cy="15223"/>
            </a:xfrm>
            <a:custGeom>
              <a:avLst/>
              <a:gdLst/>
              <a:ahLst/>
              <a:cxnLst/>
              <a:rect l="l" t="t" r="r" b="b"/>
              <a:pathLst>
                <a:path w="801" h="760" extrusionOk="0">
                  <a:moveTo>
                    <a:pt x="367" y="1"/>
                  </a:moveTo>
                  <a:cubicBezTo>
                    <a:pt x="334" y="1"/>
                    <a:pt x="300" y="9"/>
                    <a:pt x="267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593"/>
                    <a:pt x="34" y="659"/>
                    <a:pt x="100" y="659"/>
                  </a:cubicBezTo>
                  <a:lnTo>
                    <a:pt x="534" y="759"/>
                  </a:lnTo>
                  <a:lnTo>
                    <a:pt x="634" y="759"/>
                  </a:lnTo>
                  <a:cubicBezTo>
                    <a:pt x="734" y="693"/>
                    <a:pt x="801" y="593"/>
                    <a:pt x="801" y="459"/>
                  </a:cubicBezTo>
                  <a:cubicBezTo>
                    <a:pt x="801" y="426"/>
                    <a:pt x="801" y="392"/>
                    <a:pt x="767" y="359"/>
                  </a:cubicBezTo>
                  <a:lnTo>
                    <a:pt x="467" y="26"/>
                  </a:lnTo>
                  <a:cubicBezTo>
                    <a:pt x="434" y="9"/>
                    <a:pt x="400" y="1"/>
                    <a:pt x="3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73"/>
            <p:cNvSpPr/>
            <p:nvPr/>
          </p:nvSpPr>
          <p:spPr>
            <a:xfrm>
              <a:off x="6177854" y="2745581"/>
              <a:ext cx="6708" cy="8533"/>
            </a:xfrm>
            <a:custGeom>
              <a:avLst/>
              <a:gdLst/>
              <a:ahLst/>
              <a:cxnLst/>
              <a:rect l="l" t="t" r="r" b="b"/>
              <a:pathLst>
                <a:path w="334" h="426" extrusionOk="0">
                  <a:moveTo>
                    <a:pt x="235" y="1"/>
                  </a:moveTo>
                  <a:cubicBezTo>
                    <a:pt x="215" y="1"/>
                    <a:pt x="192" y="5"/>
                    <a:pt x="167" y="13"/>
                  </a:cubicBezTo>
                  <a:cubicBezTo>
                    <a:pt x="67" y="80"/>
                    <a:pt x="0" y="180"/>
                    <a:pt x="0" y="313"/>
                  </a:cubicBezTo>
                  <a:cubicBezTo>
                    <a:pt x="0" y="388"/>
                    <a:pt x="38" y="426"/>
                    <a:pt x="99" y="426"/>
                  </a:cubicBezTo>
                  <a:cubicBezTo>
                    <a:pt x="119" y="426"/>
                    <a:pt x="142" y="422"/>
                    <a:pt x="167" y="413"/>
                  </a:cubicBezTo>
                  <a:cubicBezTo>
                    <a:pt x="267" y="347"/>
                    <a:pt x="334" y="247"/>
                    <a:pt x="334" y="113"/>
                  </a:cubicBezTo>
                  <a:cubicBezTo>
                    <a:pt x="334" y="38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73"/>
            <p:cNvSpPr/>
            <p:nvPr/>
          </p:nvSpPr>
          <p:spPr>
            <a:xfrm>
              <a:off x="5967510" y="2624239"/>
              <a:ext cx="44222" cy="30746"/>
            </a:xfrm>
            <a:custGeom>
              <a:avLst/>
              <a:gdLst/>
              <a:ahLst/>
              <a:cxnLst/>
              <a:rect l="l" t="t" r="r" b="b"/>
              <a:pathLst>
                <a:path w="2202" h="1535" extrusionOk="0">
                  <a:moveTo>
                    <a:pt x="167" y="0"/>
                  </a:moveTo>
                  <a:cubicBezTo>
                    <a:pt x="67" y="100"/>
                    <a:pt x="0" y="200"/>
                    <a:pt x="0" y="334"/>
                  </a:cubicBezTo>
                  <a:cubicBezTo>
                    <a:pt x="0" y="367"/>
                    <a:pt x="0" y="400"/>
                    <a:pt x="33" y="434"/>
                  </a:cubicBezTo>
                  <a:lnTo>
                    <a:pt x="1935" y="1535"/>
                  </a:lnTo>
                  <a:cubicBezTo>
                    <a:pt x="1901" y="1501"/>
                    <a:pt x="1901" y="1468"/>
                    <a:pt x="1901" y="1434"/>
                  </a:cubicBezTo>
                  <a:cubicBezTo>
                    <a:pt x="1901" y="1301"/>
                    <a:pt x="1968" y="1201"/>
                    <a:pt x="2102" y="1101"/>
                  </a:cubicBezTo>
                  <a:lnTo>
                    <a:pt x="2202" y="11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73"/>
            <p:cNvSpPr/>
            <p:nvPr/>
          </p:nvSpPr>
          <p:spPr>
            <a:xfrm>
              <a:off x="5967510" y="2624399"/>
              <a:ext cx="7370" cy="9214"/>
            </a:xfrm>
            <a:custGeom>
              <a:avLst/>
              <a:gdLst/>
              <a:ahLst/>
              <a:cxnLst/>
              <a:rect l="l" t="t" r="r" b="b"/>
              <a:pathLst>
                <a:path w="367" h="460" extrusionOk="0">
                  <a:moveTo>
                    <a:pt x="234" y="0"/>
                  </a:moveTo>
                  <a:cubicBezTo>
                    <a:pt x="209" y="0"/>
                    <a:pt x="183" y="9"/>
                    <a:pt x="167" y="25"/>
                  </a:cubicBezTo>
                  <a:cubicBezTo>
                    <a:pt x="67" y="92"/>
                    <a:pt x="0" y="226"/>
                    <a:pt x="0" y="326"/>
                  </a:cubicBezTo>
                  <a:cubicBezTo>
                    <a:pt x="0" y="392"/>
                    <a:pt x="0" y="426"/>
                    <a:pt x="33" y="459"/>
                  </a:cubicBezTo>
                  <a:lnTo>
                    <a:pt x="167" y="459"/>
                  </a:lnTo>
                  <a:cubicBezTo>
                    <a:pt x="267" y="392"/>
                    <a:pt x="334" y="259"/>
                    <a:pt x="367" y="159"/>
                  </a:cubicBezTo>
                  <a:cubicBezTo>
                    <a:pt x="367" y="92"/>
                    <a:pt x="334" y="59"/>
                    <a:pt x="300" y="25"/>
                  </a:cubicBezTo>
                  <a:cubicBezTo>
                    <a:pt x="284" y="9"/>
                    <a:pt x="259" y="0"/>
                    <a:pt x="2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73"/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73"/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73"/>
            <p:cNvSpPr/>
            <p:nvPr/>
          </p:nvSpPr>
          <p:spPr>
            <a:xfrm>
              <a:off x="5950761" y="2610759"/>
              <a:ext cx="18094" cy="23635"/>
            </a:xfrm>
            <a:custGeom>
              <a:avLst/>
              <a:gdLst/>
              <a:ahLst/>
              <a:cxnLst/>
              <a:rect l="l" t="t" r="r" b="b"/>
              <a:pathLst>
                <a:path w="901" h="1180" extrusionOk="0">
                  <a:moveTo>
                    <a:pt x="662" y="0"/>
                  </a:moveTo>
                  <a:cubicBezTo>
                    <a:pt x="603" y="0"/>
                    <a:pt x="537" y="23"/>
                    <a:pt x="467" y="73"/>
                  </a:cubicBezTo>
                  <a:cubicBezTo>
                    <a:pt x="200" y="239"/>
                    <a:pt x="33" y="540"/>
                    <a:pt x="0" y="840"/>
                  </a:cubicBezTo>
                  <a:cubicBezTo>
                    <a:pt x="0" y="1051"/>
                    <a:pt x="99" y="1179"/>
                    <a:pt x="250" y="1179"/>
                  </a:cubicBezTo>
                  <a:cubicBezTo>
                    <a:pt x="314" y="1179"/>
                    <a:pt x="388" y="1156"/>
                    <a:pt x="467" y="1107"/>
                  </a:cubicBezTo>
                  <a:cubicBezTo>
                    <a:pt x="734" y="940"/>
                    <a:pt x="901" y="640"/>
                    <a:pt x="901" y="340"/>
                  </a:cubicBezTo>
                  <a:cubicBezTo>
                    <a:pt x="901" y="129"/>
                    <a:pt x="802" y="0"/>
                    <a:pt x="6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73"/>
            <p:cNvSpPr/>
            <p:nvPr/>
          </p:nvSpPr>
          <p:spPr>
            <a:xfrm>
              <a:off x="6179863" y="2747844"/>
              <a:ext cx="10061" cy="7872"/>
            </a:xfrm>
            <a:custGeom>
              <a:avLst/>
              <a:gdLst/>
              <a:ahLst/>
              <a:cxnLst/>
              <a:rect l="l" t="t" r="r" b="b"/>
              <a:pathLst>
                <a:path w="501" h="393" extrusionOk="0">
                  <a:moveTo>
                    <a:pt x="67" y="0"/>
                  </a:moveTo>
                  <a:cubicBezTo>
                    <a:pt x="34" y="34"/>
                    <a:pt x="0" y="67"/>
                    <a:pt x="0" y="134"/>
                  </a:cubicBezTo>
                  <a:cubicBezTo>
                    <a:pt x="0" y="167"/>
                    <a:pt x="0" y="200"/>
                    <a:pt x="0" y="200"/>
                  </a:cubicBezTo>
                  <a:lnTo>
                    <a:pt x="334" y="367"/>
                  </a:lnTo>
                  <a:cubicBezTo>
                    <a:pt x="334" y="384"/>
                    <a:pt x="342" y="392"/>
                    <a:pt x="350" y="392"/>
                  </a:cubicBezTo>
                  <a:cubicBezTo>
                    <a:pt x="359" y="392"/>
                    <a:pt x="367" y="384"/>
                    <a:pt x="367" y="367"/>
                  </a:cubicBezTo>
                  <a:cubicBezTo>
                    <a:pt x="434" y="367"/>
                    <a:pt x="501" y="334"/>
                    <a:pt x="501" y="267"/>
                  </a:cubicBezTo>
                  <a:cubicBezTo>
                    <a:pt x="501" y="234"/>
                    <a:pt x="467" y="200"/>
                    <a:pt x="434" y="20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73"/>
            <p:cNvSpPr/>
            <p:nvPr/>
          </p:nvSpPr>
          <p:spPr>
            <a:xfrm>
              <a:off x="6186550" y="2751850"/>
              <a:ext cx="3374" cy="4026"/>
            </a:xfrm>
            <a:custGeom>
              <a:avLst/>
              <a:gdLst/>
              <a:ahLst/>
              <a:cxnLst/>
              <a:rect l="l" t="t" r="r" b="b"/>
              <a:pathLst>
                <a:path w="168" h="201" extrusionOk="0">
                  <a:moveTo>
                    <a:pt x="68" y="0"/>
                  </a:moveTo>
                  <a:cubicBezTo>
                    <a:pt x="34" y="34"/>
                    <a:pt x="1" y="67"/>
                    <a:pt x="1" y="134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68" y="200"/>
                  </a:lnTo>
                  <a:cubicBezTo>
                    <a:pt x="101" y="200"/>
                    <a:pt x="168" y="134"/>
                    <a:pt x="168" y="67"/>
                  </a:cubicBezTo>
                  <a:cubicBezTo>
                    <a:pt x="168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73"/>
            <p:cNvSpPr/>
            <p:nvPr/>
          </p:nvSpPr>
          <p:spPr>
            <a:xfrm>
              <a:off x="6250192" y="2889156"/>
              <a:ext cx="196969" cy="103575"/>
            </a:xfrm>
            <a:custGeom>
              <a:avLst/>
              <a:gdLst/>
              <a:ahLst/>
              <a:cxnLst/>
              <a:rect l="l" t="t" r="r" b="b"/>
              <a:pathLst>
                <a:path w="9808" h="5171" extrusionOk="0">
                  <a:moveTo>
                    <a:pt x="4904" y="0"/>
                  </a:moveTo>
                  <a:cubicBezTo>
                    <a:pt x="3820" y="0"/>
                    <a:pt x="2736" y="250"/>
                    <a:pt x="1735" y="751"/>
                  </a:cubicBezTo>
                  <a:cubicBezTo>
                    <a:pt x="1" y="1751"/>
                    <a:pt x="1" y="3386"/>
                    <a:pt x="1735" y="4420"/>
                  </a:cubicBezTo>
                  <a:cubicBezTo>
                    <a:pt x="2736" y="4920"/>
                    <a:pt x="3820" y="5171"/>
                    <a:pt x="4904" y="5171"/>
                  </a:cubicBezTo>
                  <a:cubicBezTo>
                    <a:pt x="5988" y="5171"/>
                    <a:pt x="7072" y="4920"/>
                    <a:pt x="8073" y="4420"/>
                  </a:cubicBezTo>
                  <a:cubicBezTo>
                    <a:pt x="9808" y="3386"/>
                    <a:pt x="9808" y="1751"/>
                    <a:pt x="8073" y="751"/>
                  </a:cubicBezTo>
                  <a:cubicBezTo>
                    <a:pt x="7072" y="250"/>
                    <a:pt x="5988" y="0"/>
                    <a:pt x="49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73"/>
            <p:cNvSpPr/>
            <p:nvPr/>
          </p:nvSpPr>
          <p:spPr>
            <a:xfrm>
              <a:off x="6248866" y="2819992"/>
              <a:ext cx="195624" cy="142333"/>
            </a:xfrm>
            <a:custGeom>
              <a:avLst/>
              <a:gdLst/>
              <a:ahLst/>
              <a:cxnLst/>
              <a:rect l="l" t="t" r="r" b="b"/>
              <a:pathLst>
                <a:path w="9741" h="7106" extrusionOk="0">
                  <a:moveTo>
                    <a:pt x="1368" y="1"/>
                  </a:moveTo>
                  <a:cubicBezTo>
                    <a:pt x="0" y="1135"/>
                    <a:pt x="834" y="4737"/>
                    <a:pt x="2235" y="6172"/>
                  </a:cubicBezTo>
                  <a:lnTo>
                    <a:pt x="2268" y="6205"/>
                  </a:lnTo>
                  <a:lnTo>
                    <a:pt x="2335" y="6272"/>
                  </a:lnTo>
                  <a:lnTo>
                    <a:pt x="2468" y="6372"/>
                  </a:lnTo>
                  <a:lnTo>
                    <a:pt x="2502" y="6405"/>
                  </a:lnTo>
                  <a:lnTo>
                    <a:pt x="2602" y="6472"/>
                  </a:lnTo>
                  <a:cubicBezTo>
                    <a:pt x="2669" y="6539"/>
                    <a:pt x="2702" y="6572"/>
                    <a:pt x="2769" y="6605"/>
                  </a:cubicBezTo>
                  <a:cubicBezTo>
                    <a:pt x="3436" y="6939"/>
                    <a:pt x="4161" y="7106"/>
                    <a:pt x="4883" y="7106"/>
                  </a:cubicBezTo>
                  <a:cubicBezTo>
                    <a:pt x="5604" y="7106"/>
                    <a:pt x="6321" y="6939"/>
                    <a:pt x="6972" y="6605"/>
                  </a:cubicBezTo>
                  <a:cubicBezTo>
                    <a:pt x="7038" y="6572"/>
                    <a:pt x="7105" y="6539"/>
                    <a:pt x="7172" y="6472"/>
                  </a:cubicBezTo>
                  <a:lnTo>
                    <a:pt x="7272" y="6405"/>
                  </a:lnTo>
                  <a:lnTo>
                    <a:pt x="7305" y="6372"/>
                  </a:lnTo>
                  <a:cubicBezTo>
                    <a:pt x="7339" y="6339"/>
                    <a:pt x="7372" y="6305"/>
                    <a:pt x="7439" y="6272"/>
                  </a:cubicBezTo>
                  <a:lnTo>
                    <a:pt x="7472" y="6205"/>
                  </a:lnTo>
                  <a:lnTo>
                    <a:pt x="7505" y="6172"/>
                  </a:lnTo>
                  <a:cubicBezTo>
                    <a:pt x="8940" y="4737"/>
                    <a:pt x="9740" y="1135"/>
                    <a:pt x="837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73"/>
            <p:cNvSpPr/>
            <p:nvPr/>
          </p:nvSpPr>
          <p:spPr>
            <a:xfrm>
              <a:off x="6256899" y="2797278"/>
              <a:ext cx="180220" cy="94401"/>
            </a:xfrm>
            <a:custGeom>
              <a:avLst/>
              <a:gdLst/>
              <a:ahLst/>
              <a:cxnLst/>
              <a:rect l="l" t="t" r="r" b="b"/>
              <a:pathLst>
                <a:path w="8974" h="4713" extrusionOk="0">
                  <a:moveTo>
                    <a:pt x="4474" y="1"/>
                  </a:moveTo>
                  <a:cubicBezTo>
                    <a:pt x="3486" y="1"/>
                    <a:pt x="2502" y="234"/>
                    <a:pt x="1601" y="701"/>
                  </a:cubicBezTo>
                  <a:cubicBezTo>
                    <a:pt x="0" y="1602"/>
                    <a:pt x="0" y="3103"/>
                    <a:pt x="1601" y="4037"/>
                  </a:cubicBezTo>
                  <a:cubicBezTo>
                    <a:pt x="2502" y="4487"/>
                    <a:pt x="3486" y="4712"/>
                    <a:pt x="4474" y="4712"/>
                  </a:cubicBezTo>
                  <a:cubicBezTo>
                    <a:pt x="5463" y="4712"/>
                    <a:pt x="6455" y="4487"/>
                    <a:pt x="7372" y="4037"/>
                  </a:cubicBezTo>
                  <a:cubicBezTo>
                    <a:pt x="8973" y="3103"/>
                    <a:pt x="8973" y="1602"/>
                    <a:pt x="7372" y="701"/>
                  </a:cubicBezTo>
                  <a:cubicBezTo>
                    <a:pt x="6455" y="234"/>
                    <a:pt x="5463" y="1"/>
                    <a:pt x="44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73"/>
            <p:cNvSpPr/>
            <p:nvPr/>
          </p:nvSpPr>
          <p:spPr>
            <a:xfrm>
              <a:off x="6292405" y="2815486"/>
              <a:ext cx="109209" cy="57807"/>
            </a:xfrm>
            <a:custGeom>
              <a:avLst/>
              <a:gdLst/>
              <a:ahLst/>
              <a:cxnLst/>
              <a:rect l="l" t="t" r="r" b="b"/>
              <a:pathLst>
                <a:path w="5438" h="2886" extrusionOk="0">
                  <a:moveTo>
                    <a:pt x="2719" y="1"/>
                  </a:moveTo>
                  <a:cubicBezTo>
                    <a:pt x="2118" y="1"/>
                    <a:pt x="1518" y="142"/>
                    <a:pt x="968" y="426"/>
                  </a:cubicBezTo>
                  <a:cubicBezTo>
                    <a:pt x="0" y="993"/>
                    <a:pt x="0" y="1894"/>
                    <a:pt x="968" y="2461"/>
                  </a:cubicBezTo>
                  <a:cubicBezTo>
                    <a:pt x="1518" y="2744"/>
                    <a:pt x="2118" y="2886"/>
                    <a:pt x="2719" y="2886"/>
                  </a:cubicBezTo>
                  <a:cubicBezTo>
                    <a:pt x="3319" y="2886"/>
                    <a:pt x="3920" y="2744"/>
                    <a:pt x="4470" y="2461"/>
                  </a:cubicBezTo>
                  <a:cubicBezTo>
                    <a:pt x="5437" y="1894"/>
                    <a:pt x="5437" y="993"/>
                    <a:pt x="4470" y="426"/>
                  </a:cubicBezTo>
                  <a:cubicBezTo>
                    <a:pt x="3920" y="142"/>
                    <a:pt x="3319" y="1"/>
                    <a:pt x="271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73"/>
            <p:cNvSpPr/>
            <p:nvPr/>
          </p:nvSpPr>
          <p:spPr>
            <a:xfrm>
              <a:off x="6299775" y="2834855"/>
              <a:ext cx="93805" cy="38438"/>
            </a:xfrm>
            <a:custGeom>
              <a:avLst/>
              <a:gdLst/>
              <a:ahLst/>
              <a:cxnLst/>
              <a:rect l="l" t="t" r="r" b="b"/>
              <a:pathLst>
                <a:path w="4671" h="1919" extrusionOk="0">
                  <a:moveTo>
                    <a:pt x="2352" y="1"/>
                  </a:moveTo>
                  <a:cubicBezTo>
                    <a:pt x="1751" y="1"/>
                    <a:pt x="1151" y="143"/>
                    <a:pt x="601" y="426"/>
                  </a:cubicBezTo>
                  <a:cubicBezTo>
                    <a:pt x="367" y="560"/>
                    <a:pt x="167" y="726"/>
                    <a:pt x="0" y="960"/>
                  </a:cubicBezTo>
                  <a:cubicBezTo>
                    <a:pt x="167" y="1193"/>
                    <a:pt x="334" y="1360"/>
                    <a:pt x="601" y="1494"/>
                  </a:cubicBezTo>
                  <a:cubicBezTo>
                    <a:pt x="1151" y="1777"/>
                    <a:pt x="1751" y="1919"/>
                    <a:pt x="2352" y="1919"/>
                  </a:cubicBezTo>
                  <a:cubicBezTo>
                    <a:pt x="2952" y="1919"/>
                    <a:pt x="3553" y="1777"/>
                    <a:pt x="4103" y="1494"/>
                  </a:cubicBezTo>
                  <a:cubicBezTo>
                    <a:pt x="4337" y="1360"/>
                    <a:pt x="4537" y="1193"/>
                    <a:pt x="4670" y="960"/>
                  </a:cubicBezTo>
                  <a:cubicBezTo>
                    <a:pt x="4537" y="726"/>
                    <a:pt x="4337" y="560"/>
                    <a:pt x="4103" y="426"/>
                  </a:cubicBezTo>
                  <a:cubicBezTo>
                    <a:pt x="3553" y="143"/>
                    <a:pt x="2952" y="1"/>
                    <a:pt x="23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73"/>
            <p:cNvSpPr/>
            <p:nvPr/>
          </p:nvSpPr>
          <p:spPr>
            <a:xfrm>
              <a:off x="6266940" y="2706803"/>
              <a:ext cx="147406" cy="147881"/>
            </a:xfrm>
            <a:custGeom>
              <a:avLst/>
              <a:gdLst/>
              <a:ahLst/>
              <a:cxnLst/>
              <a:rect l="l" t="t" r="r" b="b"/>
              <a:pathLst>
                <a:path w="7340" h="7383" extrusionOk="0">
                  <a:moveTo>
                    <a:pt x="3986" y="1"/>
                  </a:moveTo>
                  <a:cubicBezTo>
                    <a:pt x="3412" y="1"/>
                    <a:pt x="2822" y="151"/>
                    <a:pt x="2269" y="481"/>
                  </a:cubicBezTo>
                  <a:cubicBezTo>
                    <a:pt x="1" y="1816"/>
                    <a:pt x="67" y="5051"/>
                    <a:pt x="2369" y="6319"/>
                  </a:cubicBezTo>
                  <a:cubicBezTo>
                    <a:pt x="2669" y="6486"/>
                    <a:pt x="2836" y="6819"/>
                    <a:pt x="2869" y="7153"/>
                  </a:cubicBezTo>
                  <a:lnTo>
                    <a:pt x="2869" y="7220"/>
                  </a:lnTo>
                  <a:cubicBezTo>
                    <a:pt x="3078" y="7332"/>
                    <a:pt x="3541" y="7382"/>
                    <a:pt x="3995" y="7382"/>
                  </a:cubicBezTo>
                  <a:cubicBezTo>
                    <a:pt x="4486" y="7382"/>
                    <a:pt x="4966" y="7323"/>
                    <a:pt x="5104" y="7220"/>
                  </a:cubicBezTo>
                  <a:lnTo>
                    <a:pt x="5104" y="7153"/>
                  </a:lnTo>
                  <a:cubicBezTo>
                    <a:pt x="5104" y="6786"/>
                    <a:pt x="5304" y="6452"/>
                    <a:pt x="5638" y="6286"/>
                  </a:cubicBezTo>
                  <a:cubicBezTo>
                    <a:pt x="6672" y="5685"/>
                    <a:pt x="7339" y="4551"/>
                    <a:pt x="7339" y="3350"/>
                  </a:cubicBezTo>
                  <a:cubicBezTo>
                    <a:pt x="7339" y="1392"/>
                    <a:pt x="5733" y="1"/>
                    <a:pt x="39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73"/>
            <p:cNvSpPr/>
            <p:nvPr/>
          </p:nvSpPr>
          <p:spPr>
            <a:xfrm>
              <a:off x="6344660" y="2708586"/>
              <a:ext cx="8053" cy="7211"/>
            </a:xfrm>
            <a:custGeom>
              <a:avLst/>
              <a:gdLst/>
              <a:ahLst/>
              <a:cxnLst/>
              <a:rect l="l" t="t" r="r" b="b"/>
              <a:pathLst>
                <a:path w="401" h="360" extrusionOk="0">
                  <a:moveTo>
                    <a:pt x="104" y="0"/>
                  </a:moveTo>
                  <a:cubicBezTo>
                    <a:pt x="75" y="0"/>
                    <a:pt x="50" y="9"/>
                    <a:pt x="33" y="25"/>
                  </a:cubicBezTo>
                  <a:cubicBezTo>
                    <a:pt x="0" y="59"/>
                    <a:pt x="0" y="126"/>
                    <a:pt x="33" y="159"/>
                  </a:cubicBezTo>
                  <a:cubicBezTo>
                    <a:pt x="100" y="226"/>
                    <a:pt x="134" y="259"/>
                    <a:pt x="200" y="292"/>
                  </a:cubicBezTo>
                  <a:cubicBezTo>
                    <a:pt x="200" y="326"/>
                    <a:pt x="234" y="326"/>
                    <a:pt x="267" y="326"/>
                  </a:cubicBezTo>
                  <a:lnTo>
                    <a:pt x="267" y="359"/>
                  </a:lnTo>
                  <a:cubicBezTo>
                    <a:pt x="367" y="359"/>
                    <a:pt x="400" y="226"/>
                    <a:pt x="334" y="192"/>
                  </a:cubicBezTo>
                  <a:cubicBezTo>
                    <a:pt x="267" y="92"/>
                    <a:pt x="200" y="25"/>
                    <a:pt x="200" y="25"/>
                  </a:cubicBezTo>
                  <a:cubicBezTo>
                    <a:pt x="167" y="9"/>
                    <a:pt x="134" y="0"/>
                    <a:pt x="1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73"/>
            <p:cNvSpPr/>
            <p:nvPr/>
          </p:nvSpPr>
          <p:spPr>
            <a:xfrm>
              <a:off x="6359380" y="2724169"/>
              <a:ext cx="20805" cy="111207"/>
            </a:xfrm>
            <a:custGeom>
              <a:avLst/>
              <a:gdLst/>
              <a:ahLst/>
              <a:cxnLst/>
              <a:rect l="l" t="t" r="r" b="b"/>
              <a:pathLst>
                <a:path w="1036" h="5552" extrusionOk="0">
                  <a:moveTo>
                    <a:pt x="92" y="1"/>
                  </a:moveTo>
                  <a:cubicBezTo>
                    <a:pt x="73" y="1"/>
                    <a:pt x="54" y="5"/>
                    <a:pt x="34" y="15"/>
                  </a:cubicBezTo>
                  <a:cubicBezTo>
                    <a:pt x="1" y="48"/>
                    <a:pt x="1" y="115"/>
                    <a:pt x="34" y="181"/>
                  </a:cubicBezTo>
                  <a:cubicBezTo>
                    <a:pt x="101" y="282"/>
                    <a:pt x="168" y="415"/>
                    <a:pt x="234" y="548"/>
                  </a:cubicBezTo>
                  <a:cubicBezTo>
                    <a:pt x="268" y="548"/>
                    <a:pt x="301" y="582"/>
                    <a:pt x="335" y="582"/>
                  </a:cubicBezTo>
                  <a:lnTo>
                    <a:pt x="401" y="582"/>
                  </a:lnTo>
                  <a:cubicBezTo>
                    <a:pt x="435" y="548"/>
                    <a:pt x="468" y="482"/>
                    <a:pt x="435" y="415"/>
                  </a:cubicBezTo>
                  <a:cubicBezTo>
                    <a:pt x="368" y="282"/>
                    <a:pt x="268" y="181"/>
                    <a:pt x="201" y="48"/>
                  </a:cubicBezTo>
                  <a:cubicBezTo>
                    <a:pt x="178" y="24"/>
                    <a:pt x="137" y="1"/>
                    <a:pt x="92" y="1"/>
                  </a:cubicBezTo>
                  <a:close/>
                  <a:moveTo>
                    <a:pt x="701" y="1169"/>
                  </a:moveTo>
                  <a:cubicBezTo>
                    <a:pt x="688" y="1169"/>
                    <a:pt x="677" y="1173"/>
                    <a:pt x="668" y="1182"/>
                  </a:cubicBezTo>
                  <a:cubicBezTo>
                    <a:pt x="601" y="1182"/>
                    <a:pt x="568" y="1249"/>
                    <a:pt x="601" y="1316"/>
                  </a:cubicBezTo>
                  <a:cubicBezTo>
                    <a:pt x="635" y="1449"/>
                    <a:pt x="668" y="1582"/>
                    <a:pt x="701" y="1716"/>
                  </a:cubicBezTo>
                  <a:cubicBezTo>
                    <a:pt x="701" y="1783"/>
                    <a:pt x="768" y="1816"/>
                    <a:pt x="802" y="1816"/>
                  </a:cubicBezTo>
                  <a:lnTo>
                    <a:pt x="835" y="1783"/>
                  </a:lnTo>
                  <a:cubicBezTo>
                    <a:pt x="868" y="1783"/>
                    <a:pt x="935" y="1716"/>
                    <a:pt x="902" y="1649"/>
                  </a:cubicBezTo>
                  <a:cubicBezTo>
                    <a:pt x="868" y="1516"/>
                    <a:pt x="835" y="1382"/>
                    <a:pt x="802" y="1249"/>
                  </a:cubicBezTo>
                  <a:cubicBezTo>
                    <a:pt x="777" y="1200"/>
                    <a:pt x="735" y="1169"/>
                    <a:pt x="701" y="1169"/>
                  </a:cubicBezTo>
                  <a:close/>
                  <a:moveTo>
                    <a:pt x="935" y="2450"/>
                  </a:moveTo>
                  <a:cubicBezTo>
                    <a:pt x="868" y="2450"/>
                    <a:pt x="835" y="2516"/>
                    <a:pt x="835" y="2583"/>
                  </a:cubicBezTo>
                  <a:lnTo>
                    <a:pt x="835" y="2817"/>
                  </a:lnTo>
                  <a:lnTo>
                    <a:pt x="835" y="3017"/>
                  </a:lnTo>
                  <a:cubicBezTo>
                    <a:pt x="835" y="3050"/>
                    <a:pt x="868" y="3117"/>
                    <a:pt x="935" y="3117"/>
                  </a:cubicBezTo>
                  <a:cubicBezTo>
                    <a:pt x="968" y="3117"/>
                    <a:pt x="1035" y="3050"/>
                    <a:pt x="1035" y="3017"/>
                  </a:cubicBezTo>
                  <a:lnTo>
                    <a:pt x="1035" y="2817"/>
                  </a:lnTo>
                  <a:lnTo>
                    <a:pt x="1035" y="2550"/>
                  </a:lnTo>
                  <a:cubicBezTo>
                    <a:pt x="1035" y="2516"/>
                    <a:pt x="968" y="2450"/>
                    <a:pt x="935" y="2450"/>
                  </a:cubicBezTo>
                  <a:close/>
                  <a:moveTo>
                    <a:pt x="835" y="3751"/>
                  </a:moveTo>
                  <a:cubicBezTo>
                    <a:pt x="768" y="3751"/>
                    <a:pt x="735" y="3784"/>
                    <a:pt x="701" y="3851"/>
                  </a:cubicBezTo>
                  <a:cubicBezTo>
                    <a:pt x="668" y="3984"/>
                    <a:pt x="635" y="4118"/>
                    <a:pt x="601" y="4251"/>
                  </a:cubicBezTo>
                  <a:cubicBezTo>
                    <a:pt x="568" y="4318"/>
                    <a:pt x="601" y="4384"/>
                    <a:pt x="668" y="4384"/>
                  </a:cubicBezTo>
                  <a:lnTo>
                    <a:pt x="701" y="4384"/>
                  </a:lnTo>
                  <a:cubicBezTo>
                    <a:pt x="735" y="4384"/>
                    <a:pt x="802" y="4351"/>
                    <a:pt x="802" y="4318"/>
                  </a:cubicBezTo>
                  <a:cubicBezTo>
                    <a:pt x="835" y="4184"/>
                    <a:pt x="902" y="4051"/>
                    <a:pt x="935" y="3884"/>
                  </a:cubicBezTo>
                  <a:cubicBezTo>
                    <a:pt x="935" y="3817"/>
                    <a:pt x="902" y="3784"/>
                    <a:pt x="835" y="3751"/>
                  </a:cubicBezTo>
                  <a:close/>
                  <a:moveTo>
                    <a:pt x="332" y="4971"/>
                  </a:moveTo>
                  <a:cubicBezTo>
                    <a:pt x="298" y="4971"/>
                    <a:pt x="258" y="4995"/>
                    <a:pt x="234" y="5018"/>
                  </a:cubicBezTo>
                  <a:cubicBezTo>
                    <a:pt x="134" y="5152"/>
                    <a:pt x="68" y="5285"/>
                    <a:pt x="1" y="5419"/>
                  </a:cubicBezTo>
                  <a:cubicBezTo>
                    <a:pt x="1" y="5485"/>
                    <a:pt x="1" y="5519"/>
                    <a:pt x="68" y="5552"/>
                  </a:cubicBezTo>
                  <a:lnTo>
                    <a:pt x="101" y="5552"/>
                  </a:lnTo>
                  <a:cubicBezTo>
                    <a:pt x="134" y="5552"/>
                    <a:pt x="168" y="5552"/>
                    <a:pt x="201" y="5519"/>
                  </a:cubicBezTo>
                  <a:cubicBezTo>
                    <a:pt x="268" y="5385"/>
                    <a:pt x="335" y="5252"/>
                    <a:pt x="401" y="5152"/>
                  </a:cubicBezTo>
                  <a:cubicBezTo>
                    <a:pt x="435" y="5085"/>
                    <a:pt x="435" y="5018"/>
                    <a:pt x="368" y="4985"/>
                  </a:cubicBezTo>
                  <a:cubicBezTo>
                    <a:pt x="358" y="4975"/>
                    <a:pt x="345" y="4971"/>
                    <a:pt x="332" y="49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73"/>
            <p:cNvSpPr/>
            <p:nvPr/>
          </p:nvSpPr>
          <p:spPr>
            <a:xfrm>
              <a:off x="6354038" y="2848054"/>
              <a:ext cx="4699" cy="8052"/>
            </a:xfrm>
            <a:custGeom>
              <a:avLst/>
              <a:gdLst/>
              <a:ahLst/>
              <a:cxnLst/>
              <a:rect l="l" t="t" r="r" b="b"/>
              <a:pathLst>
                <a:path w="234" h="402" extrusionOk="0">
                  <a:moveTo>
                    <a:pt x="134" y="1"/>
                  </a:moveTo>
                  <a:cubicBezTo>
                    <a:pt x="67" y="1"/>
                    <a:pt x="0" y="34"/>
                    <a:pt x="0" y="101"/>
                  </a:cubicBezTo>
                  <a:cubicBezTo>
                    <a:pt x="0" y="168"/>
                    <a:pt x="0" y="234"/>
                    <a:pt x="0" y="334"/>
                  </a:cubicBezTo>
                  <a:cubicBezTo>
                    <a:pt x="0" y="368"/>
                    <a:pt x="67" y="401"/>
                    <a:pt x="100" y="401"/>
                  </a:cubicBezTo>
                  <a:lnTo>
                    <a:pt x="134" y="401"/>
                  </a:lnTo>
                  <a:cubicBezTo>
                    <a:pt x="167" y="401"/>
                    <a:pt x="234" y="368"/>
                    <a:pt x="200" y="301"/>
                  </a:cubicBezTo>
                  <a:cubicBezTo>
                    <a:pt x="200" y="234"/>
                    <a:pt x="200" y="168"/>
                    <a:pt x="200" y="101"/>
                  </a:cubicBezTo>
                  <a:cubicBezTo>
                    <a:pt x="234" y="67"/>
                    <a:pt x="167" y="1"/>
                    <a:pt x="1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73"/>
            <p:cNvSpPr/>
            <p:nvPr/>
          </p:nvSpPr>
          <p:spPr>
            <a:xfrm>
              <a:off x="6344660" y="2848054"/>
              <a:ext cx="4037" cy="8052"/>
            </a:xfrm>
            <a:custGeom>
              <a:avLst/>
              <a:gdLst/>
              <a:ahLst/>
              <a:cxnLst/>
              <a:rect l="l" t="t" r="r" b="b"/>
              <a:pathLst>
                <a:path w="201" h="40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301"/>
                  </a:lnTo>
                  <a:cubicBezTo>
                    <a:pt x="0" y="368"/>
                    <a:pt x="67" y="401"/>
                    <a:pt x="100" y="401"/>
                  </a:cubicBezTo>
                  <a:cubicBezTo>
                    <a:pt x="167" y="401"/>
                    <a:pt x="200" y="368"/>
                    <a:pt x="200" y="3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73"/>
            <p:cNvSpPr/>
            <p:nvPr/>
          </p:nvSpPr>
          <p:spPr>
            <a:xfrm>
              <a:off x="6344660" y="2728455"/>
              <a:ext cx="4699" cy="107601"/>
            </a:xfrm>
            <a:custGeom>
              <a:avLst/>
              <a:gdLst/>
              <a:ahLst/>
              <a:cxnLst/>
              <a:rect l="l" t="t" r="r" b="b"/>
              <a:pathLst>
                <a:path w="234" h="537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501"/>
                  </a:lnTo>
                  <a:cubicBezTo>
                    <a:pt x="0" y="535"/>
                    <a:pt x="67" y="601"/>
                    <a:pt x="100" y="601"/>
                  </a:cubicBezTo>
                  <a:cubicBezTo>
                    <a:pt x="167" y="601"/>
                    <a:pt x="234" y="568"/>
                    <a:pt x="200" y="5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  <a:moveTo>
                    <a:pt x="100" y="1177"/>
                  </a:moveTo>
                  <a:cubicBezTo>
                    <a:pt x="50" y="1177"/>
                    <a:pt x="0" y="1218"/>
                    <a:pt x="0" y="1302"/>
                  </a:cubicBezTo>
                  <a:lnTo>
                    <a:pt x="0" y="1669"/>
                  </a:lnTo>
                  <a:cubicBezTo>
                    <a:pt x="0" y="1735"/>
                    <a:pt x="67" y="1802"/>
                    <a:pt x="100" y="1802"/>
                  </a:cubicBezTo>
                  <a:cubicBezTo>
                    <a:pt x="167" y="1802"/>
                    <a:pt x="234" y="1735"/>
                    <a:pt x="200" y="1669"/>
                  </a:cubicBezTo>
                  <a:lnTo>
                    <a:pt x="200" y="1302"/>
                  </a:lnTo>
                  <a:cubicBezTo>
                    <a:pt x="200" y="1218"/>
                    <a:pt x="150" y="1177"/>
                    <a:pt x="100" y="1177"/>
                  </a:cubicBezTo>
                  <a:close/>
                  <a:moveTo>
                    <a:pt x="100" y="2369"/>
                  </a:moveTo>
                  <a:cubicBezTo>
                    <a:pt x="50" y="2369"/>
                    <a:pt x="0" y="2403"/>
                    <a:pt x="0" y="2469"/>
                  </a:cubicBezTo>
                  <a:lnTo>
                    <a:pt x="0" y="2870"/>
                  </a:lnTo>
                  <a:cubicBezTo>
                    <a:pt x="0" y="2936"/>
                    <a:pt x="67" y="2970"/>
                    <a:pt x="100" y="2970"/>
                  </a:cubicBezTo>
                  <a:lnTo>
                    <a:pt x="100" y="3003"/>
                  </a:lnTo>
                  <a:cubicBezTo>
                    <a:pt x="167" y="3003"/>
                    <a:pt x="234" y="2936"/>
                    <a:pt x="200" y="2870"/>
                  </a:cubicBezTo>
                  <a:lnTo>
                    <a:pt x="200" y="2469"/>
                  </a:lnTo>
                  <a:cubicBezTo>
                    <a:pt x="200" y="2403"/>
                    <a:pt x="150" y="2369"/>
                    <a:pt x="100" y="2369"/>
                  </a:cubicBezTo>
                  <a:close/>
                  <a:moveTo>
                    <a:pt x="100" y="3545"/>
                  </a:moveTo>
                  <a:cubicBezTo>
                    <a:pt x="50" y="3545"/>
                    <a:pt x="0" y="3587"/>
                    <a:pt x="0" y="3670"/>
                  </a:cubicBezTo>
                  <a:lnTo>
                    <a:pt x="0" y="4070"/>
                  </a:lnTo>
                  <a:cubicBezTo>
                    <a:pt x="0" y="4137"/>
                    <a:pt x="67" y="4170"/>
                    <a:pt x="100" y="4170"/>
                  </a:cubicBezTo>
                  <a:lnTo>
                    <a:pt x="100" y="4204"/>
                  </a:lnTo>
                  <a:cubicBezTo>
                    <a:pt x="167" y="4204"/>
                    <a:pt x="234" y="4137"/>
                    <a:pt x="200" y="4070"/>
                  </a:cubicBezTo>
                  <a:lnTo>
                    <a:pt x="200" y="3670"/>
                  </a:lnTo>
                  <a:cubicBezTo>
                    <a:pt x="200" y="3587"/>
                    <a:pt x="150" y="3545"/>
                    <a:pt x="100" y="3545"/>
                  </a:cubicBezTo>
                  <a:close/>
                  <a:moveTo>
                    <a:pt x="100" y="4771"/>
                  </a:moveTo>
                  <a:cubicBezTo>
                    <a:pt x="50" y="4771"/>
                    <a:pt x="0" y="4804"/>
                    <a:pt x="0" y="4871"/>
                  </a:cubicBezTo>
                  <a:lnTo>
                    <a:pt x="0" y="5271"/>
                  </a:lnTo>
                  <a:cubicBezTo>
                    <a:pt x="0" y="5338"/>
                    <a:pt x="67" y="5371"/>
                    <a:pt x="100" y="5371"/>
                  </a:cubicBezTo>
                  <a:cubicBezTo>
                    <a:pt x="167" y="5371"/>
                    <a:pt x="200" y="5338"/>
                    <a:pt x="200" y="5271"/>
                  </a:cubicBezTo>
                  <a:lnTo>
                    <a:pt x="200" y="4871"/>
                  </a:lnTo>
                  <a:cubicBezTo>
                    <a:pt x="200" y="4804"/>
                    <a:pt x="150" y="4771"/>
                    <a:pt x="100" y="47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73"/>
            <p:cNvSpPr/>
            <p:nvPr/>
          </p:nvSpPr>
          <p:spPr>
            <a:xfrm>
              <a:off x="6344660" y="2708586"/>
              <a:ext cx="4037" cy="7872"/>
            </a:xfrm>
            <a:custGeom>
              <a:avLst/>
              <a:gdLst/>
              <a:ahLst/>
              <a:cxnLst/>
              <a:rect l="l" t="t" r="r" b="b"/>
              <a:pathLst>
                <a:path w="201" h="393" extrusionOk="0">
                  <a:moveTo>
                    <a:pt x="100" y="0"/>
                  </a:moveTo>
                  <a:cubicBezTo>
                    <a:pt x="50" y="0"/>
                    <a:pt x="0" y="42"/>
                    <a:pt x="0" y="126"/>
                  </a:cubicBezTo>
                  <a:lnTo>
                    <a:pt x="0" y="292"/>
                  </a:lnTo>
                  <a:cubicBezTo>
                    <a:pt x="0" y="359"/>
                    <a:pt x="67" y="392"/>
                    <a:pt x="100" y="392"/>
                  </a:cubicBezTo>
                  <a:cubicBezTo>
                    <a:pt x="167" y="392"/>
                    <a:pt x="200" y="359"/>
                    <a:pt x="200" y="326"/>
                  </a:cubicBezTo>
                  <a:lnTo>
                    <a:pt x="200" y="126"/>
                  </a:lnTo>
                  <a:cubicBezTo>
                    <a:pt x="200" y="42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73"/>
            <p:cNvSpPr/>
            <p:nvPr/>
          </p:nvSpPr>
          <p:spPr>
            <a:xfrm>
              <a:off x="6343977" y="2708425"/>
              <a:ext cx="59645" cy="127631"/>
            </a:xfrm>
            <a:custGeom>
              <a:avLst/>
              <a:gdLst/>
              <a:ahLst/>
              <a:cxnLst/>
              <a:rect l="l" t="t" r="r" b="b"/>
              <a:pathLst>
                <a:path w="2970" h="6372" extrusionOk="0">
                  <a:moveTo>
                    <a:pt x="168" y="0"/>
                  </a:moveTo>
                  <a:cubicBezTo>
                    <a:pt x="1" y="0"/>
                    <a:pt x="1" y="200"/>
                    <a:pt x="168" y="200"/>
                  </a:cubicBezTo>
                  <a:cubicBezTo>
                    <a:pt x="301" y="200"/>
                    <a:pt x="401" y="200"/>
                    <a:pt x="534" y="234"/>
                  </a:cubicBezTo>
                  <a:lnTo>
                    <a:pt x="568" y="234"/>
                  </a:lnTo>
                  <a:lnTo>
                    <a:pt x="568" y="267"/>
                  </a:lnTo>
                  <a:cubicBezTo>
                    <a:pt x="601" y="234"/>
                    <a:pt x="635" y="200"/>
                    <a:pt x="635" y="167"/>
                  </a:cubicBezTo>
                  <a:cubicBezTo>
                    <a:pt x="668" y="100"/>
                    <a:pt x="635" y="33"/>
                    <a:pt x="568" y="33"/>
                  </a:cubicBezTo>
                  <a:cubicBezTo>
                    <a:pt x="434" y="0"/>
                    <a:pt x="301" y="0"/>
                    <a:pt x="168" y="0"/>
                  </a:cubicBezTo>
                  <a:close/>
                  <a:moveTo>
                    <a:pt x="1358" y="354"/>
                  </a:moveTo>
                  <a:cubicBezTo>
                    <a:pt x="1269" y="354"/>
                    <a:pt x="1182" y="505"/>
                    <a:pt x="1268" y="534"/>
                  </a:cubicBezTo>
                  <a:cubicBezTo>
                    <a:pt x="1402" y="601"/>
                    <a:pt x="1502" y="701"/>
                    <a:pt x="1602" y="767"/>
                  </a:cubicBezTo>
                  <a:cubicBezTo>
                    <a:pt x="1635" y="801"/>
                    <a:pt x="1669" y="801"/>
                    <a:pt x="1669" y="801"/>
                  </a:cubicBezTo>
                  <a:cubicBezTo>
                    <a:pt x="1702" y="801"/>
                    <a:pt x="1735" y="801"/>
                    <a:pt x="1735" y="767"/>
                  </a:cubicBezTo>
                  <a:cubicBezTo>
                    <a:pt x="1769" y="734"/>
                    <a:pt x="1769" y="667"/>
                    <a:pt x="1735" y="601"/>
                  </a:cubicBezTo>
                  <a:cubicBezTo>
                    <a:pt x="1635" y="534"/>
                    <a:pt x="1502" y="434"/>
                    <a:pt x="1402" y="367"/>
                  </a:cubicBezTo>
                  <a:cubicBezTo>
                    <a:pt x="1388" y="358"/>
                    <a:pt x="1373" y="354"/>
                    <a:pt x="1358" y="354"/>
                  </a:cubicBezTo>
                  <a:close/>
                  <a:moveTo>
                    <a:pt x="2260" y="1179"/>
                  </a:moveTo>
                  <a:cubicBezTo>
                    <a:pt x="2191" y="1179"/>
                    <a:pt x="2122" y="1273"/>
                    <a:pt x="2169" y="1368"/>
                  </a:cubicBezTo>
                  <a:cubicBezTo>
                    <a:pt x="2269" y="1468"/>
                    <a:pt x="2336" y="1568"/>
                    <a:pt x="2402" y="1701"/>
                  </a:cubicBezTo>
                  <a:cubicBezTo>
                    <a:pt x="2402" y="1701"/>
                    <a:pt x="2436" y="1735"/>
                    <a:pt x="2503" y="1735"/>
                  </a:cubicBezTo>
                  <a:lnTo>
                    <a:pt x="2469" y="1768"/>
                  </a:lnTo>
                  <a:cubicBezTo>
                    <a:pt x="2503" y="1768"/>
                    <a:pt x="2536" y="1735"/>
                    <a:pt x="2536" y="1735"/>
                  </a:cubicBezTo>
                  <a:cubicBezTo>
                    <a:pt x="2603" y="1701"/>
                    <a:pt x="2603" y="1635"/>
                    <a:pt x="2569" y="1568"/>
                  </a:cubicBezTo>
                  <a:cubicBezTo>
                    <a:pt x="2503" y="1468"/>
                    <a:pt x="2436" y="1334"/>
                    <a:pt x="2336" y="1234"/>
                  </a:cubicBezTo>
                  <a:cubicBezTo>
                    <a:pt x="2316" y="1195"/>
                    <a:pt x="2288" y="1179"/>
                    <a:pt x="2260" y="1179"/>
                  </a:cubicBezTo>
                  <a:close/>
                  <a:moveTo>
                    <a:pt x="2769" y="2302"/>
                  </a:moveTo>
                  <a:cubicBezTo>
                    <a:pt x="2703" y="2302"/>
                    <a:pt x="2669" y="2368"/>
                    <a:pt x="2703" y="2435"/>
                  </a:cubicBezTo>
                  <a:cubicBezTo>
                    <a:pt x="2736" y="2569"/>
                    <a:pt x="2736" y="2702"/>
                    <a:pt x="2769" y="2835"/>
                  </a:cubicBezTo>
                  <a:cubicBezTo>
                    <a:pt x="2769" y="2869"/>
                    <a:pt x="2803" y="2936"/>
                    <a:pt x="2869" y="2936"/>
                  </a:cubicBezTo>
                  <a:lnTo>
                    <a:pt x="2869" y="2902"/>
                  </a:lnTo>
                  <a:cubicBezTo>
                    <a:pt x="2936" y="2902"/>
                    <a:pt x="2970" y="2869"/>
                    <a:pt x="2970" y="2802"/>
                  </a:cubicBezTo>
                  <a:cubicBezTo>
                    <a:pt x="2970" y="2669"/>
                    <a:pt x="2936" y="2502"/>
                    <a:pt x="2903" y="2368"/>
                  </a:cubicBezTo>
                  <a:cubicBezTo>
                    <a:pt x="2903" y="2335"/>
                    <a:pt x="2836" y="2302"/>
                    <a:pt x="2769" y="2302"/>
                  </a:cubicBezTo>
                  <a:close/>
                  <a:moveTo>
                    <a:pt x="2869" y="3536"/>
                  </a:moveTo>
                  <a:cubicBezTo>
                    <a:pt x="2803" y="3536"/>
                    <a:pt x="2769" y="3569"/>
                    <a:pt x="2769" y="3636"/>
                  </a:cubicBezTo>
                  <a:cubicBezTo>
                    <a:pt x="2736" y="3769"/>
                    <a:pt x="2703" y="3903"/>
                    <a:pt x="2703" y="4036"/>
                  </a:cubicBezTo>
                  <a:cubicBezTo>
                    <a:pt x="2669" y="4103"/>
                    <a:pt x="2703" y="4170"/>
                    <a:pt x="2769" y="4170"/>
                  </a:cubicBezTo>
                  <a:cubicBezTo>
                    <a:pt x="2782" y="4176"/>
                    <a:pt x="2794" y="4179"/>
                    <a:pt x="2806" y="4179"/>
                  </a:cubicBezTo>
                  <a:cubicBezTo>
                    <a:pt x="2858" y="4179"/>
                    <a:pt x="2903" y="4124"/>
                    <a:pt x="2903" y="4070"/>
                  </a:cubicBezTo>
                  <a:cubicBezTo>
                    <a:pt x="2936" y="3936"/>
                    <a:pt x="2970" y="3803"/>
                    <a:pt x="2970" y="3669"/>
                  </a:cubicBezTo>
                  <a:cubicBezTo>
                    <a:pt x="2970" y="3603"/>
                    <a:pt x="2936" y="3536"/>
                    <a:pt x="2869" y="3536"/>
                  </a:cubicBezTo>
                  <a:close/>
                  <a:moveTo>
                    <a:pt x="2548" y="4764"/>
                  </a:moveTo>
                  <a:cubicBezTo>
                    <a:pt x="2506" y="4764"/>
                    <a:pt x="2461" y="4786"/>
                    <a:pt x="2436" y="4837"/>
                  </a:cubicBezTo>
                  <a:cubicBezTo>
                    <a:pt x="2402" y="4970"/>
                    <a:pt x="2336" y="5104"/>
                    <a:pt x="2269" y="5204"/>
                  </a:cubicBezTo>
                  <a:cubicBezTo>
                    <a:pt x="2236" y="5271"/>
                    <a:pt x="2269" y="5337"/>
                    <a:pt x="2336" y="5337"/>
                  </a:cubicBezTo>
                  <a:cubicBezTo>
                    <a:pt x="2336" y="5354"/>
                    <a:pt x="2344" y="5362"/>
                    <a:pt x="2352" y="5362"/>
                  </a:cubicBezTo>
                  <a:cubicBezTo>
                    <a:pt x="2361" y="5362"/>
                    <a:pt x="2369" y="5354"/>
                    <a:pt x="2369" y="5337"/>
                  </a:cubicBezTo>
                  <a:lnTo>
                    <a:pt x="2369" y="5371"/>
                  </a:lnTo>
                  <a:cubicBezTo>
                    <a:pt x="2402" y="5371"/>
                    <a:pt x="2436" y="5337"/>
                    <a:pt x="2469" y="5304"/>
                  </a:cubicBezTo>
                  <a:cubicBezTo>
                    <a:pt x="2536" y="5170"/>
                    <a:pt x="2603" y="5037"/>
                    <a:pt x="2636" y="4904"/>
                  </a:cubicBezTo>
                  <a:cubicBezTo>
                    <a:pt x="2677" y="4821"/>
                    <a:pt x="2616" y="4764"/>
                    <a:pt x="2548" y="4764"/>
                  </a:cubicBezTo>
                  <a:close/>
                  <a:moveTo>
                    <a:pt x="1935" y="5879"/>
                  </a:moveTo>
                  <a:cubicBezTo>
                    <a:pt x="1910" y="5879"/>
                    <a:pt x="1885" y="5888"/>
                    <a:pt x="1869" y="5904"/>
                  </a:cubicBezTo>
                  <a:cubicBezTo>
                    <a:pt x="1769" y="6038"/>
                    <a:pt x="1702" y="6138"/>
                    <a:pt x="1635" y="6238"/>
                  </a:cubicBezTo>
                  <a:cubicBezTo>
                    <a:pt x="1569" y="6271"/>
                    <a:pt x="1569" y="6338"/>
                    <a:pt x="1635" y="6371"/>
                  </a:cubicBezTo>
                  <a:lnTo>
                    <a:pt x="1769" y="6371"/>
                  </a:lnTo>
                  <a:cubicBezTo>
                    <a:pt x="1869" y="6271"/>
                    <a:pt x="1935" y="6138"/>
                    <a:pt x="2036" y="6038"/>
                  </a:cubicBezTo>
                  <a:cubicBezTo>
                    <a:pt x="2069" y="6004"/>
                    <a:pt x="2069" y="5938"/>
                    <a:pt x="2002" y="5904"/>
                  </a:cubicBezTo>
                  <a:cubicBezTo>
                    <a:pt x="1985" y="5888"/>
                    <a:pt x="1960" y="5879"/>
                    <a:pt x="1935" y="58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73"/>
            <p:cNvSpPr/>
            <p:nvPr/>
          </p:nvSpPr>
          <p:spPr>
            <a:xfrm>
              <a:off x="6341306" y="2708085"/>
              <a:ext cx="8053" cy="7031"/>
            </a:xfrm>
            <a:custGeom>
              <a:avLst/>
              <a:gdLst/>
              <a:ahLst/>
              <a:cxnLst/>
              <a:rect l="l" t="t" r="r" b="b"/>
              <a:pathLst>
                <a:path w="401" h="351" extrusionOk="0">
                  <a:moveTo>
                    <a:pt x="271" y="0"/>
                  </a:moveTo>
                  <a:cubicBezTo>
                    <a:pt x="242" y="0"/>
                    <a:pt x="217" y="17"/>
                    <a:pt x="200" y="50"/>
                  </a:cubicBezTo>
                  <a:cubicBezTo>
                    <a:pt x="200" y="50"/>
                    <a:pt x="134" y="84"/>
                    <a:pt x="67" y="184"/>
                  </a:cubicBezTo>
                  <a:cubicBezTo>
                    <a:pt x="0" y="251"/>
                    <a:pt x="34" y="351"/>
                    <a:pt x="134" y="351"/>
                  </a:cubicBezTo>
                  <a:cubicBezTo>
                    <a:pt x="167" y="351"/>
                    <a:pt x="200" y="351"/>
                    <a:pt x="200" y="317"/>
                  </a:cubicBezTo>
                  <a:cubicBezTo>
                    <a:pt x="267" y="251"/>
                    <a:pt x="301" y="217"/>
                    <a:pt x="367" y="184"/>
                  </a:cubicBezTo>
                  <a:cubicBezTo>
                    <a:pt x="401" y="151"/>
                    <a:pt x="401" y="84"/>
                    <a:pt x="367" y="50"/>
                  </a:cubicBezTo>
                  <a:cubicBezTo>
                    <a:pt x="334" y="17"/>
                    <a:pt x="301" y="0"/>
                    <a:pt x="2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73"/>
            <p:cNvSpPr/>
            <p:nvPr/>
          </p:nvSpPr>
          <p:spPr>
            <a:xfrm>
              <a:off x="6313833" y="2724950"/>
              <a:ext cx="21067" cy="110425"/>
            </a:xfrm>
            <a:custGeom>
              <a:avLst/>
              <a:gdLst/>
              <a:ahLst/>
              <a:cxnLst/>
              <a:rect l="l" t="t" r="r" b="b"/>
              <a:pathLst>
                <a:path w="1049" h="5513" extrusionOk="0">
                  <a:moveTo>
                    <a:pt x="925" y="1"/>
                  </a:moveTo>
                  <a:cubicBezTo>
                    <a:pt x="896" y="1"/>
                    <a:pt x="864" y="13"/>
                    <a:pt x="835" y="42"/>
                  </a:cubicBezTo>
                  <a:cubicBezTo>
                    <a:pt x="768" y="142"/>
                    <a:pt x="668" y="276"/>
                    <a:pt x="601" y="409"/>
                  </a:cubicBezTo>
                  <a:cubicBezTo>
                    <a:pt x="568" y="443"/>
                    <a:pt x="601" y="509"/>
                    <a:pt x="634" y="543"/>
                  </a:cubicBezTo>
                  <a:lnTo>
                    <a:pt x="701" y="543"/>
                  </a:lnTo>
                  <a:cubicBezTo>
                    <a:pt x="735" y="543"/>
                    <a:pt x="768" y="543"/>
                    <a:pt x="768" y="509"/>
                  </a:cubicBezTo>
                  <a:cubicBezTo>
                    <a:pt x="868" y="376"/>
                    <a:pt x="935" y="276"/>
                    <a:pt x="1001" y="142"/>
                  </a:cubicBezTo>
                  <a:cubicBezTo>
                    <a:pt x="1049" y="72"/>
                    <a:pt x="996" y="1"/>
                    <a:pt x="925" y="1"/>
                  </a:cubicBezTo>
                  <a:close/>
                  <a:moveTo>
                    <a:pt x="368" y="1143"/>
                  </a:moveTo>
                  <a:cubicBezTo>
                    <a:pt x="301" y="1143"/>
                    <a:pt x="268" y="1177"/>
                    <a:pt x="234" y="1210"/>
                  </a:cubicBezTo>
                  <a:cubicBezTo>
                    <a:pt x="201" y="1343"/>
                    <a:pt x="167" y="1510"/>
                    <a:pt x="134" y="1644"/>
                  </a:cubicBezTo>
                  <a:cubicBezTo>
                    <a:pt x="101" y="1710"/>
                    <a:pt x="134" y="1744"/>
                    <a:pt x="201" y="1777"/>
                  </a:cubicBezTo>
                  <a:cubicBezTo>
                    <a:pt x="268" y="1777"/>
                    <a:pt x="301" y="1744"/>
                    <a:pt x="334" y="1710"/>
                  </a:cubicBezTo>
                  <a:cubicBezTo>
                    <a:pt x="368" y="1577"/>
                    <a:pt x="401" y="1410"/>
                    <a:pt x="434" y="1277"/>
                  </a:cubicBezTo>
                  <a:cubicBezTo>
                    <a:pt x="468" y="1243"/>
                    <a:pt x="434" y="1177"/>
                    <a:pt x="368" y="1143"/>
                  </a:cubicBezTo>
                  <a:close/>
                  <a:moveTo>
                    <a:pt x="101" y="2411"/>
                  </a:moveTo>
                  <a:cubicBezTo>
                    <a:pt x="34" y="2411"/>
                    <a:pt x="1" y="2477"/>
                    <a:pt x="1" y="2511"/>
                  </a:cubicBezTo>
                  <a:lnTo>
                    <a:pt x="1" y="2778"/>
                  </a:lnTo>
                  <a:lnTo>
                    <a:pt x="1" y="2978"/>
                  </a:lnTo>
                  <a:cubicBezTo>
                    <a:pt x="1" y="3011"/>
                    <a:pt x="34" y="3078"/>
                    <a:pt x="101" y="3078"/>
                  </a:cubicBezTo>
                  <a:cubicBezTo>
                    <a:pt x="167" y="3078"/>
                    <a:pt x="201" y="3011"/>
                    <a:pt x="201" y="2978"/>
                  </a:cubicBezTo>
                  <a:lnTo>
                    <a:pt x="201" y="2778"/>
                  </a:lnTo>
                  <a:lnTo>
                    <a:pt x="201" y="2544"/>
                  </a:lnTo>
                  <a:cubicBezTo>
                    <a:pt x="201" y="2477"/>
                    <a:pt x="167" y="2411"/>
                    <a:pt x="101" y="2411"/>
                  </a:cubicBezTo>
                  <a:close/>
                  <a:moveTo>
                    <a:pt x="205" y="3736"/>
                  </a:moveTo>
                  <a:cubicBezTo>
                    <a:pt x="193" y="3736"/>
                    <a:pt x="180" y="3739"/>
                    <a:pt x="167" y="3745"/>
                  </a:cubicBezTo>
                  <a:cubicBezTo>
                    <a:pt x="134" y="3745"/>
                    <a:pt x="101" y="3812"/>
                    <a:pt x="101" y="3878"/>
                  </a:cubicBezTo>
                  <a:cubicBezTo>
                    <a:pt x="134" y="4012"/>
                    <a:pt x="167" y="4145"/>
                    <a:pt x="234" y="4279"/>
                  </a:cubicBezTo>
                  <a:cubicBezTo>
                    <a:pt x="234" y="4312"/>
                    <a:pt x="268" y="4345"/>
                    <a:pt x="334" y="4345"/>
                  </a:cubicBezTo>
                  <a:lnTo>
                    <a:pt x="368" y="4379"/>
                  </a:lnTo>
                  <a:cubicBezTo>
                    <a:pt x="401" y="4345"/>
                    <a:pt x="434" y="4279"/>
                    <a:pt x="434" y="4245"/>
                  </a:cubicBezTo>
                  <a:cubicBezTo>
                    <a:pt x="368" y="4112"/>
                    <a:pt x="334" y="3945"/>
                    <a:pt x="301" y="3812"/>
                  </a:cubicBezTo>
                  <a:cubicBezTo>
                    <a:pt x="301" y="3785"/>
                    <a:pt x="257" y="3736"/>
                    <a:pt x="205" y="3736"/>
                  </a:cubicBezTo>
                  <a:close/>
                  <a:moveTo>
                    <a:pt x="715" y="4924"/>
                  </a:moveTo>
                  <a:cubicBezTo>
                    <a:pt x="690" y="4924"/>
                    <a:pt x="662" y="4932"/>
                    <a:pt x="634" y="4946"/>
                  </a:cubicBezTo>
                  <a:cubicBezTo>
                    <a:pt x="601" y="4979"/>
                    <a:pt x="568" y="5046"/>
                    <a:pt x="601" y="5079"/>
                  </a:cubicBezTo>
                  <a:cubicBezTo>
                    <a:pt x="701" y="5213"/>
                    <a:pt x="768" y="5346"/>
                    <a:pt x="835" y="5446"/>
                  </a:cubicBezTo>
                  <a:cubicBezTo>
                    <a:pt x="835" y="5480"/>
                    <a:pt x="868" y="5513"/>
                    <a:pt x="935" y="5513"/>
                  </a:cubicBezTo>
                  <a:lnTo>
                    <a:pt x="968" y="5513"/>
                  </a:lnTo>
                  <a:cubicBezTo>
                    <a:pt x="1001" y="5480"/>
                    <a:pt x="1035" y="5413"/>
                    <a:pt x="1001" y="5380"/>
                  </a:cubicBezTo>
                  <a:cubicBezTo>
                    <a:pt x="935" y="5246"/>
                    <a:pt x="868" y="5113"/>
                    <a:pt x="801" y="4979"/>
                  </a:cubicBezTo>
                  <a:cubicBezTo>
                    <a:pt x="782" y="4940"/>
                    <a:pt x="751" y="4924"/>
                    <a:pt x="715" y="492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73"/>
            <p:cNvSpPr/>
            <p:nvPr/>
          </p:nvSpPr>
          <p:spPr>
            <a:xfrm>
              <a:off x="6335944" y="2848054"/>
              <a:ext cx="4037" cy="8232"/>
            </a:xfrm>
            <a:custGeom>
              <a:avLst/>
              <a:gdLst/>
              <a:ahLst/>
              <a:cxnLst/>
              <a:rect l="l" t="t" r="r" b="b"/>
              <a:pathLst>
                <a:path w="201" h="411" extrusionOk="0">
                  <a:moveTo>
                    <a:pt x="101" y="1"/>
                  </a:moveTo>
                  <a:cubicBezTo>
                    <a:pt x="34" y="1"/>
                    <a:pt x="0" y="67"/>
                    <a:pt x="0" y="101"/>
                  </a:cubicBezTo>
                  <a:cubicBezTo>
                    <a:pt x="0" y="168"/>
                    <a:pt x="0" y="234"/>
                    <a:pt x="0" y="301"/>
                  </a:cubicBezTo>
                  <a:cubicBezTo>
                    <a:pt x="0" y="368"/>
                    <a:pt x="34" y="401"/>
                    <a:pt x="67" y="401"/>
                  </a:cubicBezTo>
                  <a:cubicBezTo>
                    <a:pt x="80" y="407"/>
                    <a:pt x="93" y="410"/>
                    <a:pt x="105" y="410"/>
                  </a:cubicBezTo>
                  <a:cubicBezTo>
                    <a:pt x="157" y="410"/>
                    <a:pt x="201" y="361"/>
                    <a:pt x="201" y="334"/>
                  </a:cubicBezTo>
                  <a:cubicBezTo>
                    <a:pt x="201" y="234"/>
                    <a:pt x="201" y="168"/>
                    <a:pt x="201" y="101"/>
                  </a:cubicBezTo>
                  <a:cubicBezTo>
                    <a:pt x="201" y="34"/>
                    <a:pt x="134" y="1"/>
                    <a:pt x="1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73"/>
            <p:cNvSpPr/>
            <p:nvPr/>
          </p:nvSpPr>
          <p:spPr>
            <a:xfrm>
              <a:off x="6290397" y="2707744"/>
              <a:ext cx="58962" cy="128312"/>
            </a:xfrm>
            <a:custGeom>
              <a:avLst/>
              <a:gdLst/>
              <a:ahLst/>
              <a:cxnLst/>
              <a:rect l="l" t="t" r="r" b="b"/>
              <a:pathLst>
                <a:path w="2936" h="6406" extrusionOk="0">
                  <a:moveTo>
                    <a:pt x="2802" y="1"/>
                  </a:moveTo>
                  <a:cubicBezTo>
                    <a:pt x="2635" y="1"/>
                    <a:pt x="2502" y="34"/>
                    <a:pt x="2369" y="67"/>
                  </a:cubicBezTo>
                  <a:cubicBezTo>
                    <a:pt x="2302" y="67"/>
                    <a:pt x="2268" y="134"/>
                    <a:pt x="2302" y="201"/>
                  </a:cubicBezTo>
                  <a:cubicBezTo>
                    <a:pt x="2302" y="234"/>
                    <a:pt x="2335" y="268"/>
                    <a:pt x="2402" y="268"/>
                  </a:cubicBezTo>
                  <a:cubicBezTo>
                    <a:pt x="2535" y="234"/>
                    <a:pt x="2669" y="234"/>
                    <a:pt x="2802" y="234"/>
                  </a:cubicBezTo>
                  <a:cubicBezTo>
                    <a:pt x="2936" y="234"/>
                    <a:pt x="2936" y="1"/>
                    <a:pt x="2802" y="1"/>
                  </a:cubicBezTo>
                  <a:close/>
                  <a:moveTo>
                    <a:pt x="1578" y="388"/>
                  </a:moveTo>
                  <a:cubicBezTo>
                    <a:pt x="1564" y="388"/>
                    <a:pt x="1549" y="392"/>
                    <a:pt x="1535" y="401"/>
                  </a:cubicBezTo>
                  <a:cubicBezTo>
                    <a:pt x="1435" y="468"/>
                    <a:pt x="1301" y="568"/>
                    <a:pt x="1201" y="635"/>
                  </a:cubicBezTo>
                  <a:cubicBezTo>
                    <a:pt x="1168" y="701"/>
                    <a:pt x="1168" y="768"/>
                    <a:pt x="1201" y="801"/>
                  </a:cubicBezTo>
                  <a:cubicBezTo>
                    <a:pt x="1201" y="801"/>
                    <a:pt x="1234" y="835"/>
                    <a:pt x="1268" y="835"/>
                  </a:cubicBezTo>
                  <a:lnTo>
                    <a:pt x="1301" y="835"/>
                  </a:lnTo>
                  <a:cubicBezTo>
                    <a:pt x="1301" y="835"/>
                    <a:pt x="1301" y="835"/>
                    <a:pt x="1334" y="801"/>
                  </a:cubicBezTo>
                  <a:cubicBezTo>
                    <a:pt x="1435" y="735"/>
                    <a:pt x="1535" y="635"/>
                    <a:pt x="1668" y="568"/>
                  </a:cubicBezTo>
                  <a:cubicBezTo>
                    <a:pt x="1754" y="539"/>
                    <a:pt x="1668" y="388"/>
                    <a:pt x="1578" y="388"/>
                  </a:cubicBezTo>
                  <a:close/>
                  <a:moveTo>
                    <a:pt x="685" y="1230"/>
                  </a:moveTo>
                  <a:cubicBezTo>
                    <a:pt x="650" y="1230"/>
                    <a:pt x="620" y="1249"/>
                    <a:pt x="601" y="1268"/>
                  </a:cubicBezTo>
                  <a:cubicBezTo>
                    <a:pt x="534" y="1402"/>
                    <a:pt x="434" y="1502"/>
                    <a:pt x="367" y="1635"/>
                  </a:cubicBezTo>
                  <a:cubicBezTo>
                    <a:pt x="334" y="1669"/>
                    <a:pt x="367" y="1735"/>
                    <a:pt x="400" y="1769"/>
                  </a:cubicBezTo>
                  <a:lnTo>
                    <a:pt x="467" y="1769"/>
                  </a:lnTo>
                  <a:lnTo>
                    <a:pt x="467" y="1802"/>
                  </a:lnTo>
                  <a:cubicBezTo>
                    <a:pt x="501" y="1769"/>
                    <a:pt x="534" y="1769"/>
                    <a:pt x="567" y="1735"/>
                  </a:cubicBezTo>
                  <a:cubicBezTo>
                    <a:pt x="634" y="1602"/>
                    <a:pt x="701" y="1502"/>
                    <a:pt x="767" y="1402"/>
                  </a:cubicBezTo>
                  <a:cubicBezTo>
                    <a:pt x="801" y="1335"/>
                    <a:pt x="801" y="1302"/>
                    <a:pt x="767" y="1268"/>
                  </a:cubicBezTo>
                  <a:cubicBezTo>
                    <a:pt x="739" y="1240"/>
                    <a:pt x="711" y="1230"/>
                    <a:pt x="685" y="1230"/>
                  </a:cubicBezTo>
                  <a:close/>
                  <a:moveTo>
                    <a:pt x="200" y="2336"/>
                  </a:moveTo>
                  <a:cubicBezTo>
                    <a:pt x="134" y="2336"/>
                    <a:pt x="67" y="2369"/>
                    <a:pt x="67" y="2436"/>
                  </a:cubicBezTo>
                  <a:cubicBezTo>
                    <a:pt x="34" y="2569"/>
                    <a:pt x="0" y="2703"/>
                    <a:pt x="0" y="2836"/>
                  </a:cubicBezTo>
                  <a:cubicBezTo>
                    <a:pt x="0" y="2903"/>
                    <a:pt x="34" y="2936"/>
                    <a:pt x="100" y="2970"/>
                  </a:cubicBezTo>
                  <a:lnTo>
                    <a:pt x="134" y="2970"/>
                  </a:lnTo>
                  <a:cubicBezTo>
                    <a:pt x="167" y="2970"/>
                    <a:pt x="200" y="2903"/>
                    <a:pt x="200" y="2869"/>
                  </a:cubicBezTo>
                  <a:cubicBezTo>
                    <a:pt x="200" y="2736"/>
                    <a:pt x="234" y="2603"/>
                    <a:pt x="267" y="2469"/>
                  </a:cubicBezTo>
                  <a:cubicBezTo>
                    <a:pt x="267" y="2402"/>
                    <a:pt x="234" y="2369"/>
                    <a:pt x="200" y="2336"/>
                  </a:cubicBezTo>
                  <a:close/>
                  <a:moveTo>
                    <a:pt x="122" y="3594"/>
                  </a:moveTo>
                  <a:cubicBezTo>
                    <a:pt x="114" y="3594"/>
                    <a:pt x="107" y="3597"/>
                    <a:pt x="100" y="3603"/>
                  </a:cubicBezTo>
                  <a:cubicBezTo>
                    <a:pt x="34" y="3603"/>
                    <a:pt x="0" y="3637"/>
                    <a:pt x="0" y="3703"/>
                  </a:cubicBezTo>
                  <a:cubicBezTo>
                    <a:pt x="0" y="3837"/>
                    <a:pt x="34" y="3970"/>
                    <a:pt x="67" y="4137"/>
                  </a:cubicBezTo>
                  <a:cubicBezTo>
                    <a:pt x="67" y="4170"/>
                    <a:pt x="100" y="4204"/>
                    <a:pt x="167" y="4204"/>
                  </a:cubicBezTo>
                  <a:lnTo>
                    <a:pt x="200" y="4204"/>
                  </a:lnTo>
                  <a:cubicBezTo>
                    <a:pt x="234" y="4204"/>
                    <a:pt x="267" y="4137"/>
                    <a:pt x="267" y="4104"/>
                  </a:cubicBezTo>
                  <a:cubicBezTo>
                    <a:pt x="234" y="3970"/>
                    <a:pt x="200" y="3803"/>
                    <a:pt x="200" y="3670"/>
                  </a:cubicBezTo>
                  <a:cubicBezTo>
                    <a:pt x="200" y="3643"/>
                    <a:pt x="157" y="3594"/>
                    <a:pt x="122" y="3594"/>
                  </a:cubicBezTo>
                  <a:close/>
                  <a:moveTo>
                    <a:pt x="419" y="4791"/>
                  </a:moveTo>
                  <a:cubicBezTo>
                    <a:pt x="403" y="4791"/>
                    <a:pt x="385" y="4795"/>
                    <a:pt x="367" y="4804"/>
                  </a:cubicBezTo>
                  <a:cubicBezTo>
                    <a:pt x="334" y="4804"/>
                    <a:pt x="300" y="4871"/>
                    <a:pt x="334" y="4938"/>
                  </a:cubicBezTo>
                  <a:cubicBezTo>
                    <a:pt x="367" y="5071"/>
                    <a:pt x="434" y="5204"/>
                    <a:pt x="501" y="5338"/>
                  </a:cubicBezTo>
                  <a:cubicBezTo>
                    <a:pt x="501" y="5371"/>
                    <a:pt x="534" y="5371"/>
                    <a:pt x="567" y="5371"/>
                  </a:cubicBezTo>
                  <a:lnTo>
                    <a:pt x="634" y="5371"/>
                  </a:lnTo>
                  <a:cubicBezTo>
                    <a:pt x="667" y="5338"/>
                    <a:pt x="701" y="5271"/>
                    <a:pt x="667" y="5238"/>
                  </a:cubicBezTo>
                  <a:cubicBezTo>
                    <a:pt x="601" y="5104"/>
                    <a:pt x="567" y="4971"/>
                    <a:pt x="501" y="4871"/>
                  </a:cubicBezTo>
                  <a:cubicBezTo>
                    <a:pt x="501" y="4822"/>
                    <a:pt x="465" y="4791"/>
                    <a:pt x="419" y="4791"/>
                  </a:cubicBezTo>
                  <a:close/>
                  <a:moveTo>
                    <a:pt x="1021" y="5883"/>
                  </a:moveTo>
                  <a:cubicBezTo>
                    <a:pt x="1001" y="5883"/>
                    <a:pt x="981" y="5891"/>
                    <a:pt x="968" y="5905"/>
                  </a:cubicBezTo>
                  <a:cubicBezTo>
                    <a:pt x="901" y="5938"/>
                    <a:pt x="901" y="6005"/>
                    <a:pt x="934" y="6038"/>
                  </a:cubicBezTo>
                  <a:cubicBezTo>
                    <a:pt x="1001" y="6172"/>
                    <a:pt x="1101" y="6272"/>
                    <a:pt x="1201" y="6372"/>
                  </a:cubicBezTo>
                  <a:cubicBezTo>
                    <a:pt x="1201" y="6405"/>
                    <a:pt x="1234" y="6405"/>
                    <a:pt x="1268" y="6405"/>
                  </a:cubicBezTo>
                  <a:cubicBezTo>
                    <a:pt x="1301" y="6405"/>
                    <a:pt x="1334" y="6405"/>
                    <a:pt x="1334" y="6372"/>
                  </a:cubicBezTo>
                  <a:cubicBezTo>
                    <a:pt x="1368" y="6339"/>
                    <a:pt x="1368" y="6272"/>
                    <a:pt x="1334" y="6239"/>
                  </a:cubicBezTo>
                  <a:cubicBezTo>
                    <a:pt x="1268" y="6138"/>
                    <a:pt x="1168" y="6038"/>
                    <a:pt x="1101" y="5938"/>
                  </a:cubicBezTo>
                  <a:cubicBezTo>
                    <a:pt x="1081" y="5899"/>
                    <a:pt x="1050" y="5883"/>
                    <a:pt x="1021" y="588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73"/>
            <p:cNvSpPr/>
            <p:nvPr/>
          </p:nvSpPr>
          <p:spPr>
            <a:xfrm>
              <a:off x="5864547" y="2670889"/>
              <a:ext cx="240307" cy="139108"/>
            </a:xfrm>
            <a:custGeom>
              <a:avLst/>
              <a:gdLst/>
              <a:ahLst/>
              <a:cxnLst/>
              <a:rect l="l" t="t" r="r" b="b"/>
              <a:pathLst>
                <a:path w="11966" h="6945" extrusionOk="0">
                  <a:moveTo>
                    <a:pt x="158" y="1"/>
                  </a:moveTo>
                  <a:cubicBezTo>
                    <a:pt x="71" y="1"/>
                    <a:pt x="1" y="113"/>
                    <a:pt x="90" y="173"/>
                  </a:cubicBezTo>
                  <a:lnTo>
                    <a:pt x="1324" y="1440"/>
                  </a:lnTo>
                  <a:lnTo>
                    <a:pt x="10764" y="6944"/>
                  </a:lnTo>
                  <a:cubicBezTo>
                    <a:pt x="11432" y="6878"/>
                    <a:pt x="11832" y="6644"/>
                    <a:pt x="11965" y="6277"/>
                  </a:cubicBezTo>
                  <a:lnTo>
                    <a:pt x="2425" y="773"/>
                  </a:lnTo>
                  <a:lnTo>
                    <a:pt x="190" y="6"/>
                  </a:lnTo>
                  <a:cubicBezTo>
                    <a:pt x="179" y="2"/>
                    <a:pt x="169" y="1"/>
                    <a:pt x="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73"/>
            <p:cNvSpPr/>
            <p:nvPr/>
          </p:nvSpPr>
          <p:spPr>
            <a:xfrm>
              <a:off x="5869789" y="2661515"/>
              <a:ext cx="42133" cy="32889"/>
            </a:xfrm>
            <a:custGeom>
              <a:avLst/>
              <a:gdLst/>
              <a:ahLst/>
              <a:cxnLst/>
              <a:rect l="l" t="t" r="r" b="b"/>
              <a:pathLst>
                <a:path w="2098" h="1642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1397" y="1642"/>
                  </a:lnTo>
                  <a:lnTo>
                    <a:pt x="2097" y="407"/>
                  </a:ln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73"/>
            <p:cNvSpPr/>
            <p:nvPr/>
          </p:nvSpPr>
          <p:spPr>
            <a:xfrm>
              <a:off x="5869789" y="2661515"/>
              <a:ext cx="10644" cy="8833"/>
            </a:xfrm>
            <a:custGeom>
              <a:avLst/>
              <a:gdLst/>
              <a:ahLst/>
              <a:cxnLst/>
              <a:rect l="l" t="t" r="r" b="b"/>
              <a:pathLst>
                <a:path w="530" h="441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363" y="441"/>
                  </a:lnTo>
                  <a:lnTo>
                    <a:pt x="363" y="407"/>
                  </a:lnTo>
                  <a:cubicBezTo>
                    <a:pt x="329" y="274"/>
                    <a:pt x="396" y="141"/>
                    <a:pt x="530" y="74"/>
                  </a:cubicBez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73"/>
            <p:cNvSpPr/>
            <p:nvPr/>
          </p:nvSpPr>
          <p:spPr>
            <a:xfrm>
              <a:off x="5896499" y="2669667"/>
              <a:ext cx="166825" cy="110926"/>
            </a:xfrm>
            <a:custGeom>
              <a:avLst/>
              <a:gdLst/>
              <a:ahLst/>
              <a:cxnLst/>
              <a:rect l="l" t="t" r="r" b="b"/>
              <a:pathLst>
                <a:path w="8307" h="5538" extrusionOk="0">
                  <a:moveTo>
                    <a:pt x="767" y="0"/>
                  </a:moveTo>
                  <a:cubicBezTo>
                    <a:pt x="467" y="67"/>
                    <a:pt x="234" y="301"/>
                    <a:pt x="134" y="567"/>
                  </a:cubicBezTo>
                  <a:cubicBezTo>
                    <a:pt x="34" y="801"/>
                    <a:pt x="0" y="1034"/>
                    <a:pt x="67" y="1235"/>
                  </a:cubicBezTo>
                  <a:lnTo>
                    <a:pt x="7205" y="5338"/>
                  </a:lnTo>
                  <a:lnTo>
                    <a:pt x="7405" y="5471"/>
                  </a:lnTo>
                  <a:lnTo>
                    <a:pt x="7572" y="5538"/>
                  </a:lnTo>
                  <a:cubicBezTo>
                    <a:pt x="7350" y="5443"/>
                    <a:pt x="8002" y="4294"/>
                    <a:pt x="8268" y="4294"/>
                  </a:cubicBezTo>
                  <a:cubicBezTo>
                    <a:pt x="8282" y="4294"/>
                    <a:pt x="8294" y="4297"/>
                    <a:pt x="8306" y="4303"/>
                  </a:cubicBezTo>
                  <a:lnTo>
                    <a:pt x="7906" y="4070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73"/>
            <p:cNvSpPr/>
            <p:nvPr/>
          </p:nvSpPr>
          <p:spPr>
            <a:xfrm>
              <a:off x="6026452" y="2744319"/>
              <a:ext cx="24139" cy="29604"/>
            </a:xfrm>
            <a:custGeom>
              <a:avLst/>
              <a:gdLst/>
              <a:ahLst/>
              <a:cxnLst/>
              <a:rect l="l" t="t" r="r" b="b"/>
              <a:pathLst>
                <a:path w="1202" h="1478" extrusionOk="0">
                  <a:moveTo>
                    <a:pt x="1182" y="203"/>
                  </a:moveTo>
                  <a:lnTo>
                    <a:pt x="1201" y="210"/>
                  </a:lnTo>
                  <a:cubicBezTo>
                    <a:pt x="1195" y="207"/>
                    <a:pt x="1189" y="204"/>
                    <a:pt x="1182" y="203"/>
                  </a:cubicBezTo>
                  <a:close/>
                  <a:moveTo>
                    <a:pt x="795" y="1"/>
                  </a:moveTo>
                  <a:cubicBezTo>
                    <a:pt x="644" y="1"/>
                    <a:pt x="353" y="308"/>
                    <a:pt x="201" y="643"/>
                  </a:cubicBezTo>
                  <a:cubicBezTo>
                    <a:pt x="67" y="943"/>
                    <a:pt x="0" y="1210"/>
                    <a:pt x="101" y="1244"/>
                  </a:cubicBezTo>
                  <a:lnTo>
                    <a:pt x="442" y="1443"/>
                  </a:lnTo>
                  <a:lnTo>
                    <a:pt x="442" y="1443"/>
                  </a:lnTo>
                  <a:cubicBezTo>
                    <a:pt x="381" y="1330"/>
                    <a:pt x="448" y="1117"/>
                    <a:pt x="568" y="877"/>
                  </a:cubicBezTo>
                  <a:cubicBezTo>
                    <a:pt x="721" y="539"/>
                    <a:pt x="1015" y="202"/>
                    <a:pt x="1166" y="202"/>
                  </a:cubicBezTo>
                  <a:cubicBezTo>
                    <a:pt x="1171" y="202"/>
                    <a:pt x="1177" y="202"/>
                    <a:pt x="1182" y="203"/>
                  </a:cubicBezTo>
                  <a:lnTo>
                    <a:pt x="1182" y="203"/>
                  </a:lnTo>
                  <a:lnTo>
                    <a:pt x="1101" y="176"/>
                  </a:lnTo>
                  <a:lnTo>
                    <a:pt x="834" y="9"/>
                  </a:lnTo>
                  <a:cubicBezTo>
                    <a:pt x="823" y="4"/>
                    <a:pt x="810" y="1"/>
                    <a:pt x="795" y="1"/>
                  </a:cubicBezTo>
                  <a:close/>
                  <a:moveTo>
                    <a:pt x="442" y="1443"/>
                  </a:moveTo>
                  <a:cubicBezTo>
                    <a:pt x="449" y="1456"/>
                    <a:pt x="457" y="1467"/>
                    <a:pt x="467" y="1477"/>
                  </a:cubicBezTo>
                  <a:lnTo>
                    <a:pt x="501" y="1477"/>
                  </a:lnTo>
                  <a:lnTo>
                    <a:pt x="442" y="144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73"/>
            <p:cNvSpPr/>
            <p:nvPr/>
          </p:nvSpPr>
          <p:spPr>
            <a:xfrm>
              <a:off x="6029404" y="2747644"/>
              <a:ext cx="26549" cy="29604"/>
            </a:xfrm>
            <a:custGeom>
              <a:avLst/>
              <a:gdLst/>
              <a:ahLst/>
              <a:cxnLst/>
              <a:rect l="l" t="t" r="r" b="b"/>
              <a:pathLst>
                <a:path w="1322" h="1478" extrusionOk="0">
                  <a:moveTo>
                    <a:pt x="1319" y="209"/>
                  </a:moveTo>
                  <a:lnTo>
                    <a:pt x="1321" y="210"/>
                  </a:lnTo>
                  <a:cubicBezTo>
                    <a:pt x="1320" y="210"/>
                    <a:pt x="1319" y="209"/>
                    <a:pt x="1319" y="209"/>
                  </a:cubicBezTo>
                  <a:close/>
                  <a:moveTo>
                    <a:pt x="915" y="0"/>
                  </a:moveTo>
                  <a:cubicBezTo>
                    <a:pt x="648" y="0"/>
                    <a:pt x="1" y="1118"/>
                    <a:pt x="254" y="1244"/>
                  </a:cubicBezTo>
                  <a:lnTo>
                    <a:pt x="619" y="1477"/>
                  </a:lnTo>
                  <a:lnTo>
                    <a:pt x="619" y="1477"/>
                  </a:lnTo>
                  <a:cubicBezTo>
                    <a:pt x="370" y="1315"/>
                    <a:pt x="1016" y="200"/>
                    <a:pt x="1282" y="200"/>
                  </a:cubicBezTo>
                  <a:cubicBezTo>
                    <a:pt x="1295" y="200"/>
                    <a:pt x="1307" y="203"/>
                    <a:pt x="1319" y="209"/>
                  </a:cubicBezTo>
                  <a:lnTo>
                    <a:pt x="1319" y="209"/>
                  </a:lnTo>
                  <a:lnTo>
                    <a:pt x="954" y="10"/>
                  </a:lnTo>
                  <a:cubicBezTo>
                    <a:pt x="942" y="3"/>
                    <a:pt x="929" y="0"/>
                    <a:pt x="915" y="0"/>
                  </a:cubicBezTo>
                  <a:close/>
                  <a:moveTo>
                    <a:pt x="619" y="1477"/>
                  </a:moveTo>
                  <a:cubicBezTo>
                    <a:pt x="620" y="1477"/>
                    <a:pt x="620" y="1478"/>
                    <a:pt x="621" y="1478"/>
                  </a:cubicBezTo>
                  <a:lnTo>
                    <a:pt x="619" y="147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73"/>
            <p:cNvSpPr/>
            <p:nvPr/>
          </p:nvSpPr>
          <p:spPr>
            <a:xfrm>
              <a:off x="6036694" y="2751730"/>
              <a:ext cx="25947" cy="28863"/>
            </a:xfrm>
            <a:custGeom>
              <a:avLst/>
              <a:gdLst/>
              <a:ahLst/>
              <a:cxnLst/>
              <a:rect l="l" t="t" r="r" b="b"/>
              <a:pathLst>
                <a:path w="1292" h="1441" extrusionOk="0">
                  <a:moveTo>
                    <a:pt x="1283" y="202"/>
                  </a:moveTo>
                  <a:lnTo>
                    <a:pt x="1292" y="206"/>
                  </a:lnTo>
                  <a:cubicBezTo>
                    <a:pt x="1289" y="205"/>
                    <a:pt x="1286" y="203"/>
                    <a:pt x="1283" y="202"/>
                  </a:cubicBezTo>
                  <a:close/>
                  <a:moveTo>
                    <a:pt x="891" y="0"/>
                  </a:moveTo>
                  <a:cubicBezTo>
                    <a:pt x="606" y="0"/>
                    <a:pt x="0" y="1112"/>
                    <a:pt x="224" y="1241"/>
                  </a:cubicBezTo>
                  <a:lnTo>
                    <a:pt x="581" y="1435"/>
                  </a:lnTo>
                  <a:lnTo>
                    <a:pt x="581" y="1435"/>
                  </a:lnTo>
                  <a:cubicBezTo>
                    <a:pt x="392" y="1307"/>
                    <a:pt x="1025" y="197"/>
                    <a:pt x="1258" y="197"/>
                  </a:cubicBezTo>
                  <a:cubicBezTo>
                    <a:pt x="1267" y="197"/>
                    <a:pt x="1275" y="198"/>
                    <a:pt x="1283" y="202"/>
                  </a:cubicBezTo>
                  <a:lnTo>
                    <a:pt x="1283" y="202"/>
                  </a:lnTo>
                  <a:lnTo>
                    <a:pt x="925" y="6"/>
                  </a:lnTo>
                  <a:cubicBezTo>
                    <a:pt x="914" y="2"/>
                    <a:pt x="903" y="0"/>
                    <a:pt x="891" y="0"/>
                  </a:cubicBezTo>
                  <a:close/>
                  <a:moveTo>
                    <a:pt x="581" y="1435"/>
                  </a:moveTo>
                  <a:lnTo>
                    <a:pt x="581" y="1435"/>
                  </a:lnTo>
                  <a:cubicBezTo>
                    <a:pt x="584" y="1437"/>
                    <a:pt x="587" y="1439"/>
                    <a:pt x="591" y="1441"/>
                  </a:cubicBezTo>
                  <a:lnTo>
                    <a:pt x="581" y="1435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73"/>
            <p:cNvSpPr/>
            <p:nvPr/>
          </p:nvSpPr>
          <p:spPr>
            <a:xfrm>
              <a:off x="5870371" y="2661655"/>
              <a:ext cx="182891" cy="119619"/>
            </a:xfrm>
            <a:custGeom>
              <a:avLst/>
              <a:gdLst/>
              <a:ahLst/>
              <a:cxnLst/>
              <a:rect l="l" t="t" r="r" b="b"/>
              <a:pathLst>
                <a:path w="9107" h="5972" extrusionOk="0">
                  <a:moveTo>
                    <a:pt x="67" y="0"/>
                  </a:moveTo>
                  <a:lnTo>
                    <a:pt x="0" y="33"/>
                  </a:lnTo>
                  <a:cubicBezTo>
                    <a:pt x="0" y="67"/>
                    <a:pt x="0" y="100"/>
                    <a:pt x="0" y="100"/>
                  </a:cubicBezTo>
                  <a:lnTo>
                    <a:pt x="1368" y="1668"/>
                  </a:lnTo>
                  <a:lnTo>
                    <a:pt x="8506" y="5771"/>
                  </a:lnTo>
                  <a:lnTo>
                    <a:pt x="8706" y="5871"/>
                  </a:lnTo>
                  <a:lnTo>
                    <a:pt x="8864" y="5965"/>
                  </a:lnTo>
                  <a:lnTo>
                    <a:pt x="8864" y="5965"/>
                  </a:lnTo>
                  <a:cubicBezTo>
                    <a:pt x="8748" y="5883"/>
                    <a:pt x="8912" y="5462"/>
                    <a:pt x="9107" y="5137"/>
                  </a:cubicBezTo>
                  <a:cubicBezTo>
                    <a:pt x="9107" y="5120"/>
                    <a:pt x="9098" y="5112"/>
                    <a:pt x="9090" y="5112"/>
                  </a:cubicBezTo>
                  <a:cubicBezTo>
                    <a:pt x="9082" y="5112"/>
                    <a:pt x="9073" y="5120"/>
                    <a:pt x="9073" y="5137"/>
                  </a:cubicBezTo>
                  <a:lnTo>
                    <a:pt x="1535" y="801"/>
                  </a:lnTo>
                  <a:lnTo>
                    <a:pt x="67" y="0"/>
                  </a:lnTo>
                  <a:close/>
                  <a:moveTo>
                    <a:pt x="8864" y="5965"/>
                  </a:moveTo>
                  <a:cubicBezTo>
                    <a:pt x="8867" y="5968"/>
                    <a:pt x="8870" y="5969"/>
                    <a:pt x="8873" y="5971"/>
                  </a:cubicBezTo>
                  <a:lnTo>
                    <a:pt x="8864" y="59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73"/>
            <p:cNvSpPr/>
            <p:nvPr/>
          </p:nvSpPr>
          <p:spPr>
            <a:xfrm>
              <a:off x="6046555" y="2755696"/>
              <a:ext cx="53600" cy="43185"/>
            </a:xfrm>
            <a:custGeom>
              <a:avLst/>
              <a:gdLst/>
              <a:ahLst/>
              <a:cxnLst/>
              <a:rect l="l" t="t" r="r" b="b"/>
              <a:pathLst>
                <a:path w="2669" h="2156" extrusionOk="0">
                  <a:moveTo>
                    <a:pt x="792" y="1"/>
                  </a:moveTo>
                  <a:cubicBezTo>
                    <a:pt x="620" y="1"/>
                    <a:pt x="354" y="338"/>
                    <a:pt x="200" y="676"/>
                  </a:cubicBezTo>
                  <a:cubicBezTo>
                    <a:pt x="67" y="942"/>
                    <a:pt x="0" y="1209"/>
                    <a:pt x="100" y="1243"/>
                  </a:cubicBezTo>
                  <a:lnTo>
                    <a:pt x="1668" y="2143"/>
                  </a:lnTo>
                  <a:cubicBezTo>
                    <a:pt x="1701" y="2152"/>
                    <a:pt x="1737" y="2156"/>
                    <a:pt x="1773" y="2156"/>
                  </a:cubicBezTo>
                  <a:cubicBezTo>
                    <a:pt x="1881" y="2156"/>
                    <a:pt x="1993" y="2118"/>
                    <a:pt x="2068" y="2043"/>
                  </a:cubicBezTo>
                  <a:cubicBezTo>
                    <a:pt x="2402" y="1743"/>
                    <a:pt x="2669" y="1076"/>
                    <a:pt x="2369" y="909"/>
                  </a:cubicBezTo>
                  <a:lnTo>
                    <a:pt x="834" y="8"/>
                  </a:lnTo>
                  <a:cubicBezTo>
                    <a:pt x="821" y="3"/>
                    <a:pt x="807" y="1"/>
                    <a:pt x="79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73"/>
            <p:cNvSpPr/>
            <p:nvPr/>
          </p:nvSpPr>
          <p:spPr>
            <a:xfrm>
              <a:off x="6076699" y="2773463"/>
              <a:ext cx="23456" cy="25719"/>
            </a:xfrm>
            <a:custGeom>
              <a:avLst/>
              <a:gdLst/>
              <a:ahLst/>
              <a:cxnLst/>
              <a:rect l="l" t="t" r="r" b="b"/>
              <a:pathLst>
                <a:path w="1168" h="1284" extrusionOk="0">
                  <a:moveTo>
                    <a:pt x="796" y="0"/>
                  </a:moveTo>
                  <a:cubicBezTo>
                    <a:pt x="762" y="0"/>
                    <a:pt x="728" y="8"/>
                    <a:pt x="701" y="22"/>
                  </a:cubicBezTo>
                  <a:cubicBezTo>
                    <a:pt x="367" y="156"/>
                    <a:pt x="134" y="422"/>
                    <a:pt x="67" y="789"/>
                  </a:cubicBezTo>
                  <a:cubicBezTo>
                    <a:pt x="0" y="1023"/>
                    <a:pt x="34" y="1190"/>
                    <a:pt x="134" y="1256"/>
                  </a:cubicBezTo>
                  <a:cubicBezTo>
                    <a:pt x="180" y="1275"/>
                    <a:pt x="227" y="1283"/>
                    <a:pt x="272" y="1283"/>
                  </a:cubicBezTo>
                  <a:cubicBezTo>
                    <a:pt x="388" y="1283"/>
                    <a:pt x="495" y="1228"/>
                    <a:pt x="567" y="1156"/>
                  </a:cubicBezTo>
                  <a:cubicBezTo>
                    <a:pt x="901" y="889"/>
                    <a:pt x="1168" y="256"/>
                    <a:pt x="934" y="55"/>
                  </a:cubicBezTo>
                  <a:cubicBezTo>
                    <a:pt x="895" y="16"/>
                    <a:pt x="845" y="0"/>
                    <a:pt x="7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73"/>
            <p:cNvSpPr/>
            <p:nvPr/>
          </p:nvSpPr>
          <p:spPr>
            <a:xfrm>
              <a:off x="6702369" y="2646773"/>
              <a:ext cx="182911" cy="91898"/>
            </a:xfrm>
            <a:custGeom>
              <a:avLst/>
              <a:gdLst/>
              <a:ahLst/>
              <a:cxnLst/>
              <a:rect l="l" t="t" r="r" b="b"/>
              <a:pathLst>
                <a:path w="9108" h="4588" extrusionOk="0">
                  <a:moveTo>
                    <a:pt x="4571" y="1"/>
                  </a:moveTo>
                  <a:cubicBezTo>
                    <a:pt x="3570" y="1"/>
                    <a:pt x="2569" y="226"/>
                    <a:pt x="1635" y="676"/>
                  </a:cubicBezTo>
                  <a:cubicBezTo>
                    <a:pt x="1" y="1577"/>
                    <a:pt x="1" y="3011"/>
                    <a:pt x="1635" y="3912"/>
                  </a:cubicBezTo>
                  <a:cubicBezTo>
                    <a:pt x="2569" y="4362"/>
                    <a:pt x="3570" y="4588"/>
                    <a:pt x="4571" y="4588"/>
                  </a:cubicBezTo>
                  <a:cubicBezTo>
                    <a:pt x="5571" y="4588"/>
                    <a:pt x="6572" y="4362"/>
                    <a:pt x="7506" y="3912"/>
                  </a:cubicBezTo>
                  <a:cubicBezTo>
                    <a:pt x="9107" y="3011"/>
                    <a:pt x="9107" y="1577"/>
                    <a:pt x="7506" y="676"/>
                  </a:cubicBezTo>
                  <a:cubicBezTo>
                    <a:pt x="6572" y="226"/>
                    <a:pt x="5571" y="1"/>
                    <a:pt x="45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73"/>
            <p:cNvSpPr/>
            <p:nvPr/>
          </p:nvSpPr>
          <p:spPr>
            <a:xfrm>
              <a:off x="6713093" y="2547104"/>
              <a:ext cx="161463" cy="54722"/>
            </a:xfrm>
            <a:custGeom>
              <a:avLst/>
              <a:gdLst/>
              <a:ahLst/>
              <a:cxnLst/>
              <a:rect l="l" t="t" r="r" b="b"/>
              <a:pathLst>
                <a:path w="8040" h="2732" extrusionOk="0">
                  <a:moveTo>
                    <a:pt x="4142" y="0"/>
                  </a:moveTo>
                  <a:cubicBezTo>
                    <a:pt x="3208" y="0"/>
                    <a:pt x="2281" y="159"/>
                    <a:pt x="1402" y="482"/>
                  </a:cubicBezTo>
                  <a:cubicBezTo>
                    <a:pt x="1" y="1049"/>
                    <a:pt x="34" y="1916"/>
                    <a:pt x="1435" y="2383"/>
                  </a:cubicBezTo>
                  <a:cubicBezTo>
                    <a:pt x="2221" y="2615"/>
                    <a:pt x="3028" y="2732"/>
                    <a:pt x="3834" y="2732"/>
                  </a:cubicBezTo>
                  <a:cubicBezTo>
                    <a:pt x="4772" y="2732"/>
                    <a:pt x="5708" y="2573"/>
                    <a:pt x="6605" y="2250"/>
                  </a:cubicBezTo>
                  <a:cubicBezTo>
                    <a:pt x="8040" y="1683"/>
                    <a:pt x="8006" y="816"/>
                    <a:pt x="6539" y="349"/>
                  </a:cubicBezTo>
                  <a:cubicBezTo>
                    <a:pt x="5752" y="117"/>
                    <a:pt x="4945" y="0"/>
                    <a:pt x="41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73"/>
            <p:cNvSpPr/>
            <p:nvPr/>
          </p:nvSpPr>
          <p:spPr>
            <a:xfrm>
              <a:off x="6717792" y="2518000"/>
              <a:ext cx="149394" cy="202924"/>
            </a:xfrm>
            <a:custGeom>
              <a:avLst/>
              <a:gdLst/>
              <a:ahLst/>
              <a:cxnLst/>
              <a:rect l="l" t="t" r="r" b="b"/>
              <a:pathLst>
                <a:path w="7439" h="10131" extrusionOk="0">
                  <a:moveTo>
                    <a:pt x="7439" y="0"/>
                  </a:moveTo>
                  <a:lnTo>
                    <a:pt x="0" y="200"/>
                  </a:lnTo>
                  <a:lnTo>
                    <a:pt x="767" y="8973"/>
                  </a:lnTo>
                  <a:cubicBezTo>
                    <a:pt x="834" y="9274"/>
                    <a:pt x="1134" y="9574"/>
                    <a:pt x="1701" y="9807"/>
                  </a:cubicBezTo>
                  <a:cubicBezTo>
                    <a:pt x="2376" y="10022"/>
                    <a:pt x="3072" y="10131"/>
                    <a:pt x="3766" y="10131"/>
                  </a:cubicBezTo>
                  <a:cubicBezTo>
                    <a:pt x="4582" y="10131"/>
                    <a:pt x="5396" y="9980"/>
                    <a:pt x="6171" y="9674"/>
                  </a:cubicBezTo>
                  <a:cubicBezTo>
                    <a:pt x="6738" y="9407"/>
                    <a:pt x="7038" y="9107"/>
                    <a:pt x="7072" y="8773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73"/>
            <p:cNvSpPr/>
            <p:nvPr/>
          </p:nvSpPr>
          <p:spPr>
            <a:xfrm>
              <a:off x="6717792" y="2518000"/>
              <a:ext cx="148731" cy="54522"/>
            </a:xfrm>
            <a:custGeom>
              <a:avLst/>
              <a:gdLst/>
              <a:ahLst/>
              <a:cxnLst/>
              <a:rect l="l" t="t" r="r" b="b"/>
              <a:pathLst>
                <a:path w="7406" h="2722" extrusionOk="0">
                  <a:moveTo>
                    <a:pt x="7405" y="0"/>
                  </a:moveTo>
                  <a:lnTo>
                    <a:pt x="0" y="200"/>
                  </a:lnTo>
                  <a:lnTo>
                    <a:pt x="133" y="1968"/>
                  </a:lnTo>
                  <a:cubicBezTo>
                    <a:pt x="334" y="2102"/>
                    <a:pt x="567" y="2202"/>
                    <a:pt x="767" y="2302"/>
                  </a:cubicBezTo>
                  <a:cubicBezTo>
                    <a:pt x="1662" y="2580"/>
                    <a:pt x="2592" y="2722"/>
                    <a:pt x="3522" y="2722"/>
                  </a:cubicBezTo>
                  <a:cubicBezTo>
                    <a:pt x="4603" y="2722"/>
                    <a:pt x="5683" y="2530"/>
                    <a:pt x="6705" y="2135"/>
                  </a:cubicBezTo>
                  <a:lnTo>
                    <a:pt x="6905" y="2035"/>
                  </a:lnTo>
                  <a:cubicBezTo>
                    <a:pt x="7072" y="1968"/>
                    <a:pt x="7205" y="1868"/>
                    <a:pt x="7339" y="1768"/>
                  </a:cubicBezTo>
                  <a:lnTo>
                    <a:pt x="74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73"/>
            <p:cNvSpPr/>
            <p:nvPr/>
          </p:nvSpPr>
          <p:spPr>
            <a:xfrm>
              <a:off x="6707731" y="2484870"/>
              <a:ext cx="168834" cy="74632"/>
            </a:xfrm>
            <a:custGeom>
              <a:avLst/>
              <a:gdLst/>
              <a:ahLst/>
              <a:cxnLst/>
              <a:rect l="l" t="t" r="r" b="b"/>
              <a:pathLst>
                <a:path w="8407" h="3726" extrusionOk="0">
                  <a:moveTo>
                    <a:pt x="4366" y="0"/>
                  </a:moveTo>
                  <a:cubicBezTo>
                    <a:pt x="3294" y="0"/>
                    <a:pt x="2224" y="192"/>
                    <a:pt x="1202" y="587"/>
                  </a:cubicBezTo>
                  <a:cubicBezTo>
                    <a:pt x="1068" y="620"/>
                    <a:pt x="935" y="687"/>
                    <a:pt x="835" y="754"/>
                  </a:cubicBezTo>
                  <a:lnTo>
                    <a:pt x="1" y="787"/>
                  </a:lnTo>
                  <a:lnTo>
                    <a:pt x="34" y="2121"/>
                  </a:lnTo>
                  <a:cubicBezTo>
                    <a:pt x="34" y="2555"/>
                    <a:pt x="468" y="2989"/>
                    <a:pt x="1302" y="3289"/>
                  </a:cubicBezTo>
                  <a:cubicBezTo>
                    <a:pt x="2197" y="3582"/>
                    <a:pt x="3120" y="3725"/>
                    <a:pt x="4042" y="3725"/>
                  </a:cubicBezTo>
                  <a:cubicBezTo>
                    <a:pt x="5114" y="3725"/>
                    <a:pt x="6184" y="3532"/>
                    <a:pt x="7206" y="3155"/>
                  </a:cubicBezTo>
                  <a:cubicBezTo>
                    <a:pt x="8006" y="2788"/>
                    <a:pt x="8407" y="2355"/>
                    <a:pt x="8407" y="1921"/>
                  </a:cubicBezTo>
                  <a:lnTo>
                    <a:pt x="8373" y="554"/>
                  </a:lnTo>
                  <a:lnTo>
                    <a:pt x="7506" y="587"/>
                  </a:lnTo>
                  <a:cubicBezTo>
                    <a:pt x="7373" y="520"/>
                    <a:pt x="7239" y="487"/>
                    <a:pt x="7106" y="420"/>
                  </a:cubicBezTo>
                  <a:cubicBezTo>
                    <a:pt x="6211" y="142"/>
                    <a:pt x="5288" y="0"/>
                    <a:pt x="436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73"/>
            <p:cNvSpPr/>
            <p:nvPr/>
          </p:nvSpPr>
          <p:spPr>
            <a:xfrm>
              <a:off x="6699035" y="2464159"/>
              <a:ext cx="185562" cy="68282"/>
            </a:xfrm>
            <a:custGeom>
              <a:avLst/>
              <a:gdLst/>
              <a:ahLst/>
              <a:cxnLst/>
              <a:rect l="l" t="t" r="r" b="b"/>
              <a:pathLst>
                <a:path w="9240" h="3409" extrusionOk="0">
                  <a:moveTo>
                    <a:pt x="4771" y="0"/>
                  </a:moveTo>
                  <a:cubicBezTo>
                    <a:pt x="3694" y="0"/>
                    <a:pt x="2623" y="192"/>
                    <a:pt x="1601" y="587"/>
                  </a:cubicBezTo>
                  <a:cubicBezTo>
                    <a:pt x="0" y="1287"/>
                    <a:pt x="33" y="2355"/>
                    <a:pt x="1668" y="2989"/>
                  </a:cubicBezTo>
                  <a:cubicBezTo>
                    <a:pt x="2563" y="3266"/>
                    <a:pt x="3486" y="3408"/>
                    <a:pt x="4408" y="3408"/>
                  </a:cubicBezTo>
                  <a:cubicBezTo>
                    <a:pt x="5480" y="3408"/>
                    <a:pt x="6550" y="3216"/>
                    <a:pt x="7572" y="2822"/>
                  </a:cubicBezTo>
                  <a:cubicBezTo>
                    <a:pt x="9240" y="2121"/>
                    <a:pt x="9207" y="1054"/>
                    <a:pt x="7539" y="420"/>
                  </a:cubicBezTo>
                  <a:cubicBezTo>
                    <a:pt x="6629" y="142"/>
                    <a:pt x="5697" y="0"/>
                    <a:pt x="47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73"/>
            <p:cNvSpPr/>
            <p:nvPr/>
          </p:nvSpPr>
          <p:spPr>
            <a:xfrm>
              <a:off x="6720463" y="2467885"/>
              <a:ext cx="142706" cy="54602"/>
            </a:xfrm>
            <a:custGeom>
              <a:avLst/>
              <a:gdLst/>
              <a:ahLst/>
              <a:cxnLst/>
              <a:rect l="l" t="t" r="r" b="b"/>
              <a:pathLst>
                <a:path w="7106" h="2726" extrusionOk="0">
                  <a:moveTo>
                    <a:pt x="6672" y="1"/>
                  </a:moveTo>
                  <a:lnTo>
                    <a:pt x="4537" y="67"/>
                  </a:lnTo>
                  <a:cubicBezTo>
                    <a:pt x="4289" y="44"/>
                    <a:pt x="4037" y="33"/>
                    <a:pt x="3784" y="33"/>
                  </a:cubicBezTo>
                  <a:cubicBezTo>
                    <a:pt x="3325" y="33"/>
                    <a:pt x="2866" y="69"/>
                    <a:pt x="2436" y="134"/>
                  </a:cubicBezTo>
                  <a:lnTo>
                    <a:pt x="367" y="167"/>
                  </a:lnTo>
                  <a:lnTo>
                    <a:pt x="101" y="1301"/>
                  </a:lnTo>
                  <a:cubicBezTo>
                    <a:pt x="0" y="1702"/>
                    <a:pt x="334" y="2135"/>
                    <a:pt x="1101" y="2402"/>
                  </a:cubicBezTo>
                  <a:cubicBezTo>
                    <a:pt x="1837" y="2617"/>
                    <a:pt x="2594" y="2726"/>
                    <a:pt x="3350" y="2726"/>
                  </a:cubicBezTo>
                  <a:cubicBezTo>
                    <a:pt x="4238" y="2726"/>
                    <a:pt x="5124" y="2575"/>
                    <a:pt x="5971" y="2269"/>
                  </a:cubicBezTo>
                  <a:cubicBezTo>
                    <a:pt x="6772" y="1935"/>
                    <a:pt x="7106" y="1502"/>
                    <a:pt x="6972" y="1101"/>
                  </a:cubicBezTo>
                  <a:lnTo>
                    <a:pt x="667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73"/>
            <p:cNvSpPr/>
            <p:nvPr/>
          </p:nvSpPr>
          <p:spPr>
            <a:xfrm>
              <a:off x="6721126" y="2448696"/>
              <a:ext cx="140035" cy="47311"/>
            </a:xfrm>
            <a:custGeom>
              <a:avLst/>
              <a:gdLst/>
              <a:ahLst/>
              <a:cxnLst/>
              <a:rect l="l" t="t" r="r" b="b"/>
              <a:pathLst>
                <a:path w="6973" h="2362" extrusionOk="0">
                  <a:moveTo>
                    <a:pt x="3633" y="1"/>
                  </a:moveTo>
                  <a:cubicBezTo>
                    <a:pt x="2808" y="1"/>
                    <a:pt x="1985" y="136"/>
                    <a:pt x="1202" y="391"/>
                  </a:cubicBezTo>
                  <a:cubicBezTo>
                    <a:pt x="1" y="892"/>
                    <a:pt x="1" y="1659"/>
                    <a:pt x="1235" y="2059"/>
                  </a:cubicBezTo>
                  <a:cubicBezTo>
                    <a:pt x="1916" y="2261"/>
                    <a:pt x="2619" y="2361"/>
                    <a:pt x="3324" y="2361"/>
                  </a:cubicBezTo>
                  <a:cubicBezTo>
                    <a:pt x="4137" y="2361"/>
                    <a:pt x="4952" y="2227"/>
                    <a:pt x="5738" y="1959"/>
                  </a:cubicBezTo>
                  <a:cubicBezTo>
                    <a:pt x="6972" y="1459"/>
                    <a:pt x="6939" y="725"/>
                    <a:pt x="5672" y="291"/>
                  </a:cubicBezTo>
                  <a:cubicBezTo>
                    <a:pt x="5005" y="95"/>
                    <a:pt x="4318" y="1"/>
                    <a:pt x="36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73"/>
            <p:cNvSpPr/>
            <p:nvPr/>
          </p:nvSpPr>
          <p:spPr>
            <a:xfrm>
              <a:off x="6736549" y="2457069"/>
              <a:ext cx="109209" cy="30345"/>
            </a:xfrm>
            <a:custGeom>
              <a:avLst/>
              <a:gdLst/>
              <a:ahLst/>
              <a:cxnLst/>
              <a:rect l="l" t="t" r="r" b="b"/>
              <a:pathLst>
                <a:path w="5438" h="1515" extrusionOk="0">
                  <a:moveTo>
                    <a:pt x="2970" y="0"/>
                  </a:moveTo>
                  <a:cubicBezTo>
                    <a:pt x="2880" y="0"/>
                    <a:pt x="2791" y="3"/>
                    <a:pt x="2702" y="7"/>
                  </a:cubicBezTo>
                  <a:cubicBezTo>
                    <a:pt x="1968" y="40"/>
                    <a:pt x="1268" y="140"/>
                    <a:pt x="600" y="374"/>
                  </a:cubicBezTo>
                  <a:cubicBezTo>
                    <a:pt x="100" y="607"/>
                    <a:pt x="0" y="807"/>
                    <a:pt x="0" y="841"/>
                  </a:cubicBezTo>
                  <a:cubicBezTo>
                    <a:pt x="0" y="841"/>
                    <a:pt x="33" y="907"/>
                    <a:pt x="133" y="974"/>
                  </a:cubicBezTo>
                  <a:cubicBezTo>
                    <a:pt x="267" y="1108"/>
                    <a:pt x="434" y="1174"/>
                    <a:pt x="634" y="1241"/>
                  </a:cubicBezTo>
                  <a:cubicBezTo>
                    <a:pt x="1216" y="1416"/>
                    <a:pt x="1824" y="1514"/>
                    <a:pt x="2435" y="1514"/>
                  </a:cubicBezTo>
                  <a:cubicBezTo>
                    <a:pt x="2524" y="1514"/>
                    <a:pt x="2613" y="1512"/>
                    <a:pt x="2702" y="1508"/>
                  </a:cubicBezTo>
                  <a:cubicBezTo>
                    <a:pt x="3436" y="1475"/>
                    <a:pt x="4136" y="1374"/>
                    <a:pt x="4803" y="1141"/>
                  </a:cubicBezTo>
                  <a:cubicBezTo>
                    <a:pt x="4970" y="1041"/>
                    <a:pt x="5137" y="974"/>
                    <a:pt x="5304" y="841"/>
                  </a:cubicBezTo>
                  <a:cubicBezTo>
                    <a:pt x="5371" y="807"/>
                    <a:pt x="5404" y="741"/>
                    <a:pt x="5437" y="674"/>
                  </a:cubicBezTo>
                  <a:cubicBezTo>
                    <a:pt x="5437" y="641"/>
                    <a:pt x="5304" y="474"/>
                    <a:pt x="4803" y="274"/>
                  </a:cubicBezTo>
                  <a:cubicBezTo>
                    <a:pt x="4221" y="99"/>
                    <a:pt x="3588" y="0"/>
                    <a:pt x="29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73"/>
            <p:cNvSpPr/>
            <p:nvPr/>
          </p:nvSpPr>
          <p:spPr>
            <a:xfrm>
              <a:off x="6739220" y="2463759"/>
              <a:ext cx="103847" cy="23655"/>
            </a:xfrm>
            <a:custGeom>
              <a:avLst/>
              <a:gdLst/>
              <a:ahLst/>
              <a:cxnLst/>
              <a:rect l="l" t="t" r="r" b="b"/>
              <a:pathLst>
                <a:path w="5171" h="1181" extrusionOk="0">
                  <a:moveTo>
                    <a:pt x="2837" y="0"/>
                  </a:moveTo>
                  <a:cubicBezTo>
                    <a:pt x="2747" y="0"/>
                    <a:pt x="2658" y="2"/>
                    <a:pt x="2569" y="6"/>
                  </a:cubicBezTo>
                  <a:cubicBezTo>
                    <a:pt x="1868" y="6"/>
                    <a:pt x="1135" y="140"/>
                    <a:pt x="467" y="373"/>
                  </a:cubicBezTo>
                  <a:cubicBezTo>
                    <a:pt x="301" y="440"/>
                    <a:pt x="134" y="540"/>
                    <a:pt x="0" y="640"/>
                  </a:cubicBezTo>
                  <a:cubicBezTo>
                    <a:pt x="134" y="774"/>
                    <a:pt x="301" y="840"/>
                    <a:pt x="501" y="907"/>
                  </a:cubicBezTo>
                  <a:cubicBezTo>
                    <a:pt x="1083" y="1082"/>
                    <a:pt x="1691" y="1180"/>
                    <a:pt x="2302" y="1180"/>
                  </a:cubicBezTo>
                  <a:cubicBezTo>
                    <a:pt x="2391" y="1180"/>
                    <a:pt x="2480" y="1178"/>
                    <a:pt x="2569" y="1174"/>
                  </a:cubicBezTo>
                  <a:cubicBezTo>
                    <a:pt x="3303" y="1141"/>
                    <a:pt x="4003" y="1040"/>
                    <a:pt x="4670" y="807"/>
                  </a:cubicBezTo>
                  <a:cubicBezTo>
                    <a:pt x="4837" y="707"/>
                    <a:pt x="5004" y="640"/>
                    <a:pt x="5171" y="507"/>
                  </a:cubicBezTo>
                  <a:cubicBezTo>
                    <a:pt x="5037" y="407"/>
                    <a:pt x="4871" y="340"/>
                    <a:pt x="4670" y="273"/>
                  </a:cubicBezTo>
                  <a:cubicBezTo>
                    <a:pt x="4088" y="99"/>
                    <a:pt x="3455" y="0"/>
                    <a:pt x="283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73"/>
            <p:cNvSpPr/>
            <p:nvPr/>
          </p:nvSpPr>
          <p:spPr>
            <a:xfrm>
              <a:off x="6812903" y="2472973"/>
              <a:ext cx="16769" cy="8553"/>
            </a:xfrm>
            <a:custGeom>
              <a:avLst/>
              <a:gdLst/>
              <a:ahLst/>
              <a:cxnLst/>
              <a:rect l="l" t="t" r="r" b="b"/>
              <a:pathLst>
                <a:path w="835" h="427" extrusionOk="0">
                  <a:moveTo>
                    <a:pt x="610" y="1"/>
                  </a:moveTo>
                  <a:cubicBezTo>
                    <a:pt x="484" y="1"/>
                    <a:pt x="359" y="38"/>
                    <a:pt x="234" y="113"/>
                  </a:cubicBezTo>
                  <a:cubicBezTo>
                    <a:pt x="67" y="214"/>
                    <a:pt x="1" y="347"/>
                    <a:pt x="101" y="414"/>
                  </a:cubicBezTo>
                  <a:cubicBezTo>
                    <a:pt x="143" y="422"/>
                    <a:pt x="184" y="426"/>
                    <a:pt x="225" y="426"/>
                  </a:cubicBezTo>
                  <a:cubicBezTo>
                    <a:pt x="349" y="426"/>
                    <a:pt x="468" y="389"/>
                    <a:pt x="568" y="314"/>
                  </a:cubicBezTo>
                  <a:cubicBezTo>
                    <a:pt x="735" y="180"/>
                    <a:pt x="835" y="47"/>
                    <a:pt x="735" y="13"/>
                  </a:cubicBezTo>
                  <a:cubicBezTo>
                    <a:pt x="693" y="5"/>
                    <a:pt x="651" y="1"/>
                    <a:pt x="6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73"/>
            <p:cNvSpPr/>
            <p:nvPr/>
          </p:nvSpPr>
          <p:spPr>
            <a:xfrm>
              <a:off x="6720463" y="2572782"/>
              <a:ext cx="146723" cy="92018"/>
            </a:xfrm>
            <a:custGeom>
              <a:avLst/>
              <a:gdLst/>
              <a:ahLst/>
              <a:cxnLst/>
              <a:rect l="l" t="t" r="r" b="b"/>
              <a:pathLst>
                <a:path w="7306" h="4594" extrusionOk="0">
                  <a:moveTo>
                    <a:pt x="7306" y="1"/>
                  </a:moveTo>
                  <a:lnTo>
                    <a:pt x="7304" y="39"/>
                  </a:lnTo>
                  <a:lnTo>
                    <a:pt x="7304" y="39"/>
                  </a:lnTo>
                  <a:cubicBezTo>
                    <a:pt x="7305" y="26"/>
                    <a:pt x="7306" y="13"/>
                    <a:pt x="7306" y="1"/>
                  </a:cubicBezTo>
                  <a:close/>
                  <a:moveTo>
                    <a:pt x="0" y="167"/>
                  </a:moveTo>
                  <a:lnTo>
                    <a:pt x="0" y="167"/>
                  </a:lnTo>
                  <a:cubicBezTo>
                    <a:pt x="0" y="201"/>
                    <a:pt x="4" y="235"/>
                    <a:pt x="10" y="268"/>
                  </a:cubicBezTo>
                  <a:lnTo>
                    <a:pt x="10" y="268"/>
                  </a:lnTo>
                  <a:lnTo>
                    <a:pt x="0" y="167"/>
                  </a:lnTo>
                  <a:close/>
                  <a:moveTo>
                    <a:pt x="7304" y="39"/>
                  </a:moveTo>
                  <a:lnTo>
                    <a:pt x="7304" y="39"/>
                  </a:lnTo>
                  <a:cubicBezTo>
                    <a:pt x="7277" y="362"/>
                    <a:pt x="6912" y="711"/>
                    <a:pt x="6238" y="968"/>
                  </a:cubicBezTo>
                  <a:cubicBezTo>
                    <a:pt x="5341" y="1291"/>
                    <a:pt x="4405" y="1450"/>
                    <a:pt x="3467" y="1450"/>
                  </a:cubicBezTo>
                  <a:cubicBezTo>
                    <a:pt x="2661" y="1450"/>
                    <a:pt x="1854" y="1333"/>
                    <a:pt x="1068" y="1101"/>
                  </a:cubicBezTo>
                  <a:cubicBezTo>
                    <a:pt x="432" y="889"/>
                    <a:pt x="71" y="595"/>
                    <a:pt x="10" y="268"/>
                  </a:cubicBezTo>
                  <a:lnTo>
                    <a:pt x="10" y="268"/>
                  </a:lnTo>
                  <a:lnTo>
                    <a:pt x="301" y="3403"/>
                  </a:lnTo>
                  <a:cubicBezTo>
                    <a:pt x="301" y="3737"/>
                    <a:pt x="634" y="4037"/>
                    <a:pt x="1301" y="4270"/>
                  </a:cubicBezTo>
                  <a:cubicBezTo>
                    <a:pt x="2037" y="4485"/>
                    <a:pt x="2794" y="4594"/>
                    <a:pt x="3550" y="4594"/>
                  </a:cubicBezTo>
                  <a:cubicBezTo>
                    <a:pt x="4438" y="4594"/>
                    <a:pt x="5324" y="4443"/>
                    <a:pt x="6172" y="4137"/>
                  </a:cubicBezTo>
                  <a:cubicBezTo>
                    <a:pt x="6839" y="3870"/>
                    <a:pt x="7172" y="3536"/>
                    <a:pt x="7172" y="3203"/>
                  </a:cubicBezTo>
                  <a:lnTo>
                    <a:pt x="7304" y="3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73"/>
            <p:cNvSpPr/>
            <p:nvPr/>
          </p:nvSpPr>
          <p:spPr>
            <a:xfrm>
              <a:off x="6740767" y="2617950"/>
              <a:ext cx="37996" cy="33771"/>
            </a:xfrm>
            <a:custGeom>
              <a:avLst/>
              <a:gdLst/>
              <a:ahLst/>
              <a:cxnLst/>
              <a:rect l="l" t="t" r="r" b="b"/>
              <a:pathLst>
                <a:path w="1892" h="1686" extrusionOk="0">
                  <a:moveTo>
                    <a:pt x="340" y="0"/>
                  </a:moveTo>
                  <a:cubicBezTo>
                    <a:pt x="304" y="0"/>
                    <a:pt x="281" y="24"/>
                    <a:pt x="257" y="47"/>
                  </a:cubicBezTo>
                  <a:cubicBezTo>
                    <a:pt x="0" y="903"/>
                    <a:pt x="646" y="1686"/>
                    <a:pt x="1444" y="1686"/>
                  </a:cubicBezTo>
                  <a:cubicBezTo>
                    <a:pt x="1579" y="1686"/>
                    <a:pt x="1718" y="1663"/>
                    <a:pt x="1858" y="1615"/>
                  </a:cubicBezTo>
                  <a:cubicBezTo>
                    <a:pt x="1892" y="1615"/>
                    <a:pt x="1892" y="1548"/>
                    <a:pt x="1858" y="1548"/>
                  </a:cubicBezTo>
                  <a:cubicBezTo>
                    <a:pt x="1758" y="1482"/>
                    <a:pt x="1625" y="1382"/>
                    <a:pt x="1558" y="1281"/>
                  </a:cubicBezTo>
                  <a:cubicBezTo>
                    <a:pt x="1425" y="1081"/>
                    <a:pt x="1324" y="915"/>
                    <a:pt x="1258" y="714"/>
                  </a:cubicBezTo>
                  <a:cubicBezTo>
                    <a:pt x="1058" y="381"/>
                    <a:pt x="757" y="147"/>
                    <a:pt x="390" y="14"/>
                  </a:cubicBezTo>
                  <a:cubicBezTo>
                    <a:pt x="371" y="4"/>
                    <a:pt x="354" y="0"/>
                    <a:pt x="3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73"/>
            <p:cNvSpPr/>
            <p:nvPr/>
          </p:nvSpPr>
          <p:spPr>
            <a:xfrm>
              <a:off x="6751270" y="2610178"/>
              <a:ext cx="38217" cy="35293"/>
            </a:xfrm>
            <a:custGeom>
              <a:avLst/>
              <a:gdLst/>
              <a:ahLst/>
              <a:cxnLst/>
              <a:rect l="l" t="t" r="r" b="b"/>
              <a:pathLst>
                <a:path w="1903" h="1762" extrusionOk="0">
                  <a:moveTo>
                    <a:pt x="532" y="0"/>
                  </a:moveTo>
                  <a:cubicBezTo>
                    <a:pt x="374" y="0"/>
                    <a:pt x="215" y="34"/>
                    <a:pt x="68" y="102"/>
                  </a:cubicBezTo>
                  <a:cubicBezTo>
                    <a:pt x="1" y="135"/>
                    <a:pt x="1" y="235"/>
                    <a:pt x="68" y="302"/>
                  </a:cubicBezTo>
                  <a:cubicBezTo>
                    <a:pt x="268" y="369"/>
                    <a:pt x="435" y="469"/>
                    <a:pt x="601" y="602"/>
                  </a:cubicBezTo>
                  <a:cubicBezTo>
                    <a:pt x="768" y="735"/>
                    <a:pt x="902" y="902"/>
                    <a:pt x="1035" y="1102"/>
                  </a:cubicBezTo>
                  <a:cubicBezTo>
                    <a:pt x="1135" y="1369"/>
                    <a:pt x="1302" y="1569"/>
                    <a:pt x="1502" y="1736"/>
                  </a:cubicBezTo>
                  <a:cubicBezTo>
                    <a:pt x="1535" y="1753"/>
                    <a:pt x="1569" y="1761"/>
                    <a:pt x="1598" y="1761"/>
                  </a:cubicBezTo>
                  <a:cubicBezTo>
                    <a:pt x="1627" y="1761"/>
                    <a:pt x="1652" y="1753"/>
                    <a:pt x="1669" y="1736"/>
                  </a:cubicBezTo>
                  <a:cubicBezTo>
                    <a:pt x="1902" y="1269"/>
                    <a:pt x="1769" y="702"/>
                    <a:pt x="1369" y="369"/>
                  </a:cubicBezTo>
                  <a:cubicBezTo>
                    <a:pt x="1148" y="126"/>
                    <a:pt x="841" y="0"/>
                    <a:pt x="5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73"/>
            <p:cNvSpPr/>
            <p:nvPr/>
          </p:nvSpPr>
          <p:spPr>
            <a:xfrm>
              <a:off x="6960951" y="2244230"/>
              <a:ext cx="607616" cy="348442"/>
            </a:xfrm>
            <a:custGeom>
              <a:avLst/>
              <a:gdLst/>
              <a:ahLst/>
              <a:cxnLst/>
              <a:rect l="l" t="t" r="r" b="b"/>
              <a:pathLst>
                <a:path w="30256" h="17396" extrusionOk="0">
                  <a:moveTo>
                    <a:pt x="28450" y="0"/>
                  </a:moveTo>
                  <a:cubicBezTo>
                    <a:pt x="28263" y="0"/>
                    <a:pt x="28071" y="42"/>
                    <a:pt x="27887" y="125"/>
                  </a:cubicBezTo>
                  <a:lnTo>
                    <a:pt x="301" y="16070"/>
                  </a:lnTo>
                  <a:cubicBezTo>
                    <a:pt x="1" y="16170"/>
                    <a:pt x="1" y="16604"/>
                    <a:pt x="268" y="16704"/>
                  </a:cubicBezTo>
                  <a:lnTo>
                    <a:pt x="1235" y="17271"/>
                  </a:lnTo>
                  <a:cubicBezTo>
                    <a:pt x="1418" y="17354"/>
                    <a:pt x="1610" y="17396"/>
                    <a:pt x="1798" y="17396"/>
                  </a:cubicBezTo>
                  <a:cubicBezTo>
                    <a:pt x="1985" y="17396"/>
                    <a:pt x="2169" y="17354"/>
                    <a:pt x="2336" y="17271"/>
                  </a:cubicBezTo>
                  <a:lnTo>
                    <a:pt x="29955" y="1326"/>
                  </a:lnTo>
                  <a:cubicBezTo>
                    <a:pt x="30256" y="1126"/>
                    <a:pt x="30256" y="859"/>
                    <a:pt x="29955" y="692"/>
                  </a:cubicBezTo>
                  <a:lnTo>
                    <a:pt x="28988" y="125"/>
                  </a:lnTo>
                  <a:cubicBezTo>
                    <a:pt x="28821" y="42"/>
                    <a:pt x="28638" y="0"/>
                    <a:pt x="284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73"/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73"/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73"/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73"/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73"/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73"/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73"/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73"/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73"/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73"/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73"/>
            <p:cNvSpPr/>
            <p:nvPr/>
          </p:nvSpPr>
          <p:spPr>
            <a:xfrm>
              <a:off x="7220739" y="2018091"/>
              <a:ext cx="73321" cy="98107"/>
            </a:xfrm>
            <a:custGeom>
              <a:avLst/>
              <a:gdLst/>
              <a:ahLst/>
              <a:cxnLst/>
              <a:rect l="l" t="t" r="r" b="b"/>
              <a:pathLst>
                <a:path w="3651" h="4898" extrusionOk="0">
                  <a:moveTo>
                    <a:pt x="2704" y="1"/>
                  </a:moveTo>
                  <a:cubicBezTo>
                    <a:pt x="2497" y="1"/>
                    <a:pt x="2262" y="68"/>
                    <a:pt x="2009" y="207"/>
                  </a:cubicBezTo>
                  <a:cubicBezTo>
                    <a:pt x="908" y="974"/>
                    <a:pt x="207" y="2142"/>
                    <a:pt x="74" y="3443"/>
                  </a:cubicBezTo>
                  <a:cubicBezTo>
                    <a:pt x="0" y="4351"/>
                    <a:pt x="360" y="4898"/>
                    <a:pt x="940" y="4898"/>
                  </a:cubicBezTo>
                  <a:cubicBezTo>
                    <a:pt x="1149" y="4898"/>
                    <a:pt x="1386" y="4827"/>
                    <a:pt x="1642" y="4677"/>
                  </a:cubicBezTo>
                  <a:cubicBezTo>
                    <a:pt x="2709" y="3910"/>
                    <a:pt x="3410" y="2742"/>
                    <a:pt x="3576" y="1441"/>
                  </a:cubicBezTo>
                  <a:cubicBezTo>
                    <a:pt x="3650" y="530"/>
                    <a:pt x="3288" y="1"/>
                    <a:pt x="27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73"/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73"/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73"/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73"/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73"/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73"/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73"/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73"/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73"/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73"/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73"/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73"/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73"/>
            <p:cNvSpPr/>
            <p:nvPr/>
          </p:nvSpPr>
          <p:spPr>
            <a:xfrm>
              <a:off x="5256068" y="3491658"/>
              <a:ext cx="645130" cy="371997"/>
            </a:xfrm>
            <a:custGeom>
              <a:avLst/>
              <a:gdLst/>
              <a:ahLst/>
              <a:cxnLst/>
              <a:rect l="l" t="t" r="r" b="b"/>
              <a:pathLst>
                <a:path w="32124" h="18572" extrusionOk="0">
                  <a:moveTo>
                    <a:pt x="13940" y="0"/>
                  </a:moveTo>
                  <a:cubicBezTo>
                    <a:pt x="13794" y="0"/>
                    <a:pt x="13644" y="42"/>
                    <a:pt x="13510" y="125"/>
                  </a:cubicBezTo>
                  <a:lnTo>
                    <a:pt x="1702" y="6930"/>
                  </a:lnTo>
                  <a:lnTo>
                    <a:pt x="1" y="5929"/>
                  </a:lnTo>
                  <a:lnTo>
                    <a:pt x="1" y="7931"/>
                  </a:lnTo>
                  <a:lnTo>
                    <a:pt x="18414" y="18572"/>
                  </a:lnTo>
                  <a:lnTo>
                    <a:pt x="31924" y="10733"/>
                  </a:lnTo>
                  <a:cubicBezTo>
                    <a:pt x="32057" y="10666"/>
                    <a:pt x="32124" y="10533"/>
                    <a:pt x="32090" y="10399"/>
                  </a:cubicBezTo>
                  <a:lnTo>
                    <a:pt x="32090" y="8565"/>
                  </a:lnTo>
                  <a:lnTo>
                    <a:pt x="30556" y="9465"/>
                  </a:lnTo>
                  <a:lnTo>
                    <a:pt x="14344" y="125"/>
                  </a:lnTo>
                  <a:cubicBezTo>
                    <a:pt x="14228" y="42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73"/>
            <p:cNvSpPr/>
            <p:nvPr/>
          </p:nvSpPr>
          <p:spPr>
            <a:xfrm>
              <a:off x="5256068" y="3452059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157" y="10642"/>
                    <a:pt x="32157" y="10308"/>
                    <a:pt x="31924" y="10241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73"/>
            <p:cNvSpPr/>
            <p:nvPr/>
          </p:nvSpPr>
          <p:spPr>
            <a:xfrm>
              <a:off x="5256068" y="3610416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0"/>
                  </a:moveTo>
                  <a:lnTo>
                    <a:pt x="1" y="2002"/>
                  </a:lnTo>
                  <a:lnTo>
                    <a:pt x="18414" y="12609"/>
                  </a:lnTo>
                  <a:lnTo>
                    <a:pt x="18414" y="10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73"/>
            <p:cNvSpPr/>
            <p:nvPr/>
          </p:nvSpPr>
          <p:spPr>
            <a:xfrm>
              <a:off x="5618476" y="3801222"/>
              <a:ext cx="14761" cy="7651"/>
            </a:xfrm>
            <a:custGeom>
              <a:avLst/>
              <a:gdLst/>
              <a:ahLst/>
              <a:cxnLst/>
              <a:rect l="l" t="t" r="r" b="b"/>
              <a:pathLst>
                <a:path w="735" h="382" extrusionOk="0">
                  <a:moveTo>
                    <a:pt x="281" y="1"/>
                  </a:moveTo>
                  <a:cubicBezTo>
                    <a:pt x="212" y="1"/>
                    <a:pt x="148" y="24"/>
                    <a:pt x="101" y="48"/>
                  </a:cubicBezTo>
                  <a:cubicBezTo>
                    <a:pt x="101" y="48"/>
                    <a:pt x="101" y="81"/>
                    <a:pt x="101" y="81"/>
                  </a:cubicBezTo>
                  <a:cubicBezTo>
                    <a:pt x="1" y="148"/>
                    <a:pt x="1" y="248"/>
                    <a:pt x="134" y="315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81"/>
                    <a:pt x="601" y="348"/>
                    <a:pt x="601" y="348"/>
                  </a:cubicBezTo>
                  <a:cubicBezTo>
                    <a:pt x="735" y="281"/>
                    <a:pt x="735" y="148"/>
                    <a:pt x="568" y="81"/>
                  </a:cubicBezTo>
                  <a:cubicBezTo>
                    <a:pt x="501" y="48"/>
                    <a:pt x="435" y="15"/>
                    <a:pt x="368" y="15"/>
                  </a:cubicBezTo>
                  <a:cubicBezTo>
                    <a:pt x="339" y="5"/>
                    <a:pt x="309" y="1"/>
                    <a:pt x="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73"/>
            <p:cNvSpPr/>
            <p:nvPr/>
          </p:nvSpPr>
          <p:spPr>
            <a:xfrm>
              <a:off x="5578954" y="3796034"/>
              <a:ext cx="50266" cy="62273"/>
            </a:xfrm>
            <a:custGeom>
              <a:avLst/>
              <a:gdLst/>
              <a:ahLst/>
              <a:cxnLst/>
              <a:rect l="l" t="t" r="r" b="b"/>
              <a:pathLst>
                <a:path w="2503" h="3109" extrusionOk="0">
                  <a:moveTo>
                    <a:pt x="1823" y="0"/>
                  </a:moveTo>
                  <a:cubicBezTo>
                    <a:pt x="1794" y="0"/>
                    <a:pt x="1765" y="2"/>
                    <a:pt x="1735" y="7"/>
                  </a:cubicBezTo>
                  <a:cubicBezTo>
                    <a:pt x="1535" y="7"/>
                    <a:pt x="1335" y="40"/>
                    <a:pt x="1168" y="173"/>
                  </a:cubicBezTo>
                  <a:cubicBezTo>
                    <a:pt x="501" y="607"/>
                    <a:pt x="68" y="1341"/>
                    <a:pt x="34" y="2142"/>
                  </a:cubicBezTo>
                  <a:cubicBezTo>
                    <a:pt x="1" y="2375"/>
                    <a:pt x="68" y="2609"/>
                    <a:pt x="234" y="2809"/>
                  </a:cubicBezTo>
                  <a:cubicBezTo>
                    <a:pt x="368" y="3009"/>
                    <a:pt x="601" y="3109"/>
                    <a:pt x="835" y="3109"/>
                  </a:cubicBezTo>
                  <a:cubicBezTo>
                    <a:pt x="1035" y="3109"/>
                    <a:pt x="1235" y="3042"/>
                    <a:pt x="1402" y="2942"/>
                  </a:cubicBezTo>
                  <a:cubicBezTo>
                    <a:pt x="1435" y="2909"/>
                    <a:pt x="1469" y="2875"/>
                    <a:pt x="1502" y="2875"/>
                  </a:cubicBezTo>
                  <a:lnTo>
                    <a:pt x="1268" y="2742"/>
                  </a:lnTo>
                  <a:cubicBezTo>
                    <a:pt x="1111" y="2826"/>
                    <a:pt x="963" y="2865"/>
                    <a:pt x="832" y="2865"/>
                  </a:cubicBezTo>
                  <a:cubicBezTo>
                    <a:pt x="494" y="2865"/>
                    <a:pt x="268" y="2599"/>
                    <a:pt x="268" y="2142"/>
                  </a:cubicBezTo>
                  <a:cubicBezTo>
                    <a:pt x="301" y="1408"/>
                    <a:pt x="668" y="774"/>
                    <a:pt x="1268" y="374"/>
                  </a:cubicBezTo>
                  <a:cubicBezTo>
                    <a:pt x="1397" y="282"/>
                    <a:pt x="1545" y="231"/>
                    <a:pt x="1692" y="231"/>
                  </a:cubicBezTo>
                  <a:cubicBezTo>
                    <a:pt x="1812" y="231"/>
                    <a:pt x="1930" y="265"/>
                    <a:pt x="2036" y="340"/>
                  </a:cubicBezTo>
                  <a:cubicBezTo>
                    <a:pt x="2136" y="407"/>
                    <a:pt x="2236" y="507"/>
                    <a:pt x="2269" y="640"/>
                  </a:cubicBezTo>
                  <a:lnTo>
                    <a:pt x="2503" y="640"/>
                  </a:lnTo>
                  <a:cubicBezTo>
                    <a:pt x="2469" y="507"/>
                    <a:pt x="2403" y="374"/>
                    <a:pt x="2336" y="274"/>
                  </a:cubicBezTo>
                  <a:cubicBezTo>
                    <a:pt x="2190" y="99"/>
                    <a:pt x="2019" y="0"/>
                    <a:pt x="1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73"/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73"/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73"/>
            <p:cNvSpPr/>
            <p:nvPr/>
          </p:nvSpPr>
          <p:spPr>
            <a:xfrm>
              <a:off x="5216545" y="3435354"/>
              <a:ext cx="694714" cy="368832"/>
            </a:xfrm>
            <a:custGeom>
              <a:avLst/>
              <a:gdLst/>
              <a:ahLst/>
              <a:cxnLst/>
              <a:rect l="l" t="t" r="r" b="b"/>
              <a:pathLst>
                <a:path w="34593" h="18414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7773"/>
                  </a:lnTo>
                  <a:lnTo>
                    <a:pt x="18414" y="18414"/>
                  </a:lnTo>
                  <a:lnTo>
                    <a:pt x="34359" y="10742"/>
                  </a:lnTo>
                  <a:cubicBezTo>
                    <a:pt x="34592" y="10675"/>
                    <a:pt x="34592" y="10341"/>
                    <a:pt x="34359" y="10275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73"/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73"/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73"/>
            <p:cNvSpPr/>
            <p:nvPr/>
          </p:nvSpPr>
          <p:spPr>
            <a:xfrm>
              <a:off x="5479144" y="3775443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2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5"/>
                  </a:cubicBezTo>
                  <a:cubicBezTo>
                    <a:pt x="2469" y="1335"/>
                    <a:pt x="2035" y="601"/>
                    <a:pt x="1368" y="167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73"/>
            <p:cNvSpPr/>
            <p:nvPr/>
          </p:nvSpPr>
          <p:spPr>
            <a:xfrm>
              <a:off x="5483843" y="3779910"/>
              <a:ext cx="40868" cy="53220"/>
            </a:xfrm>
            <a:custGeom>
              <a:avLst/>
              <a:gdLst/>
              <a:ahLst/>
              <a:cxnLst/>
              <a:rect l="l" t="t" r="r" b="b"/>
              <a:pathLst>
                <a:path w="2035" h="2657" extrusionOk="0">
                  <a:moveTo>
                    <a:pt x="572" y="1"/>
                  </a:moveTo>
                  <a:cubicBezTo>
                    <a:pt x="234" y="1"/>
                    <a:pt x="0" y="273"/>
                    <a:pt x="0" y="745"/>
                  </a:cubicBezTo>
                  <a:cubicBezTo>
                    <a:pt x="34" y="1445"/>
                    <a:pt x="400" y="2113"/>
                    <a:pt x="1034" y="2513"/>
                  </a:cubicBezTo>
                  <a:cubicBezTo>
                    <a:pt x="1200" y="2610"/>
                    <a:pt x="1354" y="2656"/>
                    <a:pt x="1489" y="2656"/>
                  </a:cubicBezTo>
                  <a:cubicBezTo>
                    <a:pt x="1818" y="2656"/>
                    <a:pt x="2035" y="2385"/>
                    <a:pt x="2035" y="1912"/>
                  </a:cubicBezTo>
                  <a:cubicBezTo>
                    <a:pt x="2002" y="1212"/>
                    <a:pt x="1635" y="545"/>
                    <a:pt x="1034" y="145"/>
                  </a:cubicBezTo>
                  <a:cubicBezTo>
                    <a:pt x="869" y="47"/>
                    <a:pt x="712" y="1"/>
                    <a:pt x="57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73"/>
            <p:cNvSpPr/>
            <p:nvPr/>
          </p:nvSpPr>
          <p:spPr>
            <a:xfrm>
              <a:off x="5245364" y="3636295"/>
              <a:ext cx="205002" cy="157696"/>
            </a:xfrm>
            <a:custGeom>
              <a:avLst/>
              <a:gdLst/>
              <a:ahLst/>
              <a:cxnLst/>
              <a:rect l="l" t="t" r="r" b="b"/>
              <a:pathLst>
                <a:path w="10208" h="7873" extrusionOk="0">
                  <a:moveTo>
                    <a:pt x="618" y="1"/>
                  </a:moveTo>
                  <a:cubicBezTo>
                    <a:pt x="254" y="1"/>
                    <a:pt x="0" y="287"/>
                    <a:pt x="0" y="810"/>
                  </a:cubicBezTo>
                  <a:lnTo>
                    <a:pt x="0" y="1177"/>
                  </a:lnTo>
                  <a:cubicBezTo>
                    <a:pt x="33" y="1944"/>
                    <a:pt x="434" y="2678"/>
                    <a:pt x="1101" y="3111"/>
                  </a:cubicBezTo>
                  <a:lnTo>
                    <a:pt x="9073" y="7715"/>
                  </a:lnTo>
                  <a:cubicBezTo>
                    <a:pt x="9258" y="7822"/>
                    <a:pt x="9432" y="7872"/>
                    <a:pt x="9585" y="7872"/>
                  </a:cubicBezTo>
                  <a:cubicBezTo>
                    <a:pt x="9957" y="7872"/>
                    <a:pt x="10207" y="7577"/>
                    <a:pt x="10207" y="7081"/>
                  </a:cubicBezTo>
                  <a:lnTo>
                    <a:pt x="10207" y="6714"/>
                  </a:lnTo>
                  <a:cubicBezTo>
                    <a:pt x="10174" y="5914"/>
                    <a:pt x="9740" y="5213"/>
                    <a:pt x="9073" y="4779"/>
                  </a:cubicBezTo>
                  <a:lnTo>
                    <a:pt x="1101" y="143"/>
                  </a:lnTo>
                  <a:cubicBezTo>
                    <a:pt x="929" y="47"/>
                    <a:pt x="764" y="1"/>
                    <a:pt x="61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73"/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73"/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73"/>
            <p:cNvSpPr/>
            <p:nvPr/>
          </p:nvSpPr>
          <p:spPr>
            <a:xfrm>
              <a:off x="5219899" y="3406631"/>
              <a:ext cx="698710" cy="385197"/>
            </a:xfrm>
            <a:custGeom>
              <a:avLst/>
              <a:gdLst/>
              <a:ahLst/>
              <a:cxnLst/>
              <a:rect l="l" t="t" r="r" b="b"/>
              <a:pathLst>
                <a:path w="34792" h="19231" extrusionOk="0">
                  <a:moveTo>
                    <a:pt x="16379" y="0"/>
                  </a:moveTo>
                  <a:lnTo>
                    <a:pt x="201" y="8206"/>
                  </a:lnTo>
                  <a:cubicBezTo>
                    <a:pt x="101" y="8273"/>
                    <a:pt x="34" y="8373"/>
                    <a:pt x="0" y="8473"/>
                  </a:cubicBezTo>
                  <a:cubicBezTo>
                    <a:pt x="34" y="8573"/>
                    <a:pt x="101" y="8707"/>
                    <a:pt x="201" y="8740"/>
                  </a:cubicBezTo>
                  <a:lnTo>
                    <a:pt x="18247" y="19181"/>
                  </a:lnTo>
                  <a:cubicBezTo>
                    <a:pt x="18297" y="19214"/>
                    <a:pt x="18355" y="19231"/>
                    <a:pt x="18418" y="19231"/>
                  </a:cubicBezTo>
                  <a:cubicBezTo>
                    <a:pt x="18480" y="19231"/>
                    <a:pt x="18547" y="19214"/>
                    <a:pt x="18614" y="19181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73"/>
            <p:cNvSpPr/>
            <p:nvPr/>
          </p:nvSpPr>
          <p:spPr>
            <a:xfrm>
              <a:off x="5219899" y="3570316"/>
              <a:ext cx="369799" cy="221191"/>
            </a:xfrm>
            <a:custGeom>
              <a:avLst/>
              <a:gdLst/>
              <a:ahLst/>
              <a:cxnLst/>
              <a:rect l="l" t="t" r="r" b="b"/>
              <a:pathLst>
                <a:path w="18414" h="11043" extrusionOk="0">
                  <a:moveTo>
                    <a:pt x="201" y="1"/>
                  </a:moveTo>
                  <a:lnTo>
                    <a:pt x="201" y="1"/>
                  </a:lnTo>
                  <a:cubicBezTo>
                    <a:pt x="171" y="11"/>
                    <a:pt x="151" y="29"/>
                    <a:pt x="139" y="50"/>
                  </a:cubicBezTo>
                  <a:lnTo>
                    <a:pt x="139" y="50"/>
                  </a:lnTo>
                  <a:cubicBezTo>
                    <a:pt x="158" y="32"/>
                    <a:pt x="178" y="16"/>
                    <a:pt x="201" y="1"/>
                  </a:cubicBezTo>
                  <a:close/>
                  <a:moveTo>
                    <a:pt x="139" y="50"/>
                  </a:moveTo>
                  <a:cubicBezTo>
                    <a:pt x="72" y="114"/>
                    <a:pt x="26" y="197"/>
                    <a:pt x="0" y="301"/>
                  </a:cubicBezTo>
                  <a:cubicBezTo>
                    <a:pt x="34" y="401"/>
                    <a:pt x="101" y="501"/>
                    <a:pt x="201" y="568"/>
                  </a:cubicBezTo>
                  <a:lnTo>
                    <a:pt x="18247" y="11009"/>
                  </a:lnTo>
                  <a:cubicBezTo>
                    <a:pt x="18314" y="11009"/>
                    <a:pt x="18347" y="11042"/>
                    <a:pt x="18414" y="11042"/>
                  </a:cubicBezTo>
                  <a:lnTo>
                    <a:pt x="18414" y="10675"/>
                  </a:lnTo>
                  <a:cubicBezTo>
                    <a:pt x="18347" y="10675"/>
                    <a:pt x="18280" y="10675"/>
                    <a:pt x="18247" y="10642"/>
                  </a:cubicBezTo>
                  <a:lnTo>
                    <a:pt x="201" y="201"/>
                  </a:lnTo>
                  <a:cubicBezTo>
                    <a:pt x="130" y="177"/>
                    <a:pt x="109" y="103"/>
                    <a:pt x="139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73"/>
            <p:cNvSpPr/>
            <p:nvPr/>
          </p:nvSpPr>
          <p:spPr>
            <a:xfrm>
              <a:off x="5221907" y="3406631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0"/>
                  </a:moveTo>
                  <a:lnTo>
                    <a:pt x="101" y="8173"/>
                  </a:lnTo>
                  <a:cubicBezTo>
                    <a:pt x="1" y="8206"/>
                    <a:pt x="1" y="8340"/>
                    <a:pt x="101" y="8373"/>
                  </a:cubicBezTo>
                  <a:lnTo>
                    <a:pt x="18147" y="18814"/>
                  </a:lnTo>
                  <a:cubicBezTo>
                    <a:pt x="18214" y="18847"/>
                    <a:pt x="18247" y="18847"/>
                    <a:pt x="18314" y="18847"/>
                  </a:cubicBezTo>
                  <a:cubicBezTo>
                    <a:pt x="18380" y="18847"/>
                    <a:pt x="18447" y="18847"/>
                    <a:pt x="18514" y="18814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73"/>
            <p:cNvSpPr/>
            <p:nvPr/>
          </p:nvSpPr>
          <p:spPr>
            <a:xfrm>
              <a:off x="5589678" y="3619770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06"/>
                    <a:pt x="1" y="8206"/>
                  </a:cubicBezTo>
                  <a:lnTo>
                    <a:pt x="1" y="8573"/>
                  </a:lnTo>
                  <a:cubicBezTo>
                    <a:pt x="67" y="8573"/>
                    <a:pt x="134" y="8540"/>
                    <a:pt x="201" y="8540"/>
                  </a:cubicBezTo>
                  <a:lnTo>
                    <a:pt x="16379" y="334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73"/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73"/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73"/>
            <p:cNvSpPr/>
            <p:nvPr/>
          </p:nvSpPr>
          <p:spPr>
            <a:xfrm>
              <a:off x="5219899" y="3376566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0"/>
                  </a:moveTo>
                  <a:lnTo>
                    <a:pt x="234" y="7439"/>
                  </a:lnTo>
                  <a:cubicBezTo>
                    <a:pt x="101" y="7506"/>
                    <a:pt x="34" y="7672"/>
                    <a:pt x="0" y="7806"/>
                  </a:cubicBezTo>
                  <a:lnTo>
                    <a:pt x="0" y="8773"/>
                  </a:lnTo>
                  <a:cubicBezTo>
                    <a:pt x="34" y="8940"/>
                    <a:pt x="101" y="9073"/>
                    <a:pt x="234" y="9174"/>
                  </a:cubicBezTo>
                  <a:lnTo>
                    <a:pt x="18213" y="19514"/>
                  </a:lnTo>
                  <a:cubicBezTo>
                    <a:pt x="18280" y="19548"/>
                    <a:pt x="18355" y="19564"/>
                    <a:pt x="18430" y="19564"/>
                  </a:cubicBezTo>
                  <a:cubicBezTo>
                    <a:pt x="18505" y="19564"/>
                    <a:pt x="18580" y="19548"/>
                    <a:pt x="18647" y="19514"/>
                  </a:cubicBezTo>
                  <a:lnTo>
                    <a:pt x="32357" y="12109"/>
                  </a:lnTo>
                  <a:lnTo>
                    <a:pt x="32357" y="10641"/>
                  </a:lnTo>
                  <a:lnTo>
                    <a:pt x="139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73"/>
            <p:cNvSpPr/>
            <p:nvPr/>
          </p:nvSpPr>
          <p:spPr>
            <a:xfrm>
              <a:off x="5221907" y="3376566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0"/>
                  </a:moveTo>
                  <a:lnTo>
                    <a:pt x="134" y="7439"/>
                  </a:lnTo>
                  <a:cubicBezTo>
                    <a:pt x="1" y="7472"/>
                    <a:pt x="1" y="7639"/>
                    <a:pt x="134" y="7672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41"/>
                  </a:lnTo>
                  <a:lnTo>
                    <a:pt x="1384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73"/>
            <p:cNvSpPr/>
            <p:nvPr/>
          </p:nvSpPr>
          <p:spPr>
            <a:xfrm>
              <a:off x="5831512" y="3585699"/>
              <a:ext cx="15423" cy="7371"/>
            </a:xfrm>
            <a:custGeom>
              <a:avLst/>
              <a:gdLst/>
              <a:ahLst/>
              <a:cxnLst/>
              <a:rect l="l" t="t" r="r" b="b"/>
              <a:pathLst>
                <a:path w="768" h="368" extrusionOk="0">
                  <a:moveTo>
                    <a:pt x="367" y="0"/>
                  </a:moveTo>
                  <a:cubicBezTo>
                    <a:pt x="301" y="0"/>
                    <a:pt x="201" y="0"/>
                    <a:pt x="134" y="33"/>
                  </a:cubicBezTo>
                  <a:cubicBezTo>
                    <a:pt x="101" y="33"/>
                    <a:pt x="101" y="33"/>
                    <a:pt x="101" y="67"/>
                  </a:cubicBezTo>
                  <a:cubicBezTo>
                    <a:pt x="1" y="134"/>
                    <a:pt x="34" y="234"/>
                    <a:pt x="167" y="300"/>
                  </a:cubicBezTo>
                  <a:cubicBezTo>
                    <a:pt x="201" y="334"/>
                    <a:pt x="267" y="334"/>
                    <a:pt x="301" y="367"/>
                  </a:cubicBezTo>
                  <a:lnTo>
                    <a:pt x="568" y="367"/>
                  </a:lnTo>
                  <a:cubicBezTo>
                    <a:pt x="568" y="367"/>
                    <a:pt x="601" y="334"/>
                    <a:pt x="634" y="334"/>
                  </a:cubicBezTo>
                  <a:cubicBezTo>
                    <a:pt x="768" y="267"/>
                    <a:pt x="734" y="134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73"/>
            <p:cNvSpPr/>
            <p:nvPr/>
          </p:nvSpPr>
          <p:spPr>
            <a:xfrm>
              <a:off x="5219899" y="3526230"/>
              <a:ext cx="369799" cy="242543"/>
            </a:xfrm>
            <a:custGeom>
              <a:avLst/>
              <a:gdLst/>
              <a:ahLst/>
              <a:cxnLst/>
              <a:rect l="l" t="t" r="r" b="b"/>
              <a:pathLst>
                <a:path w="18414" h="12109" extrusionOk="0">
                  <a:moveTo>
                    <a:pt x="167" y="0"/>
                  </a:moveTo>
                  <a:lnTo>
                    <a:pt x="167" y="0"/>
                  </a:lnTo>
                  <a:cubicBezTo>
                    <a:pt x="67" y="67"/>
                    <a:pt x="34" y="200"/>
                    <a:pt x="0" y="334"/>
                  </a:cubicBezTo>
                  <a:lnTo>
                    <a:pt x="0" y="1301"/>
                  </a:lnTo>
                  <a:cubicBezTo>
                    <a:pt x="34" y="1468"/>
                    <a:pt x="101" y="1601"/>
                    <a:pt x="234" y="1702"/>
                  </a:cubicBezTo>
                  <a:lnTo>
                    <a:pt x="18213" y="12042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41"/>
                  </a:lnTo>
                  <a:cubicBezTo>
                    <a:pt x="18347" y="10641"/>
                    <a:pt x="18280" y="10608"/>
                    <a:pt x="18213" y="10575"/>
                  </a:cubicBezTo>
                  <a:lnTo>
                    <a:pt x="234" y="200"/>
                  </a:lnTo>
                  <a:cubicBezTo>
                    <a:pt x="134" y="167"/>
                    <a:pt x="134" y="67"/>
                    <a:pt x="1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73"/>
            <p:cNvSpPr/>
            <p:nvPr/>
          </p:nvSpPr>
          <p:spPr>
            <a:xfrm>
              <a:off x="5838882" y="3548744"/>
              <a:ext cx="54946" cy="85748"/>
            </a:xfrm>
            <a:custGeom>
              <a:avLst/>
              <a:gdLst/>
              <a:ahLst/>
              <a:cxnLst/>
              <a:rect l="l" t="t" r="r" b="b"/>
              <a:pathLst>
                <a:path w="2736" h="4281" extrusionOk="0">
                  <a:moveTo>
                    <a:pt x="1771" y="1"/>
                  </a:moveTo>
                  <a:cubicBezTo>
                    <a:pt x="1592" y="1"/>
                    <a:pt x="1415" y="52"/>
                    <a:pt x="1268" y="144"/>
                  </a:cubicBezTo>
                  <a:cubicBezTo>
                    <a:pt x="634" y="611"/>
                    <a:pt x="201" y="1278"/>
                    <a:pt x="0" y="2045"/>
                  </a:cubicBezTo>
                  <a:lnTo>
                    <a:pt x="334" y="2079"/>
                  </a:lnTo>
                  <a:cubicBezTo>
                    <a:pt x="467" y="1411"/>
                    <a:pt x="868" y="811"/>
                    <a:pt x="1435" y="411"/>
                  </a:cubicBezTo>
                  <a:cubicBezTo>
                    <a:pt x="1535" y="344"/>
                    <a:pt x="1702" y="311"/>
                    <a:pt x="1835" y="311"/>
                  </a:cubicBezTo>
                  <a:cubicBezTo>
                    <a:pt x="1855" y="301"/>
                    <a:pt x="1877" y="297"/>
                    <a:pt x="1901" y="297"/>
                  </a:cubicBezTo>
                  <a:cubicBezTo>
                    <a:pt x="1958" y="297"/>
                    <a:pt x="2021" y="320"/>
                    <a:pt x="2069" y="344"/>
                  </a:cubicBezTo>
                  <a:cubicBezTo>
                    <a:pt x="2335" y="611"/>
                    <a:pt x="2502" y="1011"/>
                    <a:pt x="2436" y="1411"/>
                  </a:cubicBezTo>
                  <a:cubicBezTo>
                    <a:pt x="2402" y="2379"/>
                    <a:pt x="1835" y="3480"/>
                    <a:pt x="1168" y="3880"/>
                  </a:cubicBezTo>
                  <a:cubicBezTo>
                    <a:pt x="1068" y="3955"/>
                    <a:pt x="949" y="3993"/>
                    <a:pt x="826" y="3993"/>
                  </a:cubicBezTo>
                  <a:cubicBezTo>
                    <a:pt x="784" y="3993"/>
                    <a:pt x="743" y="3988"/>
                    <a:pt x="701" y="3980"/>
                  </a:cubicBezTo>
                  <a:lnTo>
                    <a:pt x="367" y="4180"/>
                  </a:lnTo>
                  <a:cubicBezTo>
                    <a:pt x="501" y="4247"/>
                    <a:pt x="634" y="4280"/>
                    <a:pt x="768" y="4280"/>
                  </a:cubicBezTo>
                  <a:cubicBezTo>
                    <a:pt x="968" y="4280"/>
                    <a:pt x="1135" y="4213"/>
                    <a:pt x="1301" y="4113"/>
                  </a:cubicBezTo>
                  <a:cubicBezTo>
                    <a:pt x="2069" y="3713"/>
                    <a:pt x="2669" y="2479"/>
                    <a:pt x="2702" y="1411"/>
                  </a:cubicBezTo>
                  <a:cubicBezTo>
                    <a:pt x="2736" y="778"/>
                    <a:pt x="2536" y="311"/>
                    <a:pt x="2202" y="111"/>
                  </a:cubicBezTo>
                  <a:cubicBezTo>
                    <a:pt x="2067" y="35"/>
                    <a:pt x="1918" y="1"/>
                    <a:pt x="1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73"/>
            <p:cNvSpPr/>
            <p:nvPr/>
          </p:nvSpPr>
          <p:spPr>
            <a:xfrm>
              <a:off x="5219899" y="3312430"/>
              <a:ext cx="698710" cy="419268"/>
            </a:xfrm>
            <a:custGeom>
              <a:avLst/>
              <a:gdLst/>
              <a:ahLst/>
              <a:cxnLst/>
              <a:rect l="l" t="t" r="r" b="b"/>
              <a:pathLst>
                <a:path w="34792" h="20932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0"/>
                    <a:pt x="34" y="10041"/>
                    <a:pt x="0" y="10174"/>
                  </a:cubicBezTo>
                  <a:cubicBezTo>
                    <a:pt x="34" y="10274"/>
                    <a:pt x="101" y="10407"/>
                    <a:pt x="201" y="10441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73"/>
            <p:cNvSpPr/>
            <p:nvPr/>
          </p:nvSpPr>
          <p:spPr>
            <a:xfrm>
              <a:off x="5219236" y="3510186"/>
              <a:ext cx="370462" cy="221171"/>
            </a:xfrm>
            <a:custGeom>
              <a:avLst/>
              <a:gdLst/>
              <a:ahLst/>
              <a:cxnLst/>
              <a:rect l="l" t="t" r="r" b="b"/>
              <a:pathLst>
                <a:path w="18447" h="11042" extrusionOk="0">
                  <a:moveTo>
                    <a:pt x="234" y="1"/>
                  </a:moveTo>
                  <a:lnTo>
                    <a:pt x="234" y="1"/>
                  </a:lnTo>
                  <a:cubicBezTo>
                    <a:pt x="221" y="5"/>
                    <a:pt x="211" y="10"/>
                    <a:pt x="202" y="17"/>
                  </a:cubicBezTo>
                  <a:lnTo>
                    <a:pt x="202" y="17"/>
                  </a:lnTo>
                  <a:cubicBezTo>
                    <a:pt x="212" y="11"/>
                    <a:pt x="222" y="6"/>
                    <a:pt x="234" y="1"/>
                  </a:cubicBezTo>
                  <a:close/>
                  <a:moveTo>
                    <a:pt x="202" y="17"/>
                  </a:moveTo>
                  <a:lnTo>
                    <a:pt x="202" y="17"/>
                  </a:lnTo>
                  <a:cubicBezTo>
                    <a:pt x="1" y="135"/>
                    <a:pt x="11" y="473"/>
                    <a:pt x="234" y="568"/>
                  </a:cubicBezTo>
                  <a:lnTo>
                    <a:pt x="18280" y="11009"/>
                  </a:lnTo>
                  <a:cubicBezTo>
                    <a:pt x="18347" y="11009"/>
                    <a:pt x="18380" y="11042"/>
                    <a:pt x="18447" y="11042"/>
                  </a:cubicBezTo>
                  <a:lnTo>
                    <a:pt x="18447" y="10675"/>
                  </a:lnTo>
                  <a:cubicBezTo>
                    <a:pt x="18380" y="10675"/>
                    <a:pt x="18313" y="10675"/>
                    <a:pt x="18280" y="10642"/>
                  </a:cubicBezTo>
                  <a:lnTo>
                    <a:pt x="234" y="201"/>
                  </a:lnTo>
                  <a:cubicBezTo>
                    <a:pt x="146" y="172"/>
                    <a:pt x="135" y="65"/>
                    <a:pt x="202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73"/>
            <p:cNvSpPr/>
            <p:nvPr/>
          </p:nvSpPr>
          <p:spPr>
            <a:xfrm>
              <a:off x="5221907" y="3312430"/>
              <a:ext cx="696702" cy="411596"/>
            </a:xfrm>
            <a:custGeom>
              <a:avLst/>
              <a:gdLst/>
              <a:ahLst/>
              <a:cxnLst/>
              <a:rect l="l" t="t" r="r" b="b"/>
              <a:pathLst>
                <a:path w="34692" h="20549" extrusionOk="0">
                  <a:moveTo>
                    <a:pt x="16279" y="0"/>
                  </a:moveTo>
                  <a:lnTo>
                    <a:pt x="101" y="9874"/>
                  </a:lnTo>
                  <a:cubicBezTo>
                    <a:pt x="1" y="9907"/>
                    <a:pt x="1" y="10041"/>
                    <a:pt x="101" y="10074"/>
                  </a:cubicBezTo>
                  <a:lnTo>
                    <a:pt x="18147" y="20515"/>
                  </a:lnTo>
                  <a:cubicBezTo>
                    <a:pt x="18214" y="20548"/>
                    <a:pt x="18247" y="20548"/>
                    <a:pt x="18314" y="20548"/>
                  </a:cubicBezTo>
                  <a:cubicBezTo>
                    <a:pt x="18380" y="20548"/>
                    <a:pt x="18447" y="20548"/>
                    <a:pt x="18514" y="20515"/>
                  </a:cubicBezTo>
                  <a:lnTo>
                    <a:pt x="34692" y="10608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73"/>
            <p:cNvSpPr/>
            <p:nvPr/>
          </p:nvSpPr>
          <p:spPr>
            <a:xfrm>
              <a:off x="5589678" y="3524888"/>
              <a:ext cx="328931" cy="206469"/>
            </a:xfrm>
            <a:custGeom>
              <a:avLst/>
              <a:gdLst/>
              <a:ahLst/>
              <a:cxnLst/>
              <a:rect l="l" t="t" r="r" b="b"/>
              <a:pathLst>
                <a:path w="16379" h="10308" extrusionOk="0">
                  <a:moveTo>
                    <a:pt x="16379" y="1"/>
                  </a:moveTo>
                  <a:lnTo>
                    <a:pt x="201" y="9908"/>
                  </a:lnTo>
                  <a:cubicBezTo>
                    <a:pt x="134" y="9941"/>
                    <a:pt x="67" y="9941"/>
                    <a:pt x="1" y="9941"/>
                  </a:cubicBezTo>
                  <a:lnTo>
                    <a:pt x="1" y="10308"/>
                  </a:lnTo>
                  <a:cubicBezTo>
                    <a:pt x="67" y="10308"/>
                    <a:pt x="134" y="10275"/>
                    <a:pt x="201" y="10275"/>
                  </a:cubicBezTo>
                  <a:lnTo>
                    <a:pt x="16379" y="36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73"/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73"/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73"/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73"/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73"/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73"/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73"/>
            <p:cNvSpPr/>
            <p:nvPr/>
          </p:nvSpPr>
          <p:spPr>
            <a:xfrm>
              <a:off x="5256068" y="3301734"/>
              <a:ext cx="645130" cy="370835"/>
            </a:xfrm>
            <a:custGeom>
              <a:avLst/>
              <a:gdLst/>
              <a:ahLst/>
              <a:cxnLst/>
              <a:rect l="l" t="t" r="r" b="b"/>
              <a:pathLst>
                <a:path w="32124" h="18514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05"/>
                  </a:lnTo>
                  <a:lnTo>
                    <a:pt x="1" y="5905"/>
                  </a:ln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057" y="10641"/>
                    <a:pt x="32124" y="10508"/>
                    <a:pt x="32090" y="10374"/>
                  </a:cubicBezTo>
                  <a:lnTo>
                    <a:pt x="32090" y="8573"/>
                  </a:lnTo>
                  <a:lnTo>
                    <a:pt x="30556" y="9474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73"/>
            <p:cNvSpPr/>
            <p:nvPr/>
          </p:nvSpPr>
          <p:spPr>
            <a:xfrm>
              <a:off x="5256068" y="3261634"/>
              <a:ext cx="645813" cy="371516"/>
            </a:xfrm>
            <a:custGeom>
              <a:avLst/>
              <a:gdLst/>
              <a:ahLst/>
              <a:cxnLst/>
              <a:rect l="l" t="t" r="r" b="b"/>
              <a:pathLst>
                <a:path w="32158" h="18548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7"/>
                  </a:lnTo>
                  <a:lnTo>
                    <a:pt x="18414" y="18547"/>
                  </a:lnTo>
                  <a:lnTo>
                    <a:pt x="31924" y="10742"/>
                  </a:lnTo>
                  <a:cubicBezTo>
                    <a:pt x="32157" y="10642"/>
                    <a:pt x="32157" y="10342"/>
                    <a:pt x="31924" y="10242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73"/>
            <p:cNvSpPr/>
            <p:nvPr/>
          </p:nvSpPr>
          <p:spPr>
            <a:xfrm>
              <a:off x="5256068" y="3419991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2002"/>
                  </a:lnTo>
                  <a:lnTo>
                    <a:pt x="18414" y="12610"/>
                  </a:lnTo>
                  <a:lnTo>
                    <a:pt x="18414" y="106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73"/>
            <p:cNvSpPr/>
            <p:nvPr/>
          </p:nvSpPr>
          <p:spPr>
            <a:xfrm>
              <a:off x="5618476" y="3611077"/>
              <a:ext cx="14761" cy="7872"/>
            </a:xfrm>
            <a:custGeom>
              <a:avLst/>
              <a:gdLst/>
              <a:ahLst/>
              <a:cxnLst/>
              <a:rect l="l" t="t" r="r" b="b"/>
              <a:pathLst>
                <a:path w="735" h="393" extrusionOk="0">
                  <a:moveTo>
                    <a:pt x="368" y="1"/>
                  </a:moveTo>
                  <a:cubicBezTo>
                    <a:pt x="268" y="1"/>
                    <a:pt x="168" y="1"/>
                    <a:pt x="101" y="34"/>
                  </a:cubicBezTo>
                  <a:cubicBezTo>
                    <a:pt x="1" y="134"/>
                    <a:pt x="1" y="234"/>
                    <a:pt x="134" y="301"/>
                  </a:cubicBezTo>
                  <a:cubicBezTo>
                    <a:pt x="168" y="334"/>
                    <a:pt x="234" y="368"/>
                    <a:pt x="301" y="368"/>
                  </a:cubicBezTo>
                  <a:cubicBezTo>
                    <a:pt x="335" y="384"/>
                    <a:pt x="368" y="393"/>
                    <a:pt x="405" y="393"/>
                  </a:cubicBezTo>
                  <a:cubicBezTo>
                    <a:pt x="443" y="393"/>
                    <a:pt x="485" y="384"/>
                    <a:pt x="535" y="368"/>
                  </a:cubicBezTo>
                  <a:cubicBezTo>
                    <a:pt x="568" y="368"/>
                    <a:pt x="601" y="368"/>
                    <a:pt x="601" y="334"/>
                  </a:cubicBezTo>
                  <a:cubicBezTo>
                    <a:pt x="735" y="268"/>
                    <a:pt x="735" y="134"/>
                    <a:pt x="568" y="67"/>
                  </a:cubicBezTo>
                  <a:cubicBezTo>
                    <a:pt x="501" y="34"/>
                    <a:pt x="435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73"/>
            <p:cNvSpPr/>
            <p:nvPr/>
          </p:nvSpPr>
          <p:spPr>
            <a:xfrm>
              <a:off x="5578954" y="3605068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0"/>
                  </a:moveTo>
                  <a:cubicBezTo>
                    <a:pt x="1535" y="34"/>
                    <a:pt x="1335" y="67"/>
                    <a:pt x="1168" y="201"/>
                  </a:cubicBezTo>
                  <a:cubicBezTo>
                    <a:pt x="468" y="634"/>
                    <a:pt x="68" y="1368"/>
                    <a:pt x="34" y="2169"/>
                  </a:cubicBezTo>
                  <a:cubicBezTo>
                    <a:pt x="1" y="2402"/>
                    <a:pt x="101" y="2669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36"/>
                    <a:pt x="1235" y="3069"/>
                    <a:pt x="1402" y="2969"/>
                  </a:cubicBezTo>
                  <a:cubicBezTo>
                    <a:pt x="1435" y="2936"/>
                    <a:pt x="1469" y="2936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2"/>
                    <a:pt x="832" y="2892"/>
                  </a:cubicBezTo>
                  <a:cubicBezTo>
                    <a:pt x="494" y="2892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69" y="401"/>
                    <a:pt x="2236" y="534"/>
                    <a:pt x="2269" y="668"/>
                  </a:cubicBezTo>
                  <a:lnTo>
                    <a:pt x="2503" y="668"/>
                  </a:lnTo>
                  <a:cubicBezTo>
                    <a:pt x="2469" y="534"/>
                    <a:pt x="2403" y="401"/>
                    <a:pt x="2336" y="301"/>
                  </a:cubicBezTo>
                  <a:cubicBezTo>
                    <a:pt x="2169" y="101"/>
                    <a:pt x="1969" y="0"/>
                    <a:pt x="1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73"/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73"/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73"/>
            <p:cNvSpPr/>
            <p:nvPr/>
          </p:nvSpPr>
          <p:spPr>
            <a:xfrm>
              <a:off x="5216545" y="3245610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39"/>
                  </a:lnTo>
                  <a:lnTo>
                    <a:pt x="18414" y="18380"/>
                  </a:lnTo>
                  <a:lnTo>
                    <a:pt x="34359" y="10708"/>
                  </a:lnTo>
                  <a:cubicBezTo>
                    <a:pt x="34592" y="10575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73"/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73"/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73"/>
            <p:cNvSpPr/>
            <p:nvPr/>
          </p:nvSpPr>
          <p:spPr>
            <a:xfrm>
              <a:off x="5479144" y="3585018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3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6"/>
                  </a:cubicBezTo>
                  <a:cubicBezTo>
                    <a:pt x="2469" y="1335"/>
                    <a:pt x="2035" y="601"/>
                    <a:pt x="1368" y="168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73"/>
            <p:cNvSpPr/>
            <p:nvPr/>
          </p:nvSpPr>
          <p:spPr>
            <a:xfrm>
              <a:off x="5483843" y="3589906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92" y="1"/>
                  </a:moveTo>
                  <a:cubicBezTo>
                    <a:pt x="243" y="1"/>
                    <a:pt x="0" y="267"/>
                    <a:pt x="0" y="724"/>
                  </a:cubicBezTo>
                  <a:cubicBezTo>
                    <a:pt x="34" y="1458"/>
                    <a:pt x="434" y="2092"/>
                    <a:pt x="1034" y="2492"/>
                  </a:cubicBezTo>
                  <a:cubicBezTo>
                    <a:pt x="1200" y="2589"/>
                    <a:pt x="1354" y="2636"/>
                    <a:pt x="1489" y="2636"/>
                  </a:cubicBezTo>
                  <a:cubicBezTo>
                    <a:pt x="1818" y="2636"/>
                    <a:pt x="2035" y="2364"/>
                    <a:pt x="2035" y="1892"/>
                  </a:cubicBezTo>
                  <a:cubicBezTo>
                    <a:pt x="2002" y="1191"/>
                    <a:pt x="1635" y="524"/>
                    <a:pt x="1034" y="124"/>
                  </a:cubicBezTo>
                  <a:cubicBezTo>
                    <a:pt x="876" y="40"/>
                    <a:pt x="726" y="1"/>
                    <a:pt x="59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73"/>
            <p:cNvSpPr/>
            <p:nvPr/>
          </p:nvSpPr>
          <p:spPr>
            <a:xfrm>
              <a:off x="5245364" y="3446250"/>
              <a:ext cx="205002" cy="157436"/>
            </a:xfrm>
            <a:custGeom>
              <a:avLst/>
              <a:gdLst/>
              <a:ahLst/>
              <a:cxnLst/>
              <a:rect l="l" t="t" r="r" b="b"/>
              <a:pathLst>
                <a:path w="10208" h="7860" extrusionOk="0">
                  <a:moveTo>
                    <a:pt x="614" y="1"/>
                  </a:moveTo>
                  <a:cubicBezTo>
                    <a:pt x="252" y="1"/>
                    <a:pt x="0" y="303"/>
                    <a:pt x="0" y="824"/>
                  </a:cubicBezTo>
                  <a:lnTo>
                    <a:pt x="0" y="1191"/>
                  </a:lnTo>
                  <a:cubicBezTo>
                    <a:pt x="33" y="1959"/>
                    <a:pt x="434" y="2692"/>
                    <a:pt x="1101" y="3126"/>
                  </a:cubicBezTo>
                  <a:lnTo>
                    <a:pt x="9073" y="7696"/>
                  </a:lnTo>
                  <a:cubicBezTo>
                    <a:pt x="9264" y="7807"/>
                    <a:pt x="9443" y="7860"/>
                    <a:pt x="9600" y="7860"/>
                  </a:cubicBezTo>
                  <a:cubicBezTo>
                    <a:pt x="9963" y="7860"/>
                    <a:pt x="10207" y="7575"/>
                    <a:pt x="10207" y="7062"/>
                  </a:cubicBezTo>
                  <a:lnTo>
                    <a:pt x="10207" y="6695"/>
                  </a:lnTo>
                  <a:cubicBezTo>
                    <a:pt x="10174" y="5895"/>
                    <a:pt x="9740" y="5194"/>
                    <a:pt x="9073" y="4761"/>
                  </a:cubicBezTo>
                  <a:lnTo>
                    <a:pt x="1101" y="157"/>
                  </a:lnTo>
                  <a:cubicBezTo>
                    <a:pt x="927" y="51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73"/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73"/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73"/>
            <p:cNvSpPr/>
            <p:nvPr/>
          </p:nvSpPr>
          <p:spPr>
            <a:xfrm>
              <a:off x="5219899" y="3210858"/>
              <a:ext cx="698710" cy="384716"/>
            </a:xfrm>
            <a:custGeom>
              <a:avLst/>
              <a:gdLst/>
              <a:ahLst/>
              <a:cxnLst/>
              <a:rect l="l" t="t" r="r" b="b"/>
              <a:pathLst>
                <a:path w="34792" h="19207" extrusionOk="0">
                  <a:moveTo>
                    <a:pt x="16379" y="1"/>
                  </a:moveTo>
                  <a:lnTo>
                    <a:pt x="201" y="8173"/>
                  </a:lnTo>
                  <a:cubicBezTo>
                    <a:pt x="101" y="8240"/>
                    <a:pt x="34" y="8340"/>
                    <a:pt x="0" y="8473"/>
                  </a:cubicBezTo>
                  <a:cubicBezTo>
                    <a:pt x="34" y="8574"/>
                    <a:pt x="101" y="8674"/>
                    <a:pt x="201" y="8740"/>
                  </a:cubicBezTo>
                  <a:lnTo>
                    <a:pt x="18247" y="19181"/>
                  </a:lnTo>
                  <a:cubicBezTo>
                    <a:pt x="18297" y="19198"/>
                    <a:pt x="18355" y="19206"/>
                    <a:pt x="18418" y="19206"/>
                  </a:cubicBezTo>
                  <a:cubicBezTo>
                    <a:pt x="18480" y="19206"/>
                    <a:pt x="18547" y="19198"/>
                    <a:pt x="18614" y="19181"/>
                  </a:cubicBezTo>
                  <a:lnTo>
                    <a:pt x="34792" y="10975"/>
                  </a:lnTo>
                  <a:lnTo>
                    <a:pt x="34792" y="1060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73"/>
            <p:cNvSpPr/>
            <p:nvPr/>
          </p:nvSpPr>
          <p:spPr>
            <a:xfrm>
              <a:off x="5219236" y="3374563"/>
              <a:ext cx="370462" cy="220510"/>
            </a:xfrm>
            <a:custGeom>
              <a:avLst/>
              <a:gdLst/>
              <a:ahLst/>
              <a:cxnLst/>
              <a:rect l="l" t="t" r="r" b="b"/>
              <a:pathLst>
                <a:path w="18447" h="11009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5"/>
                  </a:lnTo>
                  <a:cubicBezTo>
                    <a:pt x="18380" y="10675"/>
                    <a:pt x="18347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73"/>
            <p:cNvSpPr/>
            <p:nvPr/>
          </p:nvSpPr>
          <p:spPr>
            <a:xfrm>
              <a:off x="5221907" y="3210858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1"/>
                  </a:moveTo>
                  <a:lnTo>
                    <a:pt x="101" y="8173"/>
                  </a:lnTo>
                  <a:cubicBezTo>
                    <a:pt x="1" y="8207"/>
                    <a:pt x="1" y="8340"/>
                    <a:pt x="101" y="8407"/>
                  </a:cubicBezTo>
                  <a:lnTo>
                    <a:pt x="18147" y="18814"/>
                  </a:lnTo>
                  <a:cubicBezTo>
                    <a:pt x="18214" y="18848"/>
                    <a:pt x="18247" y="18848"/>
                    <a:pt x="18314" y="18848"/>
                  </a:cubicBezTo>
                  <a:cubicBezTo>
                    <a:pt x="18380" y="18848"/>
                    <a:pt x="18447" y="18848"/>
                    <a:pt x="18514" y="18814"/>
                  </a:cubicBezTo>
                  <a:lnTo>
                    <a:pt x="34692" y="10608"/>
                  </a:lnTo>
                  <a:lnTo>
                    <a:pt x="162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73"/>
            <p:cNvSpPr/>
            <p:nvPr/>
          </p:nvSpPr>
          <p:spPr>
            <a:xfrm>
              <a:off x="5589678" y="3423336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40"/>
                    <a:pt x="1" y="8240"/>
                  </a:cubicBezTo>
                  <a:lnTo>
                    <a:pt x="1" y="8573"/>
                  </a:lnTo>
                  <a:cubicBezTo>
                    <a:pt x="67" y="8573"/>
                    <a:pt x="134" y="8573"/>
                    <a:pt x="201" y="8540"/>
                  </a:cubicBezTo>
                  <a:lnTo>
                    <a:pt x="16379" y="367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73"/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73"/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73"/>
            <p:cNvSpPr/>
            <p:nvPr/>
          </p:nvSpPr>
          <p:spPr>
            <a:xfrm>
              <a:off x="5219899" y="3180793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1"/>
                  </a:moveTo>
                  <a:lnTo>
                    <a:pt x="234" y="7406"/>
                  </a:lnTo>
                  <a:cubicBezTo>
                    <a:pt x="101" y="7506"/>
                    <a:pt x="34" y="7639"/>
                    <a:pt x="0" y="7806"/>
                  </a:cubicBezTo>
                  <a:lnTo>
                    <a:pt x="0" y="8774"/>
                  </a:lnTo>
                  <a:cubicBezTo>
                    <a:pt x="34" y="8907"/>
                    <a:pt x="101" y="9074"/>
                    <a:pt x="234" y="9141"/>
                  </a:cubicBezTo>
                  <a:lnTo>
                    <a:pt x="18213" y="19515"/>
                  </a:lnTo>
                  <a:cubicBezTo>
                    <a:pt x="18280" y="19548"/>
                    <a:pt x="18355" y="19565"/>
                    <a:pt x="18430" y="19565"/>
                  </a:cubicBezTo>
                  <a:cubicBezTo>
                    <a:pt x="18505" y="19565"/>
                    <a:pt x="18580" y="19548"/>
                    <a:pt x="18647" y="19515"/>
                  </a:cubicBezTo>
                  <a:lnTo>
                    <a:pt x="32357" y="12109"/>
                  </a:lnTo>
                  <a:lnTo>
                    <a:pt x="32357" y="10608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73"/>
            <p:cNvSpPr/>
            <p:nvPr/>
          </p:nvSpPr>
          <p:spPr>
            <a:xfrm>
              <a:off x="5221907" y="3180793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1"/>
                  </a:moveTo>
                  <a:lnTo>
                    <a:pt x="134" y="7406"/>
                  </a:lnTo>
                  <a:cubicBezTo>
                    <a:pt x="1" y="7473"/>
                    <a:pt x="1" y="7639"/>
                    <a:pt x="134" y="7673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08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73"/>
            <p:cNvSpPr/>
            <p:nvPr/>
          </p:nvSpPr>
          <p:spPr>
            <a:xfrm>
              <a:off x="5831512" y="3389265"/>
              <a:ext cx="15423" cy="7872"/>
            </a:xfrm>
            <a:custGeom>
              <a:avLst/>
              <a:gdLst/>
              <a:ahLst/>
              <a:cxnLst/>
              <a:rect l="l" t="t" r="r" b="b"/>
              <a:pathLst>
                <a:path w="768" h="393" extrusionOk="0">
                  <a:moveTo>
                    <a:pt x="367" y="0"/>
                  </a:moveTo>
                  <a:cubicBezTo>
                    <a:pt x="301" y="0"/>
                    <a:pt x="201" y="0"/>
                    <a:pt x="134" y="67"/>
                  </a:cubicBezTo>
                  <a:cubicBezTo>
                    <a:pt x="134" y="50"/>
                    <a:pt x="126" y="42"/>
                    <a:pt x="117" y="42"/>
                  </a:cubicBezTo>
                  <a:cubicBezTo>
                    <a:pt x="109" y="42"/>
                    <a:pt x="101" y="50"/>
                    <a:pt x="101" y="67"/>
                  </a:cubicBezTo>
                  <a:cubicBezTo>
                    <a:pt x="1" y="134"/>
                    <a:pt x="34" y="267"/>
                    <a:pt x="167" y="334"/>
                  </a:cubicBezTo>
                  <a:cubicBezTo>
                    <a:pt x="201" y="334"/>
                    <a:pt x="267" y="367"/>
                    <a:pt x="301" y="367"/>
                  </a:cubicBezTo>
                  <a:cubicBezTo>
                    <a:pt x="351" y="384"/>
                    <a:pt x="392" y="392"/>
                    <a:pt x="434" y="392"/>
                  </a:cubicBezTo>
                  <a:cubicBezTo>
                    <a:pt x="476" y="392"/>
                    <a:pt x="518" y="384"/>
                    <a:pt x="568" y="367"/>
                  </a:cubicBezTo>
                  <a:cubicBezTo>
                    <a:pt x="568" y="367"/>
                    <a:pt x="601" y="367"/>
                    <a:pt x="634" y="334"/>
                  </a:cubicBezTo>
                  <a:cubicBezTo>
                    <a:pt x="768" y="267"/>
                    <a:pt x="734" y="167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73"/>
            <p:cNvSpPr/>
            <p:nvPr/>
          </p:nvSpPr>
          <p:spPr>
            <a:xfrm>
              <a:off x="5219899" y="3330457"/>
              <a:ext cx="369799" cy="242563"/>
            </a:xfrm>
            <a:custGeom>
              <a:avLst/>
              <a:gdLst/>
              <a:ahLst/>
              <a:cxnLst/>
              <a:rect l="l" t="t" r="r" b="b"/>
              <a:pathLst>
                <a:path w="18414" h="12110" extrusionOk="0">
                  <a:moveTo>
                    <a:pt x="167" y="1"/>
                  </a:moveTo>
                  <a:lnTo>
                    <a:pt x="167" y="1"/>
                  </a:lnTo>
                  <a:cubicBezTo>
                    <a:pt x="67" y="67"/>
                    <a:pt x="34" y="201"/>
                    <a:pt x="0" y="334"/>
                  </a:cubicBezTo>
                  <a:lnTo>
                    <a:pt x="0" y="1302"/>
                  </a:lnTo>
                  <a:cubicBezTo>
                    <a:pt x="34" y="1435"/>
                    <a:pt x="101" y="1602"/>
                    <a:pt x="234" y="1669"/>
                  </a:cubicBezTo>
                  <a:lnTo>
                    <a:pt x="18213" y="12043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08"/>
                  </a:lnTo>
                  <a:cubicBezTo>
                    <a:pt x="18347" y="10608"/>
                    <a:pt x="18280" y="10608"/>
                    <a:pt x="18180" y="10575"/>
                  </a:cubicBezTo>
                  <a:lnTo>
                    <a:pt x="234" y="201"/>
                  </a:lnTo>
                  <a:cubicBezTo>
                    <a:pt x="134" y="134"/>
                    <a:pt x="134" y="67"/>
                    <a:pt x="1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73"/>
            <p:cNvSpPr/>
            <p:nvPr/>
          </p:nvSpPr>
          <p:spPr>
            <a:xfrm>
              <a:off x="5838882" y="3352750"/>
              <a:ext cx="54946" cy="85969"/>
            </a:xfrm>
            <a:custGeom>
              <a:avLst/>
              <a:gdLst/>
              <a:ahLst/>
              <a:cxnLst/>
              <a:rect l="l" t="t" r="r" b="b"/>
              <a:pathLst>
                <a:path w="2736" h="4292" extrusionOk="0">
                  <a:moveTo>
                    <a:pt x="1745" y="1"/>
                  </a:moveTo>
                  <a:cubicBezTo>
                    <a:pt x="1574" y="1"/>
                    <a:pt x="1408" y="51"/>
                    <a:pt x="1268" y="155"/>
                  </a:cubicBezTo>
                  <a:cubicBezTo>
                    <a:pt x="634" y="622"/>
                    <a:pt x="201" y="1289"/>
                    <a:pt x="0" y="2057"/>
                  </a:cubicBezTo>
                  <a:lnTo>
                    <a:pt x="334" y="2090"/>
                  </a:lnTo>
                  <a:cubicBezTo>
                    <a:pt x="467" y="1423"/>
                    <a:pt x="868" y="822"/>
                    <a:pt x="1435" y="422"/>
                  </a:cubicBezTo>
                  <a:cubicBezTo>
                    <a:pt x="1535" y="355"/>
                    <a:pt x="1702" y="289"/>
                    <a:pt x="1835" y="289"/>
                  </a:cubicBezTo>
                  <a:cubicBezTo>
                    <a:pt x="1902" y="289"/>
                    <a:pt x="2002" y="322"/>
                    <a:pt x="2069" y="355"/>
                  </a:cubicBezTo>
                  <a:cubicBezTo>
                    <a:pt x="2335" y="622"/>
                    <a:pt x="2502" y="1023"/>
                    <a:pt x="2436" y="1423"/>
                  </a:cubicBezTo>
                  <a:cubicBezTo>
                    <a:pt x="2402" y="2390"/>
                    <a:pt x="1835" y="3491"/>
                    <a:pt x="1168" y="3891"/>
                  </a:cubicBezTo>
                  <a:cubicBezTo>
                    <a:pt x="1059" y="3946"/>
                    <a:pt x="928" y="4000"/>
                    <a:pt x="793" y="4000"/>
                  </a:cubicBezTo>
                  <a:cubicBezTo>
                    <a:pt x="762" y="4000"/>
                    <a:pt x="732" y="3997"/>
                    <a:pt x="701" y="3991"/>
                  </a:cubicBezTo>
                  <a:lnTo>
                    <a:pt x="367" y="4191"/>
                  </a:lnTo>
                  <a:cubicBezTo>
                    <a:pt x="501" y="4258"/>
                    <a:pt x="634" y="4292"/>
                    <a:pt x="768" y="4292"/>
                  </a:cubicBezTo>
                  <a:cubicBezTo>
                    <a:pt x="968" y="4292"/>
                    <a:pt x="1135" y="4225"/>
                    <a:pt x="1301" y="4125"/>
                  </a:cubicBezTo>
                  <a:cubicBezTo>
                    <a:pt x="2069" y="3724"/>
                    <a:pt x="2669" y="2490"/>
                    <a:pt x="2702" y="1423"/>
                  </a:cubicBezTo>
                  <a:cubicBezTo>
                    <a:pt x="2736" y="789"/>
                    <a:pt x="2536" y="322"/>
                    <a:pt x="2202" y="122"/>
                  </a:cubicBezTo>
                  <a:cubicBezTo>
                    <a:pt x="2059" y="42"/>
                    <a:pt x="1900" y="1"/>
                    <a:pt x="1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73"/>
            <p:cNvSpPr/>
            <p:nvPr/>
          </p:nvSpPr>
          <p:spPr>
            <a:xfrm>
              <a:off x="5219899" y="3116657"/>
              <a:ext cx="698710" cy="419288"/>
            </a:xfrm>
            <a:custGeom>
              <a:avLst/>
              <a:gdLst/>
              <a:ahLst/>
              <a:cxnLst/>
              <a:rect l="l" t="t" r="r" b="b"/>
              <a:pathLst>
                <a:path w="34792" h="20933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1"/>
                    <a:pt x="34" y="10041"/>
                    <a:pt x="0" y="10174"/>
                  </a:cubicBezTo>
                  <a:cubicBezTo>
                    <a:pt x="34" y="10308"/>
                    <a:pt x="101" y="10408"/>
                    <a:pt x="201" y="10475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08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73"/>
            <p:cNvSpPr/>
            <p:nvPr/>
          </p:nvSpPr>
          <p:spPr>
            <a:xfrm>
              <a:off x="5219236" y="3314433"/>
              <a:ext cx="370462" cy="220490"/>
            </a:xfrm>
            <a:custGeom>
              <a:avLst/>
              <a:gdLst/>
              <a:ahLst/>
              <a:cxnLst/>
              <a:rect l="l" t="t" r="r" b="b"/>
              <a:pathLst>
                <a:path w="18447" h="11008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4"/>
                  </a:lnTo>
                  <a:cubicBezTo>
                    <a:pt x="18380" y="10674"/>
                    <a:pt x="18313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73"/>
            <p:cNvSpPr/>
            <p:nvPr/>
          </p:nvSpPr>
          <p:spPr>
            <a:xfrm>
              <a:off x="5221907" y="3115996"/>
              <a:ext cx="696702" cy="412257"/>
            </a:xfrm>
            <a:custGeom>
              <a:avLst/>
              <a:gdLst/>
              <a:ahLst/>
              <a:cxnLst/>
              <a:rect l="l" t="t" r="r" b="b"/>
              <a:pathLst>
                <a:path w="34692" h="20582" extrusionOk="0">
                  <a:moveTo>
                    <a:pt x="16279" y="0"/>
                  </a:moveTo>
                  <a:lnTo>
                    <a:pt x="101" y="9907"/>
                  </a:lnTo>
                  <a:cubicBezTo>
                    <a:pt x="1" y="9940"/>
                    <a:pt x="1" y="10074"/>
                    <a:pt x="101" y="10107"/>
                  </a:cubicBezTo>
                  <a:lnTo>
                    <a:pt x="18147" y="20515"/>
                  </a:lnTo>
                  <a:cubicBezTo>
                    <a:pt x="18214" y="20548"/>
                    <a:pt x="18247" y="20581"/>
                    <a:pt x="18314" y="20581"/>
                  </a:cubicBezTo>
                  <a:cubicBezTo>
                    <a:pt x="18380" y="20581"/>
                    <a:pt x="18447" y="20548"/>
                    <a:pt x="18514" y="20515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73"/>
            <p:cNvSpPr/>
            <p:nvPr/>
          </p:nvSpPr>
          <p:spPr>
            <a:xfrm>
              <a:off x="5589678" y="3329115"/>
              <a:ext cx="328931" cy="205808"/>
            </a:xfrm>
            <a:custGeom>
              <a:avLst/>
              <a:gdLst/>
              <a:ahLst/>
              <a:cxnLst/>
              <a:rect l="l" t="t" r="r" b="b"/>
              <a:pathLst>
                <a:path w="16379" h="10275" extrusionOk="0">
                  <a:moveTo>
                    <a:pt x="16379" y="1"/>
                  </a:moveTo>
                  <a:lnTo>
                    <a:pt x="201" y="9875"/>
                  </a:lnTo>
                  <a:cubicBezTo>
                    <a:pt x="134" y="9908"/>
                    <a:pt x="67" y="9941"/>
                    <a:pt x="1" y="9941"/>
                  </a:cubicBezTo>
                  <a:lnTo>
                    <a:pt x="1" y="10275"/>
                  </a:lnTo>
                  <a:cubicBezTo>
                    <a:pt x="67" y="10275"/>
                    <a:pt x="134" y="10275"/>
                    <a:pt x="201" y="10242"/>
                  </a:cubicBezTo>
                  <a:lnTo>
                    <a:pt x="16379" y="335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73"/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73"/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73"/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73"/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73"/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73"/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73"/>
            <p:cNvSpPr/>
            <p:nvPr/>
          </p:nvSpPr>
          <p:spPr>
            <a:xfrm>
              <a:off x="5256068" y="3105300"/>
              <a:ext cx="645130" cy="371496"/>
            </a:xfrm>
            <a:custGeom>
              <a:avLst/>
              <a:gdLst/>
              <a:ahLst/>
              <a:cxnLst/>
              <a:rect l="l" t="t" r="r" b="b"/>
              <a:pathLst>
                <a:path w="32124" h="18547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39"/>
                  </a:lnTo>
                  <a:lnTo>
                    <a:pt x="1" y="5938"/>
                  </a:lnTo>
                  <a:lnTo>
                    <a:pt x="1" y="7906"/>
                  </a:lnTo>
                  <a:lnTo>
                    <a:pt x="18414" y="18547"/>
                  </a:lnTo>
                  <a:lnTo>
                    <a:pt x="31924" y="10741"/>
                  </a:lnTo>
                  <a:cubicBezTo>
                    <a:pt x="32057" y="10675"/>
                    <a:pt x="32124" y="10541"/>
                    <a:pt x="32057" y="10408"/>
                  </a:cubicBezTo>
                  <a:lnTo>
                    <a:pt x="32090" y="10408"/>
                  </a:lnTo>
                  <a:lnTo>
                    <a:pt x="32090" y="8606"/>
                  </a:lnTo>
                  <a:lnTo>
                    <a:pt x="30556" y="9507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73"/>
            <p:cNvSpPr/>
            <p:nvPr/>
          </p:nvSpPr>
          <p:spPr>
            <a:xfrm>
              <a:off x="5256068" y="3065881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0"/>
                  </a:moveTo>
                  <a:cubicBezTo>
                    <a:pt x="13786" y="0"/>
                    <a:pt x="13644" y="34"/>
                    <a:pt x="13510" y="100"/>
                  </a:cubicBezTo>
                  <a:lnTo>
                    <a:pt x="1" y="7906"/>
                  </a:lnTo>
                  <a:lnTo>
                    <a:pt x="18414" y="18513"/>
                  </a:lnTo>
                  <a:lnTo>
                    <a:pt x="31924" y="10708"/>
                  </a:lnTo>
                  <a:cubicBezTo>
                    <a:pt x="32157" y="10641"/>
                    <a:pt x="32157" y="10308"/>
                    <a:pt x="31924" y="10241"/>
                  </a:cubicBezTo>
                  <a:lnTo>
                    <a:pt x="14344" y="100"/>
                  </a:lnTo>
                  <a:cubicBezTo>
                    <a:pt x="14211" y="34"/>
                    <a:pt x="14069" y="0"/>
                    <a:pt x="139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73"/>
            <p:cNvSpPr/>
            <p:nvPr/>
          </p:nvSpPr>
          <p:spPr>
            <a:xfrm>
              <a:off x="5256068" y="3224218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1969"/>
                  </a:lnTo>
                  <a:lnTo>
                    <a:pt x="18414" y="12610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73"/>
            <p:cNvSpPr/>
            <p:nvPr/>
          </p:nvSpPr>
          <p:spPr>
            <a:xfrm>
              <a:off x="5618476" y="3415044"/>
              <a:ext cx="14761" cy="7631"/>
            </a:xfrm>
            <a:custGeom>
              <a:avLst/>
              <a:gdLst/>
              <a:ahLst/>
              <a:cxnLst/>
              <a:rect l="l" t="t" r="r" b="b"/>
              <a:pathLst>
                <a:path w="735" h="381" extrusionOk="0">
                  <a:moveTo>
                    <a:pt x="281" y="0"/>
                  </a:moveTo>
                  <a:cubicBezTo>
                    <a:pt x="212" y="0"/>
                    <a:pt x="148" y="24"/>
                    <a:pt x="101" y="47"/>
                  </a:cubicBezTo>
                  <a:cubicBezTo>
                    <a:pt x="101" y="47"/>
                    <a:pt x="101" y="47"/>
                    <a:pt x="101" y="81"/>
                  </a:cubicBezTo>
                  <a:cubicBezTo>
                    <a:pt x="1" y="147"/>
                    <a:pt x="1" y="248"/>
                    <a:pt x="134" y="314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48"/>
                    <a:pt x="601" y="348"/>
                    <a:pt x="601" y="348"/>
                  </a:cubicBezTo>
                  <a:cubicBezTo>
                    <a:pt x="735" y="281"/>
                    <a:pt x="735" y="147"/>
                    <a:pt x="568" y="81"/>
                  </a:cubicBezTo>
                  <a:cubicBezTo>
                    <a:pt x="501" y="14"/>
                    <a:pt x="435" y="14"/>
                    <a:pt x="368" y="14"/>
                  </a:cubicBezTo>
                  <a:cubicBezTo>
                    <a:pt x="339" y="4"/>
                    <a:pt x="309" y="0"/>
                    <a:pt x="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73"/>
            <p:cNvSpPr/>
            <p:nvPr/>
          </p:nvSpPr>
          <p:spPr>
            <a:xfrm>
              <a:off x="5578954" y="3409295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1"/>
                  </a:moveTo>
                  <a:cubicBezTo>
                    <a:pt x="1535" y="1"/>
                    <a:pt x="1335" y="68"/>
                    <a:pt x="1168" y="201"/>
                  </a:cubicBezTo>
                  <a:cubicBezTo>
                    <a:pt x="501" y="635"/>
                    <a:pt x="68" y="1368"/>
                    <a:pt x="34" y="2169"/>
                  </a:cubicBezTo>
                  <a:cubicBezTo>
                    <a:pt x="1" y="2403"/>
                    <a:pt x="68" y="2636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03"/>
                    <a:pt x="1235" y="3070"/>
                    <a:pt x="1402" y="2936"/>
                  </a:cubicBezTo>
                  <a:cubicBezTo>
                    <a:pt x="1435" y="2936"/>
                    <a:pt x="1469" y="2903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3"/>
                    <a:pt x="832" y="2893"/>
                  </a:cubicBezTo>
                  <a:cubicBezTo>
                    <a:pt x="494" y="2893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36" y="434"/>
                    <a:pt x="2236" y="535"/>
                    <a:pt x="2269" y="668"/>
                  </a:cubicBezTo>
                  <a:lnTo>
                    <a:pt x="2503" y="668"/>
                  </a:lnTo>
                  <a:cubicBezTo>
                    <a:pt x="2469" y="535"/>
                    <a:pt x="2403" y="401"/>
                    <a:pt x="2336" y="301"/>
                  </a:cubicBezTo>
                  <a:cubicBezTo>
                    <a:pt x="2169" y="101"/>
                    <a:pt x="1969" y="1"/>
                    <a:pt x="1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73"/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73"/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73"/>
            <p:cNvSpPr/>
            <p:nvPr/>
          </p:nvSpPr>
          <p:spPr>
            <a:xfrm>
              <a:off x="5216545" y="3049176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73"/>
                  </a:lnTo>
                  <a:lnTo>
                    <a:pt x="18414" y="18380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73"/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73"/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73"/>
            <p:cNvSpPr/>
            <p:nvPr/>
          </p:nvSpPr>
          <p:spPr>
            <a:xfrm>
              <a:off x="5479144" y="3388584"/>
              <a:ext cx="50929" cy="62834"/>
            </a:xfrm>
            <a:custGeom>
              <a:avLst/>
              <a:gdLst/>
              <a:ahLst/>
              <a:cxnLst/>
              <a:rect l="l" t="t" r="r" b="b"/>
              <a:pathLst>
                <a:path w="2536" h="3137" extrusionOk="0">
                  <a:moveTo>
                    <a:pt x="801" y="1"/>
                  </a:moveTo>
                  <a:cubicBezTo>
                    <a:pt x="334" y="1"/>
                    <a:pt x="1" y="401"/>
                    <a:pt x="1" y="1001"/>
                  </a:cubicBezTo>
                  <a:cubicBezTo>
                    <a:pt x="34" y="1802"/>
                    <a:pt x="468" y="2536"/>
                    <a:pt x="1135" y="2970"/>
                  </a:cubicBezTo>
                  <a:cubicBezTo>
                    <a:pt x="1302" y="3070"/>
                    <a:pt x="1502" y="3136"/>
                    <a:pt x="1702" y="3136"/>
                  </a:cubicBezTo>
                  <a:cubicBezTo>
                    <a:pt x="1935" y="3136"/>
                    <a:pt x="2169" y="3036"/>
                    <a:pt x="2302" y="2869"/>
                  </a:cubicBezTo>
                  <a:cubicBezTo>
                    <a:pt x="2436" y="2669"/>
                    <a:pt x="2536" y="2402"/>
                    <a:pt x="2502" y="2169"/>
                  </a:cubicBezTo>
                  <a:cubicBezTo>
                    <a:pt x="2469" y="1368"/>
                    <a:pt x="2035" y="635"/>
                    <a:pt x="1368" y="201"/>
                  </a:cubicBezTo>
                  <a:cubicBezTo>
                    <a:pt x="1202" y="67"/>
                    <a:pt x="10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73"/>
            <p:cNvSpPr/>
            <p:nvPr/>
          </p:nvSpPr>
          <p:spPr>
            <a:xfrm>
              <a:off x="5483843" y="3393732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72" y="0"/>
                  </a:moveTo>
                  <a:cubicBezTo>
                    <a:pt x="234" y="0"/>
                    <a:pt x="0" y="272"/>
                    <a:pt x="0" y="744"/>
                  </a:cubicBezTo>
                  <a:cubicBezTo>
                    <a:pt x="34" y="1445"/>
                    <a:pt x="400" y="2112"/>
                    <a:pt x="1034" y="2512"/>
                  </a:cubicBezTo>
                  <a:cubicBezTo>
                    <a:pt x="1192" y="2596"/>
                    <a:pt x="1340" y="2636"/>
                    <a:pt x="1470" y="2636"/>
                  </a:cubicBezTo>
                  <a:cubicBezTo>
                    <a:pt x="1809" y="2636"/>
                    <a:pt x="2035" y="2369"/>
                    <a:pt x="2035" y="1912"/>
                  </a:cubicBezTo>
                  <a:cubicBezTo>
                    <a:pt x="2002" y="1178"/>
                    <a:pt x="1635" y="544"/>
                    <a:pt x="1034" y="144"/>
                  </a:cubicBezTo>
                  <a:cubicBezTo>
                    <a:pt x="869" y="47"/>
                    <a:pt x="712" y="0"/>
                    <a:pt x="57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73"/>
            <p:cNvSpPr/>
            <p:nvPr/>
          </p:nvSpPr>
          <p:spPr>
            <a:xfrm>
              <a:off x="5245364" y="3249796"/>
              <a:ext cx="205002" cy="157977"/>
            </a:xfrm>
            <a:custGeom>
              <a:avLst/>
              <a:gdLst/>
              <a:ahLst/>
              <a:cxnLst/>
              <a:rect l="l" t="t" r="r" b="b"/>
              <a:pathLst>
                <a:path w="10208" h="7887" extrusionOk="0">
                  <a:moveTo>
                    <a:pt x="610" y="1"/>
                  </a:moveTo>
                  <a:cubicBezTo>
                    <a:pt x="251" y="1"/>
                    <a:pt x="0" y="296"/>
                    <a:pt x="0" y="792"/>
                  </a:cubicBezTo>
                  <a:lnTo>
                    <a:pt x="0" y="1159"/>
                  </a:lnTo>
                  <a:cubicBezTo>
                    <a:pt x="33" y="1960"/>
                    <a:pt x="434" y="2660"/>
                    <a:pt x="1101" y="3127"/>
                  </a:cubicBezTo>
                  <a:lnTo>
                    <a:pt x="9073" y="7730"/>
                  </a:lnTo>
                  <a:cubicBezTo>
                    <a:pt x="9257" y="7837"/>
                    <a:pt x="9429" y="7887"/>
                    <a:pt x="9581" y="7887"/>
                  </a:cubicBezTo>
                  <a:cubicBezTo>
                    <a:pt x="9955" y="7887"/>
                    <a:pt x="10207" y="7584"/>
                    <a:pt x="10207" y="7063"/>
                  </a:cubicBezTo>
                  <a:lnTo>
                    <a:pt x="10207" y="6730"/>
                  </a:lnTo>
                  <a:cubicBezTo>
                    <a:pt x="10174" y="5929"/>
                    <a:pt x="9740" y="5195"/>
                    <a:pt x="9073" y="4795"/>
                  </a:cubicBezTo>
                  <a:lnTo>
                    <a:pt x="1101" y="158"/>
                  </a:lnTo>
                  <a:cubicBezTo>
                    <a:pt x="925" y="51"/>
                    <a:pt x="759" y="1"/>
                    <a:pt x="61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73"/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73"/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73"/>
            <p:cNvSpPr/>
            <p:nvPr/>
          </p:nvSpPr>
          <p:spPr>
            <a:xfrm>
              <a:off x="5681455" y="3696605"/>
              <a:ext cx="380523" cy="452358"/>
            </a:xfrm>
            <a:custGeom>
              <a:avLst/>
              <a:gdLst/>
              <a:ahLst/>
              <a:cxnLst/>
              <a:rect l="l" t="t" r="r" b="b"/>
              <a:pathLst>
                <a:path w="18948" h="22584" extrusionOk="0">
                  <a:moveTo>
                    <a:pt x="1" y="0"/>
                  </a:moveTo>
                  <a:lnTo>
                    <a:pt x="1" y="11609"/>
                  </a:lnTo>
                  <a:lnTo>
                    <a:pt x="18947" y="22583"/>
                  </a:lnTo>
                  <a:lnTo>
                    <a:pt x="18947" y="109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73"/>
            <p:cNvSpPr/>
            <p:nvPr/>
          </p:nvSpPr>
          <p:spPr>
            <a:xfrm>
              <a:off x="6061958" y="3764086"/>
              <a:ext cx="263964" cy="384876"/>
            </a:xfrm>
            <a:custGeom>
              <a:avLst/>
              <a:gdLst/>
              <a:ahLst/>
              <a:cxnLst/>
              <a:rect l="l" t="t" r="r" b="b"/>
              <a:pathLst>
                <a:path w="13144" h="19215" extrusionOk="0">
                  <a:moveTo>
                    <a:pt x="13143" y="1"/>
                  </a:moveTo>
                  <a:lnTo>
                    <a:pt x="0" y="7573"/>
                  </a:lnTo>
                  <a:lnTo>
                    <a:pt x="0" y="19214"/>
                  </a:lnTo>
                  <a:lnTo>
                    <a:pt x="13143" y="11609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73"/>
            <p:cNvSpPr/>
            <p:nvPr/>
          </p:nvSpPr>
          <p:spPr>
            <a:xfrm>
              <a:off x="5681455" y="3544257"/>
              <a:ext cx="644468" cy="371516"/>
            </a:xfrm>
            <a:custGeom>
              <a:avLst/>
              <a:gdLst/>
              <a:ahLst/>
              <a:cxnLst/>
              <a:rect l="l" t="t" r="r" b="b"/>
              <a:pathLst>
                <a:path w="32091" h="18548" extrusionOk="0">
                  <a:moveTo>
                    <a:pt x="13143" y="1"/>
                  </a:moveTo>
                  <a:lnTo>
                    <a:pt x="1" y="7606"/>
                  </a:lnTo>
                  <a:lnTo>
                    <a:pt x="18947" y="18548"/>
                  </a:lnTo>
                  <a:lnTo>
                    <a:pt x="32090" y="10976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73"/>
            <p:cNvSpPr/>
            <p:nvPr/>
          </p:nvSpPr>
          <p:spPr>
            <a:xfrm>
              <a:off x="5879750" y="3889034"/>
              <a:ext cx="291417" cy="111587"/>
            </a:xfrm>
            <a:custGeom>
              <a:avLst/>
              <a:gdLst/>
              <a:ahLst/>
              <a:cxnLst/>
              <a:rect l="l" t="t" r="r" b="b"/>
              <a:pathLst>
                <a:path w="14511" h="5571" extrusionOk="0">
                  <a:moveTo>
                    <a:pt x="0" y="0"/>
                  </a:moveTo>
                  <a:lnTo>
                    <a:pt x="9073" y="5571"/>
                  </a:lnTo>
                  <a:lnTo>
                    <a:pt x="14511" y="2102"/>
                  </a:lnTo>
                  <a:lnTo>
                    <a:pt x="9073" y="5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73"/>
            <p:cNvSpPr/>
            <p:nvPr/>
          </p:nvSpPr>
          <p:spPr>
            <a:xfrm>
              <a:off x="5770561" y="3884347"/>
              <a:ext cx="510477" cy="174421"/>
            </a:xfrm>
            <a:custGeom>
              <a:avLst/>
              <a:gdLst/>
              <a:ahLst/>
              <a:cxnLst/>
              <a:rect l="l" t="t" r="r" b="b"/>
              <a:pathLst>
                <a:path w="25419" h="8708" extrusionOk="0">
                  <a:moveTo>
                    <a:pt x="0" y="1"/>
                  </a:moveTo>
                  <a:lnTo>
                    <a:pt x="14510" y="8707"/>
                  </a:lnTo>
                  <a:lnTo>
                    <a:pt x="25418" y="2102"/>
                  </a:lnTo>
                  <a:lnTo>
                    <a:pt x="25418" y="2102"/>
                  </a:lnTo>
                  <a:lnTo>
                    <a:pt x="14510" y="8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73"/>
            <p:cNvSpPr/>
            <p:nvPr/>
          </p:nvSpPr>
          <p:spPr>
            <a:xfrm>
              <a:off x="5713607" y="3782794"/>
              <a:ext cx="129311" cy="72188"/>
            </a:xfrm>
            <a:custGeom>
              <a:avLst/>
              <a:gdLst/>
              <a:ahLst/>
              <a:cxnLst/>
              <a:rect l="l" t="t" r="r" b="b"/>
              <a:pathLst>
                <a:path w="6439" h="3604" extrusionOk="0">
                  <a:moveTo>
                    <a:pt x="201" y="1"/>
                  </a:moveTo>
                  <a:cubicBezTo>
                    <a:pt x="67" y="834"/>
                    <a:pt x="1" y="1702"/>
                    <a:pt x="67" y="2569"/>
                  </a:cubicBezTo>
                  <a:cubicBezTo>
                    <a:pt x="67" y="2569"/>
                    <a:pt x="95" y="2568"/>
                    <a:pt x="149" y="2568"/>
                  </a:cubicBezTo>
                  <a:cubicBezTo>
                    <a:pt x="599" y="2568"/>
                    <a:pt x="2868" y="2621"/>
                    <a:pt x="6439" y="3603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73"/>
            <p:cNvSpPr/>
            <p:nvPr/>
          </p:nvSpPr>
          <p:spPr>
            <a:xfrm>
              <a:off x="5704911" y="3782794"/>
              <a:ext cx="138007" cy="72188"/>
            </a:xfrm>
            <a:custGeom>
              <a:avLst/>
              <a:gdLst/>
              <a:ahLst/>
              <a:cxnLst/>
              <a:rect l="l" t="t" r="r" b="b"/>
              <a:pathLst>
                <a:path w="6872" h="3604" extrusionOk="0">
                  <a:moveTo>
                    <a:pt x="634" y="1"/>
                  </a:moveTo>
                  <a:lnTo>
                    <a:pt x="0" y="1602"/>
                  </a:lnTo>
                  <a:lnTo>
                    <a:pt x="6872" y="360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73"/>
            <p:cNvSpPr/>
            <p:nvPr/>
          </p:nvSpPr>
          <p:spPr>
            <a:xfrm>
              <a:off x="5879750" y="3983916"/>
              <a:ext cx="167488" cy="126289"/>
            </a:xfrm>
            <a:custGeom>
              <a:avLst/>
              <a:gdLst/>
              <a:ahLst/>
              <a:cxnLst/>
              <a:rect l="l" t="t" r="r" b="b"/>
              <a:pathLst>
                <a:path w="8340" h="6305" extrusionOk="0">
                  <a:moveTo>
                    <a:pt x="0" y="0"/>
                  </a:moveTo>
                  <a:lnTo>
                    <a:pt x="6838" y="6305"/>
                  </a:lnTo>
                  <a:cubicBezTo>
                    <a:pt x="6838" y="6305"/>
                    <a:pt x="7039" y="5437"/>
                    <a:pt x="8340" y="48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73"/>
            <p:cNvSpPr/>
            <p:nvPr/>
          </p:nvSpPr>
          <p:spPr>
            <a:xfrm>
              <a:off x="5879750" y="3983916"/>
              <a:ext cx="167488" cy="108242"/>
            </a:xfrm>
            <a:custGeom>
              <a:avLst/>
              <a:gdLst/>
              <a:ahLst/>
              <a:cxnLst/>
              <a:rect l="l" t="t" r="r" b="b"/>
              <a:pathLst>
                <a:path w="8340" h="5404" extrusionOk="0">
                  <a:moveTo>
                    <a:pt x="0" y="0"/>
                  </a:moveTo>
                  <a:lnTo>
                    <a:pt x="6405" y="5404"/>
                  </a:lnTo>
                  <a:lnTo>
                    <a:pt x="8340" y="4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73"/>
            <p:cNvSpPr/>
            <p:nvPr/>
          </p:nvSpPr>
          <p:spPr>
            <a:xfrm>
              <a:off x="6193920" y="3854963"/>
              <a:ext cx="99167" cy="50115"/>
            </a:xfrm>
            <a:custGeom>
              <a:avLst/>
              <a:gdLst/>
              <a:ahLst/>
              <a:cxnLst/>
              <a:rect l="l" t="t" r="r" b="b"/>
              <a:pathLst>
                <a:path w="4938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4871" y="2068"/>
                  </a:lnTo>
                  <a:cubicBezTo>
                    <a:pt x="4938" y="1368"/>
                    <a:pt x="4771" y="667"/>
                    <a:pt x="4371" y="67"/>
                  </a:cubicBezTo>
                  <a:cubicBezTo>
                    <a:pt x="4371" y="67"/>
                    <a:pt x="4337" y="33"/>
                    <a:pt x="4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73"/>
            <p:cNvSpPr/>
            <p:nvPr/>
          </p:nvSpPr>
          <p:spPr>
            <a:xfrm>
              <a:off x="6193920" y="3854963"/>
              <a:ext cx="115916" cy="50115"/>
            </a:xfrm>
            <a:custGeom>
              <a:avLst/>
              <a:gdLst/>
              <a:ahLst/>
              <a:cxnLst/>
              <a:rect l="l" t="t" r="r" b="b"/>
              <a:pathLst>
                <a:path w="5772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5772" y="767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73"/>
            <p:cNvSpPr/>
            <p:nvPr/>
          </p:nvSpPr>
          <p:spPr>
            <a:xfrm>
              <a:off x="5743751" y="3579650"/>
              <a:ext cx="227113" cy="132999"/>
            </a:xfrm>
            <a:custGeom>
              <a:avLst/>
              <a:gdLst/>
              <a:ahLst/>
              <a:cxnLst/>
              <a:rect l="l" t="t" r="r" b="b"/>
              <a:pathLst>
                <a:path w="11309" h="6640" extrusionOk="0">
                  <a:moveTo>
                    <a:pt x="11131" y="1"/>
                  </a:moveTo>
                  <a:cubicBezTo>
                    <a:pt x="11098" y="1"/>
                    <a:pt x="11066" y="12"/>
                    <a:pt x="11042" y="35"/>
                  </a:cubicBezTo>
                  <a:lnTo>
                    <a:pt x="168" y="6306"/>
                  </a:lnTo>
                  <a:cubicBezTo>
                    <a:pt x="1" y="6407"/>
                    <a:pt x="67" y="6640"/>
                    <a:pt x="234" y="6640"/>
                  </a:cubicBezTo>
                  <a:cubicBezTo>
                    <a:pt x="268" y="6640"/>
                    <a:pt x="301" y="6640"/>
                    <a:pt x="301" y="6607"/>
                  </a:cubicBezTo>
                  <a:lnTo>
                    <a:pt x="11209" y="335"/>
                  </a:lnTo>
                  <a:cubicBezTo>
                    <a:pt x="11275" y="269"/>
                    <a:pt x="11309" y="169"/>
                    <a:pt x="11275" y="102"/>
                  </a:cubicBezTo>
                  <a:cubicBezTo>
                    <a:pt x="11254" y="37"/>
                    <a:pt x="11191" y="1"/>
                    <a:pt x="111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73"/>
            <p:cNvSpPr/>
            <p:nvPr/>
          </p:nvSpPr>
          <p:spPr>
            <a:xfrm>
              <a:off x="5780602" y="3600822"/>
              <a:ext cx="227374" cy="132559"/>
            </a:xfrm>
            <a:custGeom>
              <a:avLst/>
              <a:gdLst/>
              <a:ahLst/>
              <a:cxnLst/>
              <a:rect l="l" t="t" r="r" b="b"/>
              <a:pathLst>
                <a:path w="11322" h="6618" extrusionOk="0">
                  <a:moveTo>
                    <a:pt x="11077" y="1"/>
                  </a:moveTo>
                  <a:cubicBezTo>
                    <a:pt x="11056" y="1"/>
                    <a:pt x="11032" y="4"/>
                    <a:pt x="11008" y="12"/>
                  </a:cubicBezTo>
                  <a:lnTo>
                    <a:pt x="134" y="6317"/>
                  </a:lnTo>
                  <a:cubicBezTo>
                    <a:pt x="34" y="6350"/>
                    <a:pt x="0" y="6450"/>
                    <a:pt x="67" y="6550"/>
                  </a:cubicBezTo>
                  <a:cubicBezTo>
                    <a:pt x="100" y="6584"/>
                    <a:pt x="134" y="6617"/>
                    <a:pt x="201" y="6617"/>
                  </a:cubicBezTo>
                  <a:lnTo>
                    <a:pt x="301" y="6617"/>
                  </a:lnTo>
                  <a:lnTo>
                    <a:pt x="11175" y="313"/>
                  </a:lnTo>
                  <a:cubicBezTo>
                    <a:pt x="11322" y="195"/>
                    <a:pt x="11236" y="1"/>
                    <a:pt x="1107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73"/>
            <p:cNvSpPr/>
            <p:nvPr/>
          </p:nvSpPr>
          <p:spPr>
            <a:xfrm>
              <a:off x="5817454" y="3621813"/>
              <a:ext cx="227796" cy="132939"/>
            </a:xfrm>
            <a:custGeom>
              <a:avLst/>
              <a:gdLst/>
              <a:ahLst/>
              <a:cxnLst/>
              <a:rect l="l" t="t" r="r" b="b"/>
              <a:pathLst>
                <a:path w="11343" h="6637" extrusionOk="0">
                  <a:moveTo>
                    <a:pt x="11101" y="1"/>
                  </a:moveTo>
                  <a:cubicBezTo>
                    <a:pt x="11072" y="1"/>
                    <a:pt x="11040" y="10"/>
                    <a:pt x="11008" y="32"/>
                  </a:cubicBezTo>
                  <a:lnTo>
                    <a:pt x="100" y="6336"/>
                  </a:lnTo>
                  <a:cubicBezTo>
                    <a:pt x="33" y="6370"/>
                    <a:pt x="0" y="6470"/>
                    <a:pt x="33" y="6570"/>
                  </a:cubicBezTo>
                  <a:cubicBezTo>
                    <a:pt x="67" y="6603"/>
                    <a:pt x="133" y="6637"/>
                    <a:pt x="200" y="6637"/>
                  </a:cubicBezTo>
                  <a:cubicBezTo>
                    <a:pt x="234" y="6637"/>
                    <a:pt x="234" y="6637"/>
                    <a:pt x="267" y="6603"/>
                  </a:cubicBezTo>
                  <a:lnTo>
                    <a:pt x="11175" y="332"/>
                  </a:lnTo>
                  <a:cubicBezTo>
                    <a:pt x="11342" y="248"/>
                    <a:pt x="11253" y="1"/>
                    <a:pt x="1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73"/>
            <p:cNvSpPr/>
            <p:nvPr/>
          </p:nvSpPr>
          <p:spPr>
            <a:xfrm>
              <a:off x="5852940" y="3642745"/>
              <a:ext cx="228659" cy="132719"/>
            </a:xfrm>
            <a:custGeom>
              <a:avLst/>
              <a:gdLst/>
              <a:ahLst/>
              <a:cxnLst/>
              <a:rect l="l" t="t" r="r" b="b"/>
              <a:pathLst>
                <a:path w="11386" h="6626" extrusionOk="0">
                  <a:moveTo>
                    <a:pt x="11144" y="1"/>
                  </a:moveTo>
                  <a:cubicBezTo>
                    <a:pt x="11122" y="1"/>
                    <a:pt x="11099" y="7"/>
                    <a:pt x="11076" y="21"/>
                  </a:cubicBezTo>
                  <a:lnTo>
                    <a:pt x="168" y="6325"/>
                  </a:lnTo>
                  <a:cubicBezTo>
                    <a:pt x="1" y="6392"/>
                    <a:pt x="68" y="6626"/>
                    <a:pt x="234" y="6626"/>
                  </a:cubicBezTo>
                  <a:cubicBezTo>
                    <a:pt x="268" y="6626"/>
                    <a:pt x="301" y="6626"/>
                    <a:pt x="335" y="6592"/>
                  </a:cubicBezTo>
                  <a:lnTo>
                    <a:pt x="11242" y="321"/>
                  </a:lnTo>
                  <a:cubicBezTo>
                    <a:pt x="11386" y="235"/>
                    <a:pt x="11282" y="1"/>
                    <a:pt x="111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73"/>
            <p:cNvSpPr/>
            <p:nvPr/>
          </p:nvSpPr>
          <p:spPr>
            <a:xfrm>
              <a:off x="5889128" y="3663856"/>
              <a:ext cx="229081" cy="132979"/>
            </a:xfrm>
            <a:custGeom>
              <a:avLst/>
              <a:gdLst/>
              <a:ahLst/>
              <a:cxnLst/>
              <a:rect l="l" t="t" r="r" b="b"/>
              <a:pathLst>
                <a:path w="11407" h="6639" extrusionOk="0">
                  <a:moveTo>
                    <a:pt x="11176" y="1"/>
                  </a:moveTo>
                  <a:cubicBezTo>
                    <a:pt x="11144" y="1"/>
                    <a:pt x="11110" y="11"/>
                    <a:pt x="11075" y="34"/>
                  </a:cubicBezTo>
                  <a:lnTo>
                    <a:pt x="167" y="6305"/>
                  </a:lnTo>
                  <a:cubicBezTo>
                    <a:pt x="0" y="6406"/>
                    <a:pt x="67" y="6639"/>
                    <a:pt x="267" y="6639"/>
                  </a:cubicBezTo>
                  <a:cubicBezTo>
                    <a:pt x="267" y="6639"/>
                    <a:pt x="300" y="6606"/>
                    <a:pt x="334" y="6606"/>
                  </a:cubicBezTo>
                  <a:lnTo>
                    <a:pt x="11242" y="301"/>
                  </a:lnTo>
                  <a:cubicBezTo>
                    <a:pt x="11406" y="219"/>
                    <a:pt x="11322" y="1"/>
                    <a:pt x="111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73"/>
            <p:cNvSpPr/>
            <p:nvPr/>
          </p:nvSpPr>
          <p:spPr>
            <a:xfrm>
              <a:off x="5925960" y="3684808"/>
              <a:ext cx="228519" cy="132759"/>
            </a:xfrm>
            <a:custGeom>
              <a:avLst/>
              <a:gdLst/>
              <a:ahLst/>
              <a:cxnLst/>
              <a:rect l="l" t="t" r="r" b="b"/>
              <a:pathLst>
                <a:path w="11379" h="6628" extrusionOk="0">
                  <a:moveTo>
                    <a:pt x="11130" y="0"/>
                  </a:moveTo>
                  <a:cubicBezTo>
                    <a:pt x="11102" y="0"/>
                    <a:pt x="11073" y="7"/>
                    <a:pt x="11042" y="22"/>
                  </a:cubicBezTo>
                  <a:lnTo>
                    <a:pt x="168" y="6327"/>
                  </a:lnTo>
                  <a:cubicBezTo>
                    <a:pt x="1" y="6394"/>
                    <a:pt x="68" y="6627"/>
                    <a:pt x="234" y="6627"/>
                  </a:cubicBezTo>
                  <a:cubicBezTo>
                    <a:pt x="268" y="6627"/>
                    <a:pt x="301" y="6627"/>
                    <a:pt x="334" y="6594"/>
                  </a:cubicBezTo>
                  <a:lnTo>
                    <a:pt x="11209" y="323"/>
                  </a:lnTo>
                  <a:cubicBezTo>
                    <a:pt x="11379" y="209"/>
                    <a:pt x="11284" y="0"/>
                    <a:pt x="111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73"/>
            <p:cNvSpPr/>
            <p:nvPr/>
          </p:nvSpPr>
          <p:spPr>
            <a:xfrm>
              <a:off x="5963474" y="3705719"/>
              <a:ext cx="226711" cy="132559"/>
            </a:xfrm>
            <a:custGeom>
              <a:avLst/>
              <a:gdLst/>
              <a:ahLst/>
              <a:cxnLst/>
              <a:rect l="l" t="t" r="r" b="b"/>
              <a:pathLst>
                <a:path w="11289" h="6618" extrusionOk="0">
                  <a:moveTo>
                    <a:pt x="11035" y="1"/>
                  </a:moveTo>
                  <a:cubicBezTo>
                    <a:pt x="11016" y="1"/>
                    <a:pt x="10996" y="4"/>
                    <a:pt x="10975" y="12"/>
                  </a:cubicBezTo>
                  <a:lnTo>
                    <a:pt x="101" y="6317"/>
                  </a:lnTo>
                  <a:cubicBezTo>
                    <a:pt x="1" y="6350"/>
                    <a:pt x="1" y="6450"/>
                    <a:pt x="34" y="6550"/>
                  </a:cubicBezTo>
                  <a:cubicBezTo>
                    <a:pt x="68" y="6584"/>
                    <a:pt x="134" y="6617"/>
                    <a:pt x="168" y="6617"/>
                  </a:cubicBezTo>
                  <a:lnTo>
                    <a:pt x="268" y="6617"/>
                  </a:lnTo>
                  <a:lnTo>
                    <a:pt x="11142" y="313"/>
                  </a:lnTo>
                  <a:cubicBezTo>
                    <a:pt x="11289" y="195"/>
                    <a:pt x="11178" y="1"/>
                    <a:pt x="110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73"/>
            <p:cNvSpPr/>
            <p:nvPr/>
          </p:nvSpPr>
          <p:spPr>
            <a:xfrm>
              <a:off x="5999662" y="3726670"/>
              <a:ext cx="227736" cy="132979"/>
            </a:xfrm>
            <a:custGeom>
              <a:avLst/>
              <a:gdLst/>
              <a:ahLst/>
              <a:cxnLst/>
              <a:rect l="l" t="t" r="r" b="b"/>
              <a:pathLst>
                <a:path w="11340" h="6639" extrusionOk="0">
                  <a:moveTo>
                    <a:pt x="11108" y="0"/>
                  </a:moveTo>
                  <a:cubicBezTo>
                    <a:pt x="11077" y="0"/>
                    <a:pt x="11043" y="11"/>
                    <a:pt x="11008" y="34"/>
                  </a:cubicBezTo>
                  <a:lnTo>
                    <a:pt x="100" y="6305"/>
                  </a:lnTo>
                  <a:cubicBezTo>
                    <a:pt x="34" y="6372"/>
                    <a:pt x="0" y="6472"/>
                    <a:pt x="67" y="6539"/>
                  </a:cubicBezTo>
                  <a:cubicBezTo>
                    <a:pt x="67" y="6605"/>
                    <a:pt x="134" y="6639"/>
                    <a:pt x="200" y="6639"/>
                  </a:cubicBezTo>
                  <a:cubicBezTo>
                    <a:pt x="234" y="6639"/>
                    <a:pt x="267" y="6605"/>
                    <a:pt x="267" y="6605"/>
                  </a:cubicBezTo>
                  <a:lnTo>
                    <a:pt x="11175" y="334"/>
                  </a:lnTo>
                  <a:cubicBezTo>
                    <a:pt x="11340" y="224"/>
                    <a:pt x="11255" y="0"/>
                    <a:pt x="111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73"/>
            <p:cNvSpPr/>
            <p:nvPr/>
          </p:nvSpPr>
          <p:spPr>
            <a:xfrm>
              <a:off x="6035168" y="3747782"/>
              <a:ext cx="227776" cy="132579"/>
            </a:xfrm>
            <a:custGeom>
              <a:avLst/>
              <a:gdLst/>
              <a:ahLst/>
              <a:cxnLst/>
              <a:rect l="l" t="t" r="r" b="b"/>
              <a:pathLst>
                <a:path w="11342" h="6619" extrusionOk="0">
                  <a:moveTo>
                    <a:pt x="11120" y="1"/>
                  </a:moveTo>
                  <a:cubicBezTo>
                    <a:pt x="11095" y="1"/>
                    <a:pt x="11068" y="5"/>
                    <a:pt x="11041" y="14"/>
                  </a:cubicBezTo>
                  <a:lnTo>
                    <a:pt x="167" y="6318"/>
                  </a:lnTo>
                  <a:cubicBezTo>
                    <a:pt x="0" y="6385"/>
                    <a:pt x="67" y="6619"/>
                    <a:pt x="234" y="6619"/>
                  </a:cubicBezTo>
                  <a:lnTo>
                    <a:pt x="334" y="6619"/>
                  </a:lnTo>
                  <a:lnTo>
                    <a:pt x="11208" y="314"/>
                  </a:lnTo>
                  <a:cubicBezTo>
                    <a:pt x="11308" y="281"/>
                    <a:pt x="11342" y="181"/>
                    <a:pt x="11275" y="81"/>
                  </a:cubicBezTo>
                  <a:cubicBezTo>
                    <a:pt x="11250" y="32"/>
                    <a:pt x="11190" y="1"/>
                    <a:pt x="111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73"/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73"/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73"/>
            <p:cNvSpPr/>
            <p:nvPr/>
          </p:nvSpPr>
          <p:spPr>
            <a:xfrm>
              <a:off x="7677736" y="985264"/>
              <a:ext cx="93143" cy="88893"/>
            </a:xfrm>
            <a:custGeom>
              <a:avLst/>
              <a:gdLst/>
              <a:ahLst/>
              <a:cxnLst/>
              <a:rect l="l" t="t" r="r" b="b"/>
              <a:pathLst>
                <a:path w="4638" h="4438" extrusionOk="0">
                  <a:moveTo>
                    <a:pt x="835" y="1"/>
                  </a:moveTo>
                  <a:lnTo>
                    <a:pt x="1" y="701"/>
                  </a:lnTo>
                  <a:lnTo>
                    <a:pt x="835" y="4437"/>
                  </a:lnTo>
                  <a:lnTo>
                    <a:pt x="4471" y="535"/>
                  </a:lnTo>
                  <a:cubicBezTo>
                    <a:pt x="4637" y="334"/>
                    <a:pt x="4471" y="1"/>
                    <a:pt x="42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73"/>
            <p:cNvSpPr/>
            <p:nvPr/>
          </p:nvSpPr>
          <p:spPr>
            <a:xfrm>
              <a:off x="7072831" y="855811"/>
              <a:ext cx="621674" cy="624415"/>
            </a:xfrm>
            <a:custGeom>
              <a:avLst/>
              <a:gdLst/>
              <a:ahLst/>
              <a:cxnLst/>
              <a:rect l="l" t="t" r="r" b="b"/>
              <a:pathLst>
                <a:path w="30956" h="31174" extrusionOk="0">
                  <a:moveTo>
                    <a:pt x="28120" y="1"/>
                  </a:moveTo>
                  <a:cubicBezTo>
                    <a:pt x="27628" y="1"/>
                    <a:pt x="27136" y="109"/>
                    <a:pt x="26686" y="326"/>
                  </a:cubicBezTo>
                  <a:lnTo>
                    <a:pt x="1435" y="14937"/>
                  </a:lnTo>
                  <a:cubicBezTo>
                    <a:pt x="567" y="15470"/>
                    <a:pt x="34" y="16404"/>
                    <a:pt x="0" y="17405"/>
                  </a:cubicBezTo>
                  <a:lnTo>
                    <a:pt x="0" y="28380"/>
                  </a:lnTo>
                  <a:cubicBezTo>
                    <a:pt x="34" y="29380"/>
                    <a:pt x="567" y="30281"/>
                    <a:pt x="1435" y="30848"/>
                  </a:cubicBezTo>
                  <a:cubicBezTo>
                    <a:pt x="1868" y="31065"/>
                    <a:pt x="2352" y="31173"/>
                    <a:pt x="2840" y="31173"/>
                  </a:cubicBezTo>
                  <a:cubicBezTo>
                    <a:pt x="3328" y="31173"/>
                    <a:pt x="3820" y="31065"/>
                    <a:pt x="4270" y="30848"/>
                  </a:cubicBezTo>
                  <a:lnTo>
                    <a:pt x="29688" y="16171"/>
                  </a:lnTo>
                  <a:cubicBezTo>
                    <a:pt x="30956" y="15437"/>
                    <a:pt x="30956" y="14703"/>
                    <a:pt x="30956" y="13802"/>
                  </a:cubicBezTo>
                  <a:lnTo>
                    <a:pt x="30956" y="2795"/>
                  </a:lnTo>
                  <a:cubicBezTo>
                    <a:pt x="30889" y="1794"/>
                    <a:pt x="30389" y="893"/>
                    <a:pt x="29555" y="326"/>
                  </a:cubicBezTo>
                  <a:cubicBezTo>
                    <a:pt x="29104" y="109"/>
                    <a:pt x="28612" y="1"/>
                    <a:pt x="2812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73"/>
            <p:cNvSpPr/>
            <p:nvPr/>
          </p:nvSpPr>
          <p:spPr>
            <a:xfrm>
              <a:off x="7072831" y="1175690"/>
              <a:ext cx="80410" cy="304296"/>
            </a:xfrm>
            <a:custGeom>
              <a:avLst/>
              <a:gdLst/>
              <a:ahLst/>
              <a:cxnLst/>
              <a:rect l="l" t="t" r="r" b="b"/>
              <a:pathLst>
                <a:path w="4004" h="15192" extrusionOk="0">
                  <a:moveTo>
                    <a:pt x="401" y="1"/>
                  </a:moveTo>
                  <a:cubicBezTo>
                    <a:pt x="134" y="434"/>
                    <a:pt x="0" y="901"/>
                    <a:pt x="0" y="1402"/>
                  </a:cubicBezTo>
                  <a:lnTo>
                    <a:pt x="0" y="12376"/>
                  </a:lnTo>
                  <a:cubicBezTo>
                    <a:pt x="34" y="13377"/>
                    <a:pt x="567" y="14311"/>
                    <a:pt x="1401" y="14845"/>
                  </a:cubicBezTo>
                  <a:cubicBezTo>
                    <a:pt x="1875" y="15072"/>
                    <a:pt x="2381" y="15192"/>
                    <a:pt x="2882" y="15192"/>
                  </a:cubicBezTo>
                  <a:cubicBezTo>
                    <a:pt x="3264" y="15192"/>
                    <a:pt x="3643" y="15122"/>
                    <a:pt x="4003" y="14978"/>
                  </a:cubicBezTo>
                  <a:lnTo>
                    <a:pt x="4003" y="14978"/>
                  </a:lnTo>
                  <a:cubicBezTo>
                    <a:pt x="3871" y="15024"/>
                    <a:pt x="3744" y="15047"/>
                    <a:pt x="3628" y="15047"/>
                  </a:cubicBezTo>
                  <a:cubicBezTo>
                    <a:pt x="3157" y="15047"/>
                    <a:pt x="2836" y="14679"/>
                    <a:pt x="2836" y="14011"/>
                  </a:cubicBezTo>
                  <a:lnTo>
                    <a:pt x="2836" y="3036"/>
                  </a:lnTo>
                  <a:cubicBezTo>
                    <a:pt x="2869" y="2536"/>
                    <a:pt x="3002" y="2069"/>
                    <a:pt x="3269" y="16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73"/>
            <p:cNvSpPr/>
            <p:nvPr/>
          </p:nvSpPr>
          <p:spPr>
            <a:xfrm>
              <a:off x="7080864" y="855991"/>
              <a:ext cx="612978" cy="353129"/>
            </a:xfrm>
            <a:custGeom>
              <a:avLst/>
              <a:gdLst/>
              <a:ahLst/>
              <a:cxnLst/>
              <a:rect l="l" t="t" r="r" b="b"/>
              <a:pathLst>
                <a:path w="30523" h="17630" extrusionOk="0">
                  <a:moveTo>
                    <a:pt x="27704" y="0"/>
                  </a:moveTo>
                  <a:cubicBezTo>
                    <a:pt x="27220" y="0"/>
                    <a:pt x="26736" y="117"/>
                    <a:pt x="26286" y="350"/>
                  </a:cubicBezTo>
                  <a:lnTo>
                    <a:pt x="1001" y="14928"/>
                  </a:lnTo>
                  <a:cubicBezTo>
                    <a:pt x="601" y="15194"/>
                    <a:pt x="234" y="15561"/>
                    <a:pt x="1" y="15995"/>
                  </a:cubicBezTo>
                  <a:lnTo>
                    <a:pt x="2836" y="17630"/>
                  </a:lnTo>
                  <a:cubicBezTo>
                    <a:pt x="3069" y="17196"/>
                    <a:pt x="3436" y="16829"/>
                    <a:pt x="3837" y="16562"/>
                  </a:cubicBezTo>
                  <a:lnTo>
                    <a:pt x="29121" y="1985"/>
                  </a:lnTo>
                  <a:cubicBezTo>
                    <a:pt x="29358" y="1843"/>
                    <a:pt x="29582" y="1777"/>
                    <a:pt x="29779" y="1777"/>
                  </a:cubicBezTo>
                  <a:cubicBezTo>
                    <a:pt x="30140" y="1777"/>
                    <a:pt x="30415" y="1998"/>
                    <a:pt x="30522" y="2385"/>
                  </a:cubicBezTo>
                  <a:cubicBezTo>
                    <a:pt x="30356" y="1551"/>
                    <a:pt x="29855" y="817"/>
                    <a:pt x="29121" y="350"/>
                  </a:cubicBezTo>
                  <a:cubicBezTo>
                    <a:pt x="28671" y="117"/>
                    <a:pt x="28187" y="0"/>
                    <a:pt x="27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73"/>
            <p:cNvSpPr/>
            <p:nvPr/>
          </p:nvSpPr>
          <p:spPr>
            <a:xfrm>
              <a:off x="7174649" y="1244673"/>
              <a:ext cx="58299" cy="130656"/>
            </a:xfrm>
            <a:custGeom>
              <a:avLst/>
              <a:gdLst/>
              <a:ahLst/>
              <a:cxnLst/>
              <a:rect l="l" t="t" r="r" b="b"/>
              <a:pathLst>
                <a:path w="2903" h="6523" extrusionOk="0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167" y="426"/>
                  </a:lnTo>
                  <a:cubicBezTo>
                    <a:pt x="101" y="459"/>
                    <a:pt x="67" y="526"/>
                    <a:pt x="34" y="560"/>
                  </a:cubicBezTo>
                  <a:cubicBezTo>
                    <a:pt x="1" y="626"/>
                    <a:pt x="1" y="693"/>
                    <a:pt x="1" y="760"/>
                  </a:cubicBezTo>
                  <a:lnTo>
                    <a:pt x="1" y="6364"/>
                  </a:lnTo>
                  <a:cubicBezTo>
                    <a:pt x="1" y="6397"/>
                    <a:pt x="1" y="6464"/>
                    <a:pt x="34" y="6497"/>
                  </a:cubicBezTo>
                  <a:cubicBezTo>
                    <a:pt x="51" y="6514"/>
                    <a:pt x="76" y="6522"/>
                    <a:pt x="101" y="6522"/>
                  </a:cubicBezTo>
                  <a:cubicBezTo>
                    <a:pt x="126" y="6522"/>
                    <a:pt x="151" y="6514"/>
                    <a:pt x="167" y="6497"/>
                  </a:cubicBezTo>
                  <a:lnTo>
                    <a:pt x="2769" y="4996"/>
                  </a:lnTo>
                  <a:cubicBezTo>
                    <a:pt x="2803" y="4963"/>
                    <a:pt x="2836" y="4929"/>
                    <a:pt x="2869" y="4863"/>
                  </a:cubicBezTo>
                  <a:cubicBezTo>
                    <a:pt x="2903" y="4796"/>
                    <a:pt x="2903" y="4729"/>
                    <a:pt x="2903" y="4662"/>
                  </a:cubicBezTo>
                  <a:lnTo>
                    <a:pt x="2903" y="3762"/>
                  </a:lnTo>
                  <a:cubicBezTo>
                    <a:pt x="2903" y="3695"/>
                    <a:pt x="2903" y="3662"/>
                    <a:pt x="2869" y="3628"/>
                  </a:cubicBezTo>
                  <a:cubicBezTo>
                    <a:pt x="2853" y="3612"/>
                    <a:pt x="2836" y="3603"/>
                    <a:pt x="2819" y="3603"/>
                  </a:cubicBezTo>
                  <a:cubicBezTo>
                    <a:pt x="2803" y="3603"/>
                    <a:pt x="2786" y="3612"/>
                    <a:pt x="2769" y="3628"/>
                  </a:cubicBezTo>
                  <a:lnTo>
                    <a:pt x="1035" y="4596"/>
                  </a:lnTo>
                  <a:lnTo>
                    <a:pt x="1035" y="159"/>
                  </a:lnTo>
                  <a:cubicBezTo>
                    <a:pt x="1035" y="126"/>
                    <a:pt x="1035" y="59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73"/>
            <p:cNvSpPr/>
            <p:nvPr/>
          </p:nvSpPr>
          <p:spPr>
            <a:xfrm>
              <a:off x="7238291" y="1226305"/>
              <a:ext cx="61653" cy="101752"/>
            </a:xfrm>
            <a:custGeom>
              <a:avLst/>
              <a:gdLst/>
              <a:ahLst/>
              <a:cxnLst/>
              <a:rect l="l" t="t" r="r" b="b"/>
              <a:pathLst>
                <a:path w="3070" h="5080" extrusionOk="0">
                  <a:moveTo>
                    <a:pt x="1761" y="1297"/>
                  </a:moveTo>
                  <a:cubicBezTo>
                    <a:pt x="1812" y="1297"/>
                    <a:pt x="1857" y="1313"/>
                    <a:pt x="1902" y="1343"/>
                  </a:cubicBezTo>
                  <a:cubicBezTo>
                    <a:pt x="2002" y="1477"/>
                    <a:pt x="2035" y="1610"/>
                    <a:pt x="2035" y="1777"/>
                  </a:cubicBezTo>
                  <a:lnTo>
                    <a:pt x="1035" y="2344"/>
                  </a:lnTo>
                  <a:cubicBezTo>
                    <a:pt x="1035" y="2144"/>
                    <a:pt x="1101" y="1977"/>
                    <a:pt x="1168" y="1777"/>
                  </a:cubicBezTo>
                  <a:cubicBezTo>
                    <a:pt x="1235" y="1610"/>
                    <a:pt x="1368" y="1443"/>
                    <a:pt x="1535" y="1376"/>
                  </a:cubicBezTo>
                  <a:cubicBezTo>
                    <a:pt x="1627" y="1321"/>
                    <a:pt x="1698" y="1297"/>
                    <a:pt x="1761" y="1297"/>
                  </a:cubicBezTo>
                  <a:close/>
                  <a:moveTo>
                    <a:pt x="2113" y="0"/>
                  </a:moveTo>
                  <a:cubicBezTo>
                    <a:pt x="1912" y="0"/>
                    <a:pt x="1701" y="65"/>
                    <a:pt x="1535" y="176"/>
                  </a:cubicBezTo>
                  <a:cubicBezTo>
                    <a:pt x="1301" y="342"/>
                    <a:pt x="1068" y="509"/>
                    <a:pt x="901" y="743"/>
                  </a:cubicBezTo>
                  <a:cubicBezTo>
                    <a:pt x="701" y="976"/>
                    <a:pt x="534" y="1243"/>
                    <a:pt x="401" y="1510"/>
                  </a:cubicBezTo>
                  <a:cubicBezTo>
                    <a:pt x="267" y="1810"/>
                    <a:pt x="167" y="2110"/>
                    <a:pt x="134" y="2411"/>
                  </a:cubicBezTo>
                  <a:cubicBezTo>
                    <a:pt x="67" y="2744"/>
                    <a:pt x="34" y="3078"/>
                    <a:pt x="34" y="3411"/>
                  </a:cubicBezTo>
                  <a:cubicBezTo>
                    <a:pt x="1" y="3711"/>
                    <a:pt x="34" y="4012"/>
                    <a:pt x="134" y="4312"/>
                  </a:cubicBezTo>
                  <a:cubicBezTo>
                    <a:pt x="167" y="4545"/>
                    <a:pt x="267" y="4746"/>
                    <a:pt x="401" y="4879"/>
                  </a:cubicBezTo>
                  <a:cubicBezTo>
                    <a:pt x="534" y="5012"/>
                    <a:pt x="701" y="5079"/>
                    <a:pt x="901" y="5079"/>
                  </a:cubicBezTo>
                  <a:cubicBezTo>
                    <a:pt x="1135" y="5046"/>
                    <a:pt x="1335" y="4979"/>
                    <a:pt x="1535" y="4879"/>
                  </a:cubicBezTo>
                  <a:cubicBezTo>
                    <a:pt x="1802" y="4712"/>
                    <a:pt x="2035" y="4545"/>
                    <a:pt x="2202" y="4312"/>
                  </a:cubicBezTo>
                  <a:cubicBezTo>
                    <a:pt x="2369" y="4112"/>
                    <a:pt x="2536" y="3878"/>
                    <a:pt x="2669" y="3678"/>
                  </a:cubicBezTo>
                  <a:cubicBezTo>
                    <a:pt x="2769" y="3478"/>
                    <a:pt x="2869" y="3278"/>
                    <a:pt x="2936" y="3078"/>
                  </a:cubicBezTo>
                  <a:cubicBezTo>
                    <a:pt x="2969" y="2978"/>
                    <a:pt x="3003" y="2844"/>
                    <a:pt x="3003" y="2711"/>
                  </a:cubicBezTo>
                  <a:cubicBezTo>
                    <a:pt x="3003" y="2639"/>
                    <a:pt x="2985" y="2584"/>
                    <a:pt x="2951" y="2584"/>
                  </a:cubicBezTo>
                  <a:cubicBezTo>
                    <a:pt x="2937" y="2584"/>
                    <a:pt x="2921" y="2592"/>
                    <a:pt x="2903" y="2611"/>
                  </a:cubicBezTo>
                  <a:lnTo>
                    <a:pt x="2169" y="3011"/>
                  </a:lnTo>
                  <a:cubicBezTo>
                    <a:pt x="2135" y="3044"/>
                    <a:pt x="2102" y="3044"/>
                    <a:pt x="2069" y="3078"/>
                  </a:cubicBezTo>
                  <a:lnTo>
                    <a:pt x="1969" y="3244"/>
                  </a:lnTo>
                  <a:cubicBezTo>
                    <a:pt x="1935" y="3345"/>
                    <a:pt x="1869" y="3411"/>
                    <a:pt x="1802" y="3478"/>
                  </a:cubicBezTo>
                  <a:cubicBezTo>
                    <a:pt x="1735" y="3578"/>
                    <a:pt x="1635" y="3645"/>
                    <a:pt x="1535" y="3678"/>
                  </a:cubicBezTo>
                  <a:cubicBezTo>
                    <a:pt x="1468" y="3711"/>
                    <a:pt x="1435" y="3745"/>
                    <a:pt x="1368" y="3778"/>
                  </a:cubicBezTo>
                  <a:lnTo>
                    <a:pt x="1201" y="3778"/>
                  </a:lnTo>
                  <a:cubicBezTo>
                    <a:pt x="1135" y="3745"/>
                    <a:pt x="1101" y="3678"/>
                    <a:pt x="1068" y="3611"/>
                  </a:cubicBezTo>
                  <a:cubicBezTo>
                    <a:pt x="1035" y="3511"/>
                    <a:pt x="1035" y="3411"/>
                    <a:pt x="1035" y="3311"/>
                  </a:cubicBezTo>
                  <a:lnTo>
                    <a:pt x="2903" y="2244"/>
                  </a:lnTo>
                  <a:cubicBezTo>
                    <a:pt x="2969" y="2210"/>
                    <a:pt x="3003" y="2144"/>
                    <a:pt x="3003" y="2110"/>
                  </a:cubicBezTo>
                  <a:cubicBezTo>
                    <a:pt x="3036" y="2044"/>
                    <a:pt x="3069" y="1977"/>
                    <a:pt x="3069" y="1910"/>
                  </a:cubicBezTo>
                  <a:lnTo>
                    <a:pt x="3069" y="1677"/>
                  </a:lnTo>
                  <a:cubicBezTo>
                    <a:pt x="3069" y="1410"/>
                    <a:pt x="3036" y="1143"/>
                    <a:pt x="2969" y="876"/>
                  </a:cubicBezTo>
                  <a:cubicBezTo>
                    <a:pt x="2936" y="643"/>
                    <a:pt x="2836" y="442"/>
                    <a:pt x="2702" y="276"/>
                  </a:cubicBezTo>
                  <a:cubicBezTo>
                    <a:pt x="2602" y="109"/>
                    <a:pt x="2436" y="9"/>
                    <a:pt x="2235" y="9"/>
                  </a:cubicBezTo>
                  <a:cubicBezTo>
                    <a:pt x="2195" y="3"/>
                    <a:pt x="2154" y="0"/>
                    <a:pt x="21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73"/>
            <p:cNvSpPr/>
            <p:nvPr/>
          </p:nvSpPr>
          <p:spPr>
            <a:xfrm>
              <a:off x="7304603" y="1161168"/>
              <a:ext cx="48921" cy="123445"/>
            </a:xfrm>
            <a:custGeom>
              <a:avLst/>
              <a:gdLst/>
              <a:ahLst/>
              <a:cxnLst/>
              <a:rect l="l" t="t" r="r" b="b"/>
              <a:pathLst>
                <a:path w="2436" h="6163" extrusionOk="0">
                  <a:moveTo>
                    <a:pt x="1485" y="0"/>
                  </a:moveTo>
                  <a:cubicBezTo>
                    <a:pt x="1469" y="0"/>
                    <a:pt x="1452" y="8"/>
                    <a:pt x="1435" y="25"/>
                  </a:cubicBezTo>
                  <a:lnTo>
                    <a:pt x="735" y="425"/>
                  </a:lnTo>
                  <a:cubicBezTo>
                    <a:pt x="668" y="459"/>
                    <a:pt x="635" y="526"/>
                    <a:pt x="635" y="559"/>
                  </a:cubicBezTo>
                  <a:cubicBezTo>
                    <a:pt x="601" y="626"/>
                    <a:pt x="568" y="692"/>
                    <a:pt x="568" y="759"/>
                  </a:cubicBezTo>
                  <a:lnTo>
                    <a:pt x="568" y="2160"/>
                  </a:lnTo>
                  <a:lnTo>
                    <a:pt x="168" y="2394"/>
                  </a:lnTo>
                  <a:cubicBezTo>
                    <a:pt x="101" y="2427"/>
                    <a:pt x="68" y="2494"/>
                    <a:pt x="68" y="2527"/>
                  </a:cubicBezTo>
                  <a:cubicBezTo>
                    <a:pt x="34" y="2594"/>
                    <a:pt x="1" y="2660"/>
                    <a:pt x="1" y="2727"/>
                  </a:cubicBezTo>
                  <a:lnTo>
                    <a:pt x="1" y="3594"/>
                  </a:lnTo>
                  <a:cubicBezTo>
                    <a:pt x="1" y="3661"/>
                    <a:pt x="34" y="3694"/>
                    <a:pt x="68" y="3728"/>
                  </a:cubicBezTo>
                  <a:cubicBezTo>
                    <a:pt x="68" y="3744"/>
                    <a:pt x="84" y="3753"/>
                    <a:pt x="105" y="3753"/>
                  </a:cubicBezTo>
                  <a:cubicBezTo>
                    <a:pt x="126" y="3753"/>
                    <a:pt x="151" y="3744"/>
                    <a:pt x="168" y="3728"/>
                  </a:cubicBezTo>
                  <a:lnTo>
                    <a:pt x="568" y="3494"/>
                  </a:lnTo>
                  <a:lnTo>
                    <a:pt x="568" y="4962"/>
                  </a:lnTo>
                  <a:cubicBezTo>
                    <a:pt x="568" y="5196"/>
                    <a:pt x="601" y="5396"/>
                    <a:pt x="668" y="5629"/>
                  </a:cubicBezTo>
                  <a:cubicBezTo>
                    <a:pt x="701" y="5796"/>
                    <a:pt x="768" y="5929"/>
                    <a:pt x="902" y="6029"/>
                  </a:cubicBezTo>
                  <a:cubicBezTo>
                    <a:pt x="1002" y="6130"/>
                    <a:pt x="1135" y="6163"/>
                    <a:pt x="1268" y="6163"/>
                  </a:cubicBezTo>
                  <a:cubicBezTo>
                    <a:pt x="1435" y="6163"/>
                    <a:pt x="1602" y="6096"/>
                    <a:pt x="1735" y="5996"/>
                  </a:cubicBezTo>
                  <a:lnTo>
                    <a:pt x="2269" y="5696"/>
                  </a:lnTo>
                  <a:cubicBezTo>
                    <a:pt x="2336" y="5663"/>
                    <a:pt x="2369" y="5629"/>
                    <a:pt x="2403" y="5562"/>
                  </a:cubicBezTo>
                  <a:cubicBezTo>
                    <a:pt x="2403" y="5496"/>
                    <a:pt x="2436" y="5429"/>
                    <a:pt x="2436" y="5362"/>
                  </a:cubicBezTo>
                  <a:lnTo>
                    <a:pt x="2436" y="4495"/>
                  </a:lnTo>
                  <a:cubicBezTo>
                    <a:pt x="2436" y="4462"/>
                    <a:pt x="2436" y="4395"/>
                    <a:pt x="2403" y="4362"/>
                  </a:cubicBezTo>
                  <a:cubicBezTo>
                    <a:pt x="2386" y="4345"/>
                    <a:pt x="2361" y="4337"/>
                    <a:pt x="2336" y="4337"/>
                  </a:cubicBezTo>
                  <a:cubicBezTo>
                    <a:pt x="2311" y="4337"/>
                    <a:pt x="2286" y="4345"/>
                    <a:pt x="2269" y="4362"/>
                  </a:cubicBezTo>
                  <a:lnTo>
                    <a:pt x="1836" y="4628"/>
                  </a:lnTo>
                  <a:cubicBezTo>
                    <a:pt x="1786" y="4645"/>
                    <a:pt x="1744" y="4653"/>
                    <a:pt x="1710" y="4653"/>
                  </a:cubicBezTo>
                  <a:cubicBezTo>
                    <a:pt x="1677" y="4653"/>
                    <a:pt x="1652" y="4645"/>
                    <a:pt x="1635" y="4628"/>
                  </a:cubicBezTo>
                  <a:cubicBezTo>
                    <a:pt x="1602" y="4528"/>
                    <a:pt x="1569" y="4428"/>
                    <a:pt x="1602" y="4362"/>
                  </a:cubicBezTo>
                  <a:lnTo>
                    <a:pt x="1602" y="2894"/>
                  </a:lnTo>
                  <a:lnTo>
                    <a:pt x="2236" y="2527"/>
                  </a:lnTo>
                  <a:cubicBezTo>
                    <a:pt x="2269" y="2494"/>
                    <a:pt x="2303" y="2460"/>
                    <a:pt x="2336" y="2394"/>
                  </a:cubicBezTo>
                  <a:cubicBezTo>
                    <a:pt x="2369" y="2360"/>
                    <a:pt x="2369" y="2293"/>
                    <a:pt x="2369" y="2227"/>
                  </a:cubicBezTo>
                  <a:lnTo>
                    <a:pt x="2369" y="1326"/>
                  </a:lnTo>
                  <a:cubicBezTo>
                    <a:pt x="2369" y="1293"/>
                    <a:pt x="2369" y="1226"/>
                    <a:pt x="2336" y="1193"/>
                  </a:cubicBezTo>
                  <a:cubicBezTo>
                    <a:pt x="2319" y="1176"/>
                    <a:pt x="2303" y="1168"/>
                    <a:pt x="2286" y="1168"/>
                  </a:cubicBezTo>
                  <a:cubicBezTo>
                    <a:pt x="2269" y="1168"/>
                    <a:pt x="2253" y="1176"/>
                    <a:pt x="2236" y="1193"/>
                  </a:cubicBezTo>
                  <a:lnTo>
                    <a:pt x="1602" y="1560"/>
                  </a:lnTo>
                  <a:lnTo>
                    <a:pt x="1602" y="159"/>
                  </a:lnTo>
                  <a:cubicBezTo>
                    <a:pt x="1602" y="92"/>
                    <a:pt x="1569" y="59"/>
                    <a:pt x="1535" y="25"/>
                  </a:cubicBezTo>
                  <a:cubicBezTo>
                    <a:pt x="1519" y="8"/>
                    <a:pt x="1502" y="0"/>
                    <a:pt x="14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73"/>
            <p:cNvSpPr/>
            <p:nvPr/>
          </p:nvSpPr>
          <p:spPr>
            <a:xfrm>
              <a:off x="7362882" y="1119986"/>
              <a:ext cx="32192" cy="44627"/>
            </a:xfrm>
            <a:custGeom>
              <a:avLst/>
              <a:gdLst/>
              <a:ahLst/>
              <a:cxnLst/>
              <a:rect l="l" t="t" r="r" b="b"/>
              <a:pathLst>
                <a:path w="1603" h="2228" extrusionOk="0">
                  <a:moveTo>
                    <a:pt x="1546" y="1"/>
                  </a:moveTo>
                  <a:cubicBezTo>
                    <a:pt x="1533" y="1"/>
                    <a:pt x="1519" y="5"/>
                    <a:pt x="1502" y="13"/>
                  </a:cubicBezTo>
                  <a:lnTo>
                    <a:pt x="735" y="447"/>
                  </a:lnTo>
                  <a:cubicBezTo>
                    <a:pt x="701" y="447"/>
                    <a:pt x="668" y="480"/>
                    <a:pt x="635" y="513"/>
                  </a:cubicBezTo>
                  <a:cubicBezTo>
                    <a:pt x="601" y="580"/>
                    <a:pt x="568" y="647"/>
                    <a:pt x="535" y="714"/>
                  </a:cubicBezTo>
                  <a:lnTo>
                    <a:pt x="34" y="2014"/>
                  </a:lnTo>
                  <a:cubicBezTo>
                    <a:pt x="1" y="2048"/>
                    <a:pt x="1" y="2081"/>
                    <a:pt x="1" y="2148"/>
                  </a:cubicBezTo>
                  <a:cubicBezTo>
                    <a:pt x="1" y="2197"/>
                    <a:pt x="19" y="2228"/>
                    <a:pt x="55" y="2228"/>
                  </a:cubicBezTo>
                  <a:cubicBezTo>
                    <a:pt x="68" y="2228"/>
                    <a:pt x="83" y="2224"/>
                    <a:pt x="101" y="2215"/>
                  </a:cubicBezTo>
                  <a:lnTo>
                    <a:pt x="568" y="1948"/>
                  </a:lnTo>
                  <a:cubicBezTo>
                    <a:pt x="635" y="1914"/>
                    <a:pt x="668" y="1848"/>
                    <a:pt x="735" y="1814"/>
                  </a:cubicBezTo>
                  <a:cubicBezTo>
                    <a:pt x="768" y="1748"/>
                    <a:pt x="802" y="1714"/>
                    <a:pt x="802" y="1648"/>
                  </a:cubicBezTo>
                  <a:lnTo>
                    <a:pt x="1569" y="247"/>
                  </a:lnTo>
                  <a:cubicBezTo>
                    <a:pt x="1602" y="213"/>
                    <a:pt x="1602" y="180"/>
                    <a:pt x="1602" y="113"/>
                  </a:cubicBezTo>
                  <a:cubicBezTo>
                    <a:pt x="1602" y="38"/>
                    <a:pt x="1583" y="1"/>
                    <a:pt x="15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73"/>
            <p:cNvSpPr/>
            <p:nvPr/>
          </p:nvSpPr>
          <p:spPr>
            <a:xfrm>
              <a:off x="7405096" y="1131824"/>
              <a:ext cx="56954" cy="102293"/>
            </a:xfrm>
            <a:custGeom>
              <a:avLst/>
              <a:gdLst/>
              <a:ahLst/>
              <a:cxnLst/>
              <a:rect l="l" t="t" r="r" b="b"/>
              <a:pathLst>
                <a:path w="2836" h="5107" extrusionOk="0">
                  <a:moveTo>
                    <a:pt x="2068" y="1"/>
                  </a:moveTo>
                  <a:cubicBezTo>
                    <a:pt x="2012" y="1"/>
                    <a:pt x="1957" y="9"/>
                    <a:pt x="1902" y="22"/>
                  </a:cubicBezTo>
                  <a:cubicBezTo>
                    <a:pt x="1702" y="56"/>
                    <a:pt x="1502" y="123"/>
                    <a:pt x="1368" y="223"/>
                  </a:cubicBezTo>
                  <a:cubicBezTo>
                    <a:pt x="1168" y="323"/>
                    <a:pt x="968" y="456"/>
                    <a:pt x="801" y="623"/>
                  </a:cubicBezTo>
                  <a:cubicBezTo>
                    <a:pt x="634" y="790"/>
                    <a:pt x="501" y="990"/>
                    <a:pt x="401" y="1157"/>
                  </a:cubicBezTo>
                  <a:cubicBezTo>
                    <a:pt x="267" y="1357"/>
                    <a:pt x="201" y="1557"/>
                    <a:pt x="134" y="1757"/>
                  </a:cubicBezTo>
                  <a:cubicBezTo>
                    <a:pt x="67" y="1957"/>
                    <a:pt x="34" y="2157"/>
                    <a:pt x="34" y="2357"/>
                  </a:cubicBezTo>
                  <a:cubicBezTo>
                    <a:pt x="0" y="2658"/>
                    <a:pt x="67" y="2958"/>
                    <a:pt x="267" y="3191"/>
                  </a:cubicBezTo>
                  <a:cubicBezTo>
                    <a:pt x="372" y="3296"/>
                    <a:pt x="515" y="3348"/>
                    <a:pt x="665" y="3348"/>
                  </a:cubicBezTo>
                  <a:cubicBezTo>
                    <a:pt x="755" y="3348"/>
                    <a:pt x="847" y="3329"/>
                    <a:pt x="934" y="3291"/>
                  </a:cubicBezTo>
                  <a:cubicBezTo>
                    <a:pt x="1101" y="3258"/>
                    <a:pt x="1235" y="3225"/>
                    <a:pt x="1335" y="3158"/>
                  </a:cubicBezTo>
                  <a:cubicBezTo>
                    <a:pt x="1435" y="3125"/>
                    <a:pt x="1502" y="3091"/>
                    <a:pt x="1602" y="3091"/>
                  </a:cubicBezTo>
                  <a:cubicBezTo>
                    <a:pt x="1618" y="3075"/>
                    <a:pt x="1643" y="3066"/>
                    <a:pt x="1668" y="3066"/>
                  </a:cubicBezTo>
                  <a:cubicBezTo>
                    <a:pt x="1693" y="3066"/>
                    <a:pt x="1718" y="3075"/>
                    <a:pt x="1735" y="3091"/>
                  </a:cubicBezTo>
                  <a:cubicBezTo>
                    <a:pt x="1768" y="3125"/>
                    <a:pt x="1802" y="3158"/>
                    <a:pt x="1802" y="3225"/>
                  </a:cubicBezTo>
                  <a:cubicBezTo>
                    <a:pt x="1768" y="3291"/>
                    <a:pt x="1735" y="3392"/>
                    <a:pt x="1668" y="3458"/>
                  </a:cubicBezTo>
                  <a:cubicBezTo>
                    <a:pt x="1602" y="3558"/>
                    <a:pt x="1502" y="3625"/>
                    <a:pt x="1401" y="3692"/>
                  </a:cubicBezTo>
                  <a:cubicBezTo>
                    <a:pt x="1301" y="3725"/>
                    <a:pt x="1235" y="3758"/>
                    <a:pt x="1135" y="3792"/>
                  </a:cubicBezTo>
                  <a:cubicBezTo>
                    <a:pt x="1101" y="3792"/>
                    <a:pt x="1035" y="3792"/>
                    <a:pt x="1001" y="3758"/>
                  </a:cubicBezTo>
                  <a:cubicBezTo>
                    <a:pt x="968" y="3758"/>
                    <a:pt x="968" y="3725"/>
                    <a:pt x="934" y="3692"/>
                  </a:cubicBezTo>
                  <a:lnTo>
                    <a:pt x="834" y="3692"/>
                  </a:lnTo>
                  <a:lnTo>
                    <a:pt x="134" y="4125"/>
                  </a:lnTo>
                  <a:cubicBezTo>
                    <a:pt x="101" y="4159"/>
                    <a:pt x="67" y="4192"/>
                    <a:pt x="34" y="4259"/>
                  </a:cubicBezTo>
                  <a:cubicBezTo>
                    <a:pt x="0" y="4292"/>
                    <a:pt x="0" y="4359"/>
                    <a:pt x="0" y="4426"/>
                  </a:cubicBezTo>
                  <a:cubicBezTo>
                    <a:pt x="0" y="4559"/>
                    <a:pt x="34" y="4692"/>
                    <a:pt x="101" y="4793"/>
                  </a:cubicBezTo>
                  <a:cubicBezTo>
                    <a:pt x="167" y="4926"/>
                    <a:pt x="267" y="4993"/>
                    <a:pt x="367" y="5059"/>
                  </a:cubicBezTo>
                  <a:cubicBezTo>
                    <a:pt x="462" y="5083"/>
                    <a:pt x="556" y="5107"/>
                    <a:pt x="662" y="5107"/>
                  </a:cubicBezTo>
                  <a:cubicBezTo>
                    <a:pt x="706" y="5107"/>
                    <a:pt x="752" y="5103"/>
                    <a:pt x="801" y="5093"/>
                  </a:cubicBezTo>
                  <a:cubicBezTo>
                    <a:pt x="1001" y="5059"/>
                    <a:pt x="1201" y="4993"/>
                    <a:pt x="1368" y="4859"/>
                  </a:cubicBezTo>
                  <a:cubicBezTo>
                    <a:pt x="1602" y="4759"/>
                    <a:pt x="1802" y="4592"/>
                    <a:pt x="1969" y="4426"/>
                  </a:cubicBezTo>
                  <a:cubicBezTo>
                    <a:pt x="2169" y="4225"/>
                    <a:pt x="2302" y="4059"/>
                    <a:pt x="2436" y="3859"/>
                  </a:cubicBezTo>
                  <a:cubicBezTo>
                    <a:pt x="2536" y="3658"/>
                    <a:pt x="2636" y="3458"/>
                    <a:pt x="2702" y="3225"/>
                  </a:cubicBezTo>
                  <a:cubicBezTo>
                    <a:pt x="2769" y="3025"/>
                    <a:pt x="2802" y="2824"/>
                    <a:pt x="2802" y="2624"/>
                  </a:cubicBezTo>
                  <a:cubicBezTo>
                    <a:pt x="2836" y="2357"/>
                    <a:pt x="2736" y="2057"/>
                    <a:pt x="2569" y="1857"/>
                  </a:cubicBezTo>
                  <a:cubicBezTo>
                    <a:pt x="2483" y="1729"/>
                    <a:pt x="2343" y="1669"/>
                    <a:pt x="2165" y="1669"/>
                  </a:cubicBezTo>
                  <a:cubicBezTo>
                    <a:pt x="2066" y="1669"/>
                    <a:pt x="1955" y="1688"/>
                    <a:pt x="1835" y="1724"/>
                  </a:cubicBezTo>
                  <a:lnTo>
                    <a:pt x="1401" y="1890"/>
                  </a:lnTo>
                  <a:lnTo>
                    <a:pt x="1168" y="1957"/>
                  </a:lnTo>
                  <a:cubicBezTo>
                    <a:pt x="1157" y="1968"/>
                    <a:pt x="1142" y="1972"/>
                    <a:pt x="1127" y="1972"/>
                  </a:cubicBezTo>
                  <a:cubicBezTo>
                    <a:pt x="1098" y="1972"/>
                    <a:pt x="1068" y="1957"/>
                    <a:pt x="1068" y="1957"/>
                  </a:cubicBezTo>
                  <a:cubicBezTo>
                    <a:pt x="1035" y="1890"/>
                    <a:pt x="1035" y="1857"/>
                    <a:pt x="1035" y="1824"/>
                  </a:cubicBezTo>
                  <a:cubicBezTo>
                    <a:pt x="1035" y="1724"/>
                    <a:pt x="1068" y="1657"/>
                    <a:pt x="1135" y="1590"/>
                  </a:cubicBezTo>
                  <a:cubicBezTo>
                    <a:pt x="1168" y="1490"/>
                    <a:pt x="1268" y="1457"/>
                    <a:pt x="1335" y="1390"/>
                  </a:cubicBezTo>
                  <a:cubicBezTo>
                    <a:pt x="1401" y="1357"/>
                    <a:pt x="1468" y="1323"/>
                    <a:pt x="1568" y="1323"/>
                  </a:cubicBezTo>
                  <a:cubicBezTo>
                    <a:pt x="1585" y="1307"/>
                    <a:pt x="1610" y="1298"/>
                    <a:pt x="1635" y="1298"/>
                  </a:cubicBezTo>
                  <a:cubicBezTo>
                    <a:pt x="1660" y="1298"/>
                    <a:pt x="1685" y="1307"/>
                    <a:pt x="1702" y="1323"/>
                  </a:cubicBezTo>
                  <a:lnTo>
                    <a:pt x="1802" y="1357"/>
                  </a:lnTo>
                  <a:cubicBezTo>
                    <a:pt x="1802" y="1373"/>
                    <a:pt x="1810" y="1382"/>
                    <a:pt x="1827" y="1382"/>
                  </a:cubicBezTo>
                  <a:cubicBezTo>
                    <a:pt x="1843" y="1382"/>
                    <a:pt x="1868" y="1373"/>
                    <a:pt x="1902" y="1357"/>
                  </a:cubicBezTo>
                  <a:lnTo>
                    <a:pt x="2569" y="956"/>
                  </a:lnTo>
                  <a:cubicBezTo>
                    <a:pt x="2602" y="923"/>
                    <a:pt x="2636" y="890"/>
                    <a:pt x="2669" y="823"/>
                  </a:cubicBezTo>
                  <a:cubicBezTo>
                    <a:pt x="2702" y="756"/>
                    <a:pt x="2702" y="690"/>
                    <a:pt x="2702" y="656"/>
                  </a:cubicBezTo>
                  <a:cubicBezTo>
                    <a:pt x="2702" y="523"/>
                    <a:pt x="2669" y="389"/>
                    <a:pt x="2602" y="256"/>
                  </a:cubicBezTo>
                  <a:cubicBezTo>
                    <a:pt x="2536" y="156"/>
                    <a:pt x="2436" y="89"/>
                    <a:pt x="2302" y="56"/>
                  </a:cubicBezTo>
                  <a:cubicBezTo>
                    <a:pt x="2224" y="17"/>
                    <a:pt x="2146" y="1"/>
                    <a:pt x="20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73"/>
            <p:cNvSpPr/>
            <p:nvPr/>
          </p:nvSpPr>
          <p:spPr>
            <a:xfrm>
              <a:off x="7492856" y="1069631"/>
              <a:ext cx="60970" cy="149504"/>
            </a:xfrm>
            <a:custGeom>
              <a:avLst/>
              <a:gdLst/>
              <a:ahLst/>
              <a:cxnLst/>
              <a:rect l="l" t="t" r="r" b="b"/>
              <a:pathLst>
                <a:path w="3036" h="7464" extrusionOk="0">
                  <a:moveTo>
                    <a:pt x="1726" y="1977"/>
                  </a:moveTo>
                  <a:cubicBezTo>
                    <a:pt x="1785" y="1977"/>
                    <a:pt x="1835" y="1993"/>
                    <a:pt x="1868" y="2027"/>
                  </a:cubicBezTo>
                  <a:cubicBezTo>
                    <a:pt x="1968" y="2127"/>
                    <a:pt x="2002" y="2260"/>
                    <a:pt x="2035" y="2394"/>
                  </a:cubicBezTo>
                  <a:cubicBezTo>
                    <a:pt x="2035" y="2560"/>
                    <a:pt x="2035" y="2761"/>
                    <a:pt x="2035" y="2927"/>
                  </a:cubicBezTo>
                  <a:cubicBezTo>
                    <a:pt x="2002" y="3127"/>
                    <a:pt x="1935" y="3294"/>
                    <a:pt x="1868" y="3461"/>
                  </a:cubicBezTo>
                  <a:cubicBezTo>
                    <a:pt x="1802" y="3628"/>
                    <a:pt x="1668" y="3795"/>
                    <a:pt x="1535" y="3895"/>
                  </a:cubicBezTo>
                  <a:cubicBezTo>
                    <a:pt x="1451" y="3928"/>
                    <a:pt x="1376" y="3945"/>
                    <a:pt x="1314" y="3945"/>
                  </a:cubicBezTo>
                  <a:cubicBezTo>
                    <a:pt x="1251" y="3945"/>
                    <a:pt x="1201" y="3928"/>
                    <a:pt x="1168" y="3895"/>
                  </a:cubicBezTo>
                  <a:cubicBezTo>
                    <a:pt x="1068" y="3761"/>
                    <a:pt x="1001" y="3628"/>
                    <a:pt x="1001" y="3461"/>
                  </a:cubicBezTo>
                  <a:cubicBezTo>
                    <a:pt x="1001" y="3394"/>
                    <a:pt x="1001" y="3328"/>
                    <a:pt x="1001" y="3261"/>
                  </a:cubicBezTo>
                  <a:lnTo>
                    <a:pt x="1001" y="3027"/>
                  </a:lnTo>
                  <a:cubicBezTo>
                    <a:pt x="1034" y="2827"/>
                    <a:pt x="1068" y="2627"/>
                    <a:pt x="1168" y="2460"/>
                  </a:cubicBezTo>
                  <a:cubicBezTo>
                    <a:pt x="1234" y="2260"/>
                    <a:pt x="1368" y="2127"/>
                    <a:pt x="1535" y="2027"/>
                  </a:cubicBezTo>
                  <a:cubicBezTo>
                    <a:pt x="1601" y="1993"/>
                    <a:pt x="1668" y="1977"/>
                    <a:pt x="1726" y="1977"/>
                  </a:cubicBezTo>
                  <a:close/>
                  <a:moveTo>
                    <a:pt x="2936" y="0"/>
                  </a:moveTo>
                  <a:cubicBezTo>
                    <a:pt x="2911" y="0"/>
                    <a:pt x="2886" y="9"/>
                    <a:pt x="2869" y="25"/>
                  </a:cubicBezTo>
                  <a:lnTo>
                    <a:pt x="2235" y="392"/>
                  </a:lnTo>
                  <a:cubicBezTo>
                    <a:pt x="2168" y="426"/>
                    <a:pt x="2135" y="459"/>
                    <a:pt x="2135" y="526"/>
                  </a:cubicBezTo>
                  <a:cubicBezTo>
                    <a:pt x="2102" y="592"/>
                    <a:pt x="2068" y="659"/>
                    <a:pt x="2068" y="726"/>
                  </a:cubicBezTo>
                  <a:lnTo>
                    <a:pt x="2068" y="893"/>
                  </a:lnTo>
                  <a:cubicBezTo>
                    <a:pt x="2035" y="859"/>
                    <a:pt x="2002" y="792"/>
                    <a:pt x="1968" y="759"/>
                  </a:cubicBezTo>
                  <a:cubicBezTo>
                    <a:pt x="1935" y="726"/>
                    <a:pt x="1868" y="692"/>
                    <a:pt x="1802" y="692"/>
                  </a:cubicBezTo>
                  <a:lnTo>
                    <a:pt x="1601" y="692"/>
                  </a:lnTo>
                  <a:cubicBezTo>
                    <a:pt x="1468" y="726"/>
                    <a:pt x="1368" y="759"/>
                    <a:pt x="1268" y="826"/>
                  </a:cubicBezTo>
                  <a:cubicBezTo>
                    <a:pt x="1101" y="926"/>
                    <a:pt x="934" y="1093"/>
                    <a:pt x="801" y="1226"/>
                  </a:cubicBezTo>
                  <a:cubicBezTo>
                    <a:pt x="634" y="1426"/>
                    <a:pt x="501" y="1626"/>
                    <a:pt x="401" y="1827"/>
                  </a:cubicBezTo>
                  <a:cubicBezTo>
                    <a:pt x="267" y="2060"/>
                    <a:pt x="200" y="2327"/>
                    <a:pt x="134" y="2594"/>
                  </a:cubicBezTo>
                  <a:cubicBezTo>
                    <a:pt x="34" y="2894"/>
                    <a:pt x="0" y="3194"/>
                    <a:pt x="0" y="3528"/>
                  </a:cubicBezTo>
                  <a:lnTo>
                    <a:pt x="0" y="3828"/>
                  </a:lnTo>
                  <a:lnTo>
                    <a:pt x="0" y="4128"/>
                  </a:lnTo>
                  <a:cubicBezTo>
                    <a:pt x="0" y="4395"/>
                    <a:pt x="34" y="4662"/>
                    <a:pt x="134" y="4929"/>
                  </a:cubicBezTo>
                  <a:cubicBezTo>
                    <a:pt x="167" y="5096"/>
                    <a:pt x="267" y="5262"/>
                    <a:pt x="401" y="5396"/>
                  </a:cubicBezTo>
                  <a:cubicBezTo>
                    <a:pt x="482" y="5450"/>
                    <a:pt x="586" y="5505"/>
                    <a:pt x="712" y="5505"/>
                  </a:cubicBezTo>
                  <a:cubicBezTo>
                    <a:pt x="741" y="5505"/>
                    <a:pt x="770" y="5502"/>
                    <a:pt x="801" y="5496"/>
                  </a:cubicBezTo>
                  <a:cubicBezTo>
                    <a:pt x="968" y="5496"/>
                    <a:pt x="1134" y="5429"/>
                    <a:pt x="1268" y="5362"/>
                  </a:cubicBezTo>
                  <a:cubicBezTo>
                    <a:pt x="1368" y="5296"/>
                    <a:pt x="1501" y="5196"/>
                    <a:pt x="1568" y="5129"/>
                  </a:cubicBezTo>
                  <a:cubicBezTo>
                    <a:pt x="1668" y="5062"/>
                    <a:pt x="1735" y="4962"/>
                    <a:pt x="1802" y="4862"/>
                  </a:cubicBezTo>
                  <a:cubicBezTo>
                    <a:pt x="1835" y="4795"/>
                    <a:pt x="1902" y="4729"/>
                    <a:pt x="1935" y="4629"/>
                  </a:cubicBezTo>
                  <a:cubicBezTo>
                    <a:pt x="1968" y="4562"/>
                    <a:pt x="2002" y="4462"/>
                    <a:pt x="2035" y="4395"/>
                  </a:cubicBezTo>
                  <a:lnTo>
                    <a:pt x="2035" y="4995"/>
                  </a:lnTo>
                  <a:cubicBezTo>
                    <a:pt x="2035" y="5196"/>
                    <a:pt x="2002" y="5396"/>
                    <a:pt x="1868" y="5563"/>
                  </a:cubicBezTo>
                  <a:cubicBezTo>
                    <a:pt x="1802" y="5696"/>
                    <a:pt x="1668" y="5829"/>
                    <a:pt x="1501" y="5929"/>
                  </a:cubicBezTo>
                  <a:cubicBezTo>
                    <a:pt x="1368" y="5996"/>
                    <a:pt x="1301" y="5996"/>
                    <a:pt x="1268" y="5996"/>
                  </a:cubicBezTo>
                  <a:cubicBezTo>
                    <a:pt x="1201" y="5963"/>
                    <a:pt x="1168" y="5929"/>
                    <a:pt x="1134" y="5863"/>
                  </a:cubicBezTo>
                  <a:cubicBezTo>
                    <a:pt x="1113" y="5798"/>
                    <a:pt x="1091" y="5761"/>
                    <a:pt x="1052" y="5761"/>
                  </a:cubicBezTo>
                  <a:cubicBezTo>
                    <a:pt x="1030" y="5761"/>
                    <a:pt x="1003" y="5772"/>
                    <a:pt x="968" y="5796"/>
                  </a:cubicBezTo>
                  <a:lnTo>
                    <a:pt x="234" y="6196"/>
                  </a:lnTo>
                  <a:cubicBezTo>
                    <a:pt x="200" y="6230"/>
                    <a:pt x="167" y="6296"/>
                    <a:pt x="134" y="6330"/>
                  </a:cubicBezTo>
                  <a:cubicBezTo>
                    <a:pt x="100" y="6396"/>
                    <a:pt x="100" y="6463"/>
                    <a:pt x="100" y="6530"/>
                  </a:cubicBezTo>
                  <a:cubicBezTo>
                    <a:pt x="100" y="6663"/>
                    <a:pt x="134" y="6797"/>
                    <a:pt x="167" y="6930"/>
                  </a:cubicBezTo>
                  <a:cubicBezTo>
                    <a:pt x="200" y="7097"/>
                    <a:pt x="267" y="7197"/>
                    <a:pt x="367" y="7330"/>
                  </a:cubicBezTo>
                  <a:cubicBezTo>
                    <a:pt x="501" y="7397"/>
                    <a:pt x="634" y="7464"/>
                    <a:pt x="801" y="7464"/>
                  </a:cubicBezTo>
                  <a:cubicBezTo>
                    <a:pt x="1068" y="7464"/>
                    <a:pt x="1301" y="7364"/>
                    <a:pt x="1501" y="7230"/>
                  </a:cubicBezTo>
                  <a:cubicBezTo>
                    <a:pt x="1735" y="7097"/>
                    <a:pt x="1935" y="6930"/>
                    <a:pt x="2135" y="6730"/>
                  </a:cubicBezTo>
                  <a:cubicBezTo>
                    <a:pt x="2335" y="6563"/>
                    <a:pt x="2502" y="6330"/>
                    <a:pt x="2602" y="6096"/>
                  </a:cubicBezTo>
                  <a:cubicBezTo>
                    <a:pt x="2902" y="5563"/>
                    <a:pt x="3036" y="4962"/>
                    <a:pt x="3036" y="4395"/>
                  </a:cubicBezTo>
                  <a:lnTo>
                    <a:pt x="3036" y="159"/>
                  </a:lnTo>
                  <a:cubicBezTo>
                    <a:pt x="3036" y="92"/>
                    <a:pt x="3036" y="59"/>
                    <a:pt x="3002" y="25"/>
                  </a:cubicBezTo>
                  <a:cubicBezTo>
                    <a:pt x="2986" y="9"/>
                    <a:pt x="2961" y="0"/>
                    <a:pt x="29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73"/>
            <p:cNvSpPr/>
            <p:nvPr/>
          </p:nvSpPr>
          <p:spPr>
            <a:xfrm>
              <a:off x="7563868" y="1038725"/>
              <a:ext cx="62316" cy="102253"/>
            </a:xfrm>
            <a:custGeom>
              <a:avLst/>
              <a:gdLst/>
              <a:ahLst/>
              <a:cxnLst/>
              <a:rect l="l" t="t" r="r" b="b"/>
              <a:pathLst>
                <a:path w="3103" h="5105" extrusionOk="0">
                  <a:moveTo>
                    <a:pt x="1777" y="1455"/>
                  </a:moveTo>
                  <a:cubicBezTo>
                    <a:pt x="1828" y="1455"/>
                    <a:pt x="1871" y="1472"/>
                    <a:pt x="1901" y="1502"/>
                  </a:cubicBezTo>
                  <a:cubicBezTo>
                    <a:pt x="2035" y="1602"/>
                    <a:pt x="2068" y="1768"/>
                    <a:pt x="2068" y="1935"/>
                  </a:cubicBezTo>
                  <a:lnTo>
                    <a:pt x="2068" y="2202"/>
                  </a:lnTo>
                  <a:lnTo>
                    <a:pt x="2068" y="2502"/>
                  </a:lnTo>
                  <a:cubicBezTo>
                    <a:pt x="2068" y="2736"/>
                    <a:pt x="2002" y="2936"/>
                    <a:pt x="1901" y="3103"/>
                  </a:cubicBezTo>
                  <a:cubicBezTo>
                    <a:pt x="1835" y="3303"/>
                    <a:pt x="1701" y="3436"/>
                    <a:pt x="1568" y="3536"/>
                  </a:cubicBezTo>
                  <a:cubicBezTo>
                    <a:pt x="1465" y="3578"/>
                    <a:pt x="1374" y="3606"/>
                    <a:pt x="1305" y="3606"/>
                  </a:cubicBezTo>
                  <a:cubicBezTo>
                    <a:pt x="1262" y="3606"/>
                    <a:pt x="1226" y="3595"/>
                    <a:pt x="1201" y="3570"/>
                  </a:cubicBezTo>
                  <a:cubicBezTo>
                    <a:pt x="1101" y="3436"/>
                    <a:pt x="1034" y="3303"/>
                    <a:pt x="1034" y="3136"/>
                  </a:cubicBezTo>
                  <a:cubicBezTo>
                    <a:pt x="1034" y="3036"/>
                    <a:pt x="1034" y="2936"/>
                    <a:pt x="1034" y="2836"/>
                  </a:cubicBezTo>
                  <a:lnTo>
                    <a:pt x="1034" y="2536"/>
                  </a:lnTo>
                  <a:cubicBezTo>
                    <a:pt x="1034" y="2302"/>
                    <a:pt x="1101" y="2102"/>
                    <a:pt x="1201" y="1935"/>
                  </a:cubicBezTo>
                  <a:cubicBezTo>
                    <a:pt x="1268" y="1768"/>
                    <a:pt x="1401" y="1635"/>
                    <a:pt x="1568" y="1535"/>
                  </a:cubicBezTo>
                  <a:cubicBezTo>
                    <a:pt x="1641" y="1480"/>
                    <a:pt x="1715" y="1455"/>
                    <a:pt x="1777" y="1455"/>
                  </a:cubicBezTo>
                  <a:close/>
                  <a:moveTo>
                    <a:pt x="2168" y="0"/>
                  </a:moveTo>
                  <a:cubicBezTo>
                    <a:pt x="1935" y="0"/>
                    <a:pt x="1735" y="67"/>
                    <a:pt x="1535" y="201"/>
                  </a:cubicBezTo>
                  <a:cubicBezTo>
                    <a:pt x="1301" y="334"/>
                    <a:pt x="1101" y="501"/>
                    <a:pt x="934" y="701"/>
                  </a:cubicBezTo>
                  <a:cubicBezTo>
                    <a:pt x="734" y="934"/>
                    <a:pt x="567" y="1168"/>
                    <a:pt x="434" y="1435"/>
                  </a:cubicBezTo>
                  <a:cubicBezTo>
                    <a:pt x="300" y="1702"/>
                    <a:pt x="200" y="1969"/>
                    <a:pt x="134" y="2269"/>
                  </a:cubicBezTo>
                  <a:cubicBezTo>
                    <a:pt x="67" y="2536"/>
                    <a:pt x="0" y="2802"/>
                    <a:pt x="0" y="3103"/>
                  </a:cubicBezTo>
                  <a:lnTo>
                    <a:pt x="0" y="3436"/>
                  </a:lnTo>
                  <a:lnTo>
                    <a:pt x="0" y="3770"/>
                  </a:lnTo>
                  <a:cubicBezTo>
                    <a:pt x="0" y="4003"/>
                    <a:pt x="67" y="4237"/>
                    <a:pt x="134" y="4470"/>
                  </a:cubicBezTo>
                  <a:cubicBezTo>
                    <a:pt x="200" y="4637"/>
                    <a:pt x="300" y="4804"/>
                    <a:pt x="434" y="4937"/>
                  </a:cubicBezTo>
                  <a:cubicBezTo>
                    <a:pt x="567" y="5037"/>
                    <a:pt x="734" y="5104"/>
                    <a:pt x="934" y="5104"/>
                  </a:cubicBezTo>
                  <a:cubicBezTo>
                    <a:pt x="1134" y="5071"/>
                    <a:pt x="1368" y="5004"/>
                    <a:pt x="1568" y="4871"/>
                  </a:cubicBezTo>
                  <a:cubicBezTo>
                    <a:pt x="1801" y="4737"/>
                    <a:pt x="2002" y="4570"/>
                    <a:pt x="2168" y="4370"/>
                  </a:cubicBezTo>
                  <a:cubicBezTo>
                    <a:pt x="2368" y="4170"/>
                    <a:pt x="2535" y="3937"/>
                    <a:pt x="2669" y="3670"/>
                  </a:cubicBezTo>
                  <a:cubicBezTo>
                    <a:pt x="2802" y="3403"/>
                    <a:pt x="2902" y="3136"/>
                    <a:pt x="2969" y="2836"/>
                  </a:cubicBezTo>
                  <a:cubicBezTo>
                    <a:pt x="3036" y="2569"/>
                    <a:pt x="3069" y="2269"/>
                    <a:pt x="3102" y="2002"/>
                  </a:cubicBezTo>
                  <a:lnTo>
                    <a:pt x="3102" y="1668"/>
                  </a:lnTo>
                  <a:lnTo>
                    <a:pt x="3102" y="1335"/>
                  </a:lnTo>
                  <a:cubicBezTo>
                    <a:pt x="3069" y="1101"/>
                    <a:pt x="3036" y="834"/>
                    <a:pt x="2936" y="601"/>
                  </a:cubicBezTo>
                  <a:cubicBezTo>
                    <a:pt x="2902" y="434"/>
                    <a:pt x="2769" y="267"/>
                    <a:pt x="2635" y="167"/>
                  </a:cubicBezTo>
                  <a:cubicBezTo>
                    <a:pt x="2502" y="34"/>
                    <a:pt x="2335" y="0"/>
                    <a:pt x="2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73"/>
            <p:cNvSpPr/>
            <p:nvPr/>
          </p:nvSpPr>
          <p:spPr>
            <a:xfrm>
              <a:off x="7636888" y="978755"/>
              <a:ext cx="20103" cy="130816"/>
            </a:xfrm>
            <a:custGeom>
              <a:avLst/>
              <a:gdLst/>
              <a:ahLst/>
              <a:cxnLst/>
              <a:rect l="l" t="t" r="r" b="b"/>
              <a:pathLst>
                <a:path w="1001" h="6531" extrusionOk="0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lnTo>
                    <a:pt x="167" y="426"/>
                  </a:lnTo>
                  <a:cubicBezTo>
                    <a:pt x="100" y="459"/>
                    <a:pt x="67" y="526"/>
                    <a:pt x="33" y="559"/>
                  </a:cubicBezTo>
                  <a:cubicBezTo>
                    <a:pt x="0" y="626"/>
                    <a:pt x="0" y="693"/>
                    <a:pt x="0" y="760"/>
                  </a:cubicBezTo>
                  <a:lnTo>
                    <a:pt x="0" y="4496"/>
                  </a:lnTo>
                  <a:cubicBezTo>
                    <a:pt x="0" y="4562"/>
                    <a:pt x="0" y="4596"/>
                    <a:pt x="33" y="4662"/>
                  </a:cubicBezTo>
                  <a:lnTo>
                    <a:pt x="167" y="4662"/>
                  </a:lnTo>
                  <a:lnTo>
                    <a:pt x="867" y="4229"/>
                  </a:lnTo>
                  <a:cubicBezTo>
                    <a:pt x="901" y="4195"/>
                    <a:pt x="934" y="4162"/>
                    <a:pt x="967" y="4095"/>
                  </a:cubicBezTo>
                  <a:cubicBezTo>
                    <a:pt x="1001" y="4029"/>
                    <a:pt x="1001" y="3962"/>
                    <a:pt x="1001" y="3928"/>
                  </a:cubicBezTo>
                  <a:lnTo>
                    <a:pt x="1001" y="159"/>
                  </a:lnTo>
                  <a:cubicBezTo>
                    <a:pt x="1001" y="92"/>
                    <a:pt x="1001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  <a:moveTo>
                    <a:pt x="917" y="4737"/>
                  </a:moveTo>
                  <a:cubicBezTo>
                    <a:pt x="901" y="4737"/>
                    <a:pt x="884" y="4746"/>
                    <a:pt x="867" y="4762"/>
                  </a:cubicBezTo>
                  <a:lnTo>
                    <a:pt x="167" y="5196"/>
                  </a:lnTo>
                  <a:cubicBezTo>
                    <a:pt x="100" y="5196"/>
                    <a:pt x="67" y="5263"/>
                    <a:pt x="33" y="5296"/>
                  </a:cubicBezTo>
                  <a:cubicBezTo>
                    <a:pt x="0" y="5363"/>
                    <a:pt x="0" y="5430"/>
                    <a:pt x="0" y="5496"/>
                  </a:cubicBezTo>
                  <a:lnTo>
                    <a:pt x="0" y="6364"/>
                  </a:lnTo>
                  <a:cubicBezTo>
                    <a:pt x="0" y="6430"/>
                    <a:pt x="0" y="6464"/>
                    <a:pt x="33" y="6530"/>
                  </a:cubicBezTo>
                  <a:lnTo>
                    <a:pt x="167" y="6530"/>
                  </a:lnTo>
                  <a:lnTo>
                    <a:pt x="867" y="6097"/>
                  </a:lnTo>
                  <a:cubicBezTo>
                    <a:pt x="901" y="6063"/>
                    <a:pt x="934" y="6030"/>
                    <a:pt x="967" y="5963"/>
                  </a:cubicBezTo>
                  <a:cubicBezTo>
                    <a:pt x="1001" y="5897"/>
                    <a:pt x="1001" y="5830"/>
                    <a:pt x="1001" y="5763"/>
                  </a:cubicBezTo>
                  <a:lnTo>
                    <a:pt x="1001" y="4896"/>
                  </a:lnTo>
                  <a:cubicBezTo>
                    <a:pt x="1001" y="4862"/>
                    <a:pt x="1001" y="4796"/>
                    <a:pt x="967" y="4762"/>
                  </a:cubicBezTo>
                  <a:cubicBezTo>
                    <a:pt x="951" y="4746"/>
                    <a:pt x="934" y="4737"/>
                    <a:pt x="917" y="473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9015289-4134-6357-819A-9D1D7A29BB66}"/>
              </a:ext>
            </a:extLst>
          </p:cNvPr>
          <p:cNvSpPr txBox="1"/>
          <p:nvPr/>
        </p:nvSpPr>
        <p:spPr>
          <a:xfrm>
            <a:off x="6919126" y="183672"/>
            <a:ext cx="2089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Fira Sans" panose="020F0502020204030204" pitchFamily="34" charset="0"/>
                <a:cs typeface="Arial"/>
                <a:sym typeface="Arial"/>
              </a:rPr>
              <a:t>Plateforme – 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DCB0B"/>
                </a:solidFill>
                <a:effectLst/>
                <a:uLnTx/>
                <a:uFillTx/>
                <a:latin typeface="Fira Sans" panose="020F0502020204030204" pitchFamily="34" charset="0"/>
                <a:cs typeface="Arial"/>
                <a:sym typeface="Arial"/>
              </a:rPr>
              <a:t>Bee2Bee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>
            <a:spLocks noGrp="1"/>
          </p:cNvSpPr>
          <p:nvPr>
            <p:ph type="title" idx="2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 flipH="1">
            <a:off x="616299" y="720000"/>
            <a:ext cx="4401611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Introduction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428A1-DB37-14D5-33E2-6EF6F7469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127" y="1095025"/>
            <a:ext cx="2143125" cy="2143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CE8C09-B0CA-05A5-0082-EB91BC1C2014}"/>
              </a:ext>
            </a:extLst>
          </p:cNvPr>
          <p:cNvSpPr txBox="1"/>
          <p:nvPr/>
        </p:nvSpPr>
        <p:spPr>
          <a:xfrm>
            <a:off x="4655611" y="3407483"/>
            <a:ext cx="3872089" cy="1105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h1_typography-font-family)"/>
                <a:cs typeface="Arial"/>
                <a:sym typeface="Arial"/>
              </a:rPr>
              <a:t>Plateforme – 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FDCB0B"/>
                </a:solidFill>
                <a:effectLst/>
                <a:uLnTx/>
                <a:uFillTx/>
                <a:latin typeface="var(--h1_typography-font-family)"/>
                <a:cs typeface="Arial"/>
                <a:sym typeface="Arial"/>
              </a:rPr>
              <a:t>Bee2Bee</a:t>
            </a:r>
          </a:p>
          <a:p>
            <a:pPr marL="285750" marR="0" lvl="0" indent="-285750" algn="ctr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h1_typography-font-family)"/>
                <a:cs typeface="Arial"/>
                <a:sym typeface="Arial"/>
              </a:rPr>
              <a:t>VOTRE INTERFACE – 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DCB0B"/>
                </a:solidFill>
                <a:effectLst/>
                <a:uLnTx/>
                <a:uFillTx/>
                <a:latin typeface="var(--h1_typography-font-family)"/>
                <a:cs typeface="Arial"/>
                <a:sym typeface="Arial"/>
              </a:rPr>
              <a:t>EN LIGNE</a:t>
            </a:r>
          </a:p>
          <a:p>
            <a:pPr marL="285750" marR="0" lvl="0" indent="-285750" algn="ctr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h1_typography-font-family)"/>
                <a:cs typeface="Arial"/>
                <a:sym typeface="Arial"/>
              </a:rPr>
              <a:t>Disponible sur mobile !</a:t>
            </a:r>
          </a:p>
        </p:txBody>
      </p:sp>
    </p:spTree>
    <p:extLst>
      <p:ext uri="{BB962C8B-B14F-4D97-AF65-F5344CB8AC3E}">
        <p14:creationId xmlns:p14="http://schemas.microsoft.com/office/powerpoint/2010/main" val="199466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2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64C244-0FF4-12F1-C66E-8B7332435154}"/>
              </a:ext>
            </a:extLst>
          </p:cNvPr>
          <p:cNvSpPr/>
          <p:nvPr/>
        </p:nvSpPr>
        <p:spPr>
          <a:xfrm>
            <a:off x="718734" y="1175302"/>
            <a:ext cx="7706532" cy="3477876"/>
          </a:xfrm>
          <a:prstGeom prst="rect">
            <a:avLst/>
          </a:prstGeom>
        </p:spPr>
        <p:txBody>
          <a:bodyPr wrap="square"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 panose="020B0503050000020004" pitchFamily="34" charset="0"/>
                <a:sym typeface="Arial"/>
              </a:rPr>
              <a:t>Dans un monde toujours plus connecté, les nouvelles technologies de l’information ont permis de contracter (voire d’effacer) les distances physiques.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2400" dirty="0">
              <a:latin typeface="Fira Sans" panose="020B05030500000200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 panose="020B0503050000020004" pitchFamily="34" charset="0"/>
                <a:sym typeface="Arial"/>
              </a:rPr>
              <a:t>Des plateformes web permettent ainsi de mettre en relation des personnes qui, autrement, ne se seraient jamais rencontrées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" panose="020B05030500000200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 panose="020B0503050000020004" pitchFamily="34" charset="0"/>
                <a:sym typeface="Arial"/>
              </a:rPr>
              <a:t>Dans ce contexte, les sites internet de mise en relation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 panose="020B0503050000020004" pitchFamily="34" charset="0"/>
                <a:sym typeface="Arial"/>
              </a:rPr>
              <a:t>se développent à grande vitesse. Ils font rencontrer des offreurs et des demandeurs de services de tout horizon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" panose="020B0503050000020004" pitchFamily="34" charset="0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158148-3FE4-A417-9E28-24354F71FB52}"/>
              </a:ext>
            </a:extLst>
          </p:cNvPr>
          <p:cNvSpPr txBox="1"/>
          <p:nvPr/>
        </p:nvSpPr>
        <p:spPr>
          <a:xfrm>
            <a:off x="6919126" y="183672"/>
            <a:ext cx="2089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Fira Sans" panose="020F0502020204030204" pitchFamily="34" charset="0"/>
                <a:cs typeface="Arial"/>
                <a:sym typeface="Arial"/>
              </a:rPr>
              <a:t>Plateforme – 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DCB0B"/>
                </a:solidFill>
                <a:effectLst/>
                <a:uLnTx/>
                <a:uFillTx/>
                <a:latin typeface="Fira Sans" panose="020F0502020204030204" pitchFamily="34" charset="0"/>
                <a:cs typeface="Arial"/>
                <a:sym typeface="Arial"/>
              </a:rPr>
              <a:t>Bee2Bee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>
            <a:spLocks noGrp="1"/>
          </p:cNvSpPr>
          <p:nvPr>
            <p:ph type="title" idx="2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 flipH="1">
            <a:off x="616299" y="720000"/>
            <a:ext cx="4401611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Problématique et solution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582089A-6D5B-D56E-7F07-C1762DA6F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821" y="987676"/>
            <a:ext cx="2642549" cy="26360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BC738B-E3C3-0883-32B5-B0DFFC40AEF2}"/>
              </a:ext>
            </a:extLst>
          </p:cNvPr>
          <p:cNvSpPr txBox="1"/>
          <p:nvPr/>
        </p:nvSpPr>
        <p:spPr>
          <a:xfrm>
            <a:off x="4655611" y="3407483"/>
            <a:ext cx="3872089" cy="1105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h1_typography-font-family)"/>
                <a:cs typeface="Arial"/>
                <a:sym typeface="Arial"/>
              </a:rPr>
              <a:t>Plateforme – 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FDCB0B"/>
                </a:solidFill>
                <a:effectLst/>
                <a:uLnTx/>
                <a:uFillTx/>
                <a:latin typeface="var(--h1_typography-font-family)"/>
                <a:cs typeface="Arial"/>
                <a:sym typeface="Arial"/>
              </a:rPr>
              <a:t>Bee2Bee</a:t>
            </a:r>
          </a:p>
          <a:p>
            <a:pPr marL="285750" marR="0" lvl="0" indent="-285750" algn="ctr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h1_typography-font-family)"/>
                <a:cs typeface="Arial"/>
                <a:sym typeface="Arial"/>
              </a:rPr>
              <a:t>VOTRE INTERFACE – 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DCB0B"/>
                </a:solidFill>
                <a:effectLst/>
                <a:uLnTx/>
                <a:uFillTx/>
                <a:latin typeface="var(--h1_typography-font-family)"/>
                <a:cs typeface="Arial"/>
                <a:sym typeface="Arial"/>
              </a:rPr>
              <a:t>EN LIGNE</a:t>
            </a:r>
          </a:p>
          <a:p>
            <a:pPr marL="285750" marR="0" lvl="0" indent="-285750" algn="ctr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ar(--h1_typography-font-family)"/>
                <a:cs typeface="Arial"/>
                <a:sym typeface="Arial"/>
              </a:rPr>
              <a:t>Disponible sur mobile 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2978E0-B77B-0675-F460-1DB1F2F4D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855" y="0"/>
            <a:ext cx="4991145" cy="514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F3F31E-C110-4B62-30AC-AB815AA93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0" y="1782181"/>
            <a:ext cx="2540000" cy="1761472"/>
          </a:xfrm>
          <a:prstGeom prst="rect">
            <a:avLst/>
          </a:prstGeom>
        </p:spPr>
      </p:pic>
      <p:sp>
        <p:nvSpPr>
          <p:cNvPr id="1937" name="Google Shape;1937;p5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Problématique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EB2D93-CBC4-C9A3-26DA-86EA11A69351}"/>
              </a:ext>
            </a:extLst>
          </p:cNvPr>
          <p:cNvSpPr/>
          <p:nvPr/>
        </p:nvSpPr>
        <p:spPr>
          <a:xfrm>
            <a:off x="540000" y="1320980"/>
            <a:ext cx="6470400" cy="3477876"/>
          </a:xfrm>
          <a:prstGeom prst="rect">
            <a:avLst/>
          </a:prstGeom>
        </p:spPr>
        <p:txBody>
          <a:bodyPr wrap="square" anchor="ctr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 panose="020B0503050000020004" pitchFamily="34" charset="0"/>
                <a:sym typeface="Arial"/>
              </a:rPr>
              <a:t>L'économie algérienne est en constante évolution, et il est essentiel pour les entreprises de trouver des partenaires commerciaux fiables et pertinents pour assurer leur croissance et leur succès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" panose="020B05030500000200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 panose="020B0503050000020004" pitchFamily="34" charset="0"/>
                <a:sym typeface="Arial"/>
              </a:rPr>
              <a:t>la mise en relation entre entreprises en Algérie </a:t>
            </a: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 panose="020B0503050000020004" pitchFamily="34" charset="0"/>
                <a:sym typeface="Arial"/>
              </a:rPr>
              <a:t>est souvent un défi majeur en raison du manque de plateformes dédiées et efficaces.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fr-FR" sz="2400" dirty="0">
              <a:latin typeface="Fira Sans" panose="020B05030500000200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 panose="020B0503050000020004" pitchFamily="34" charset="0"/>
                <a:sym typeface="Arial"/>
              </a:rPr>
              <a:t>C'est dans ce contexte que ce projet d'application de mise en relation entre entreprises prend tout son sens</a:t>
            </a: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" panose="020B0503050000020004" pitchFamily="34" charset="0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1D6F21-DF29-AFFA-09CE-77200FDAC967}"/>
              </a:ext>
            </a:extLst>
          </p:cNvPr>
          <p:cNvSpPr txBox="1"/>
          <p:nvPr/>
        </p:nvSpPr>
        <p:spPr>
          <a:xfrm>
            <a:off x="6919126" y="183672"/>
            <a:ext cx="2089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Fira Sans" panose="020F0502020204030204" pitchFamily="34" charset="0"/>
                <a:cs typeface="Arial"/>
                <a:sym typeface="Arial"/>
              </a:rPr>
              <a:t>Plateforme – 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DCB0B"/>
                </a:solidFill>
                <a:effectLst/>
                <a:uLnTx/>
                <a:uFillTx/>
                <a:latin typeface="Fira Sans" panose="020F0502020204030204" pitchFamily="34" charset="0"/>
                <a:cs typeface="Arial"/>
                <a:sym typeface="Arial"/>
              </a:rPr>
              <a:t>Bee2Bee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167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932E83-83D5-450A-3A81-6730E8929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736" y="-11109"/>
            <a:ext cx="4997239" cy="5143500"/>
          </a:xfrm>
          <a:prstGeom prst="rect">
            <a:avLst/>
          </a:prstGeom>
        </p:spPr>
      </p:pic>
      <p:sp>
        <p:nvSpPr>
          <p:cNvPr id="1937" name="Google Shape;1937;p5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Solution propose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7FC11-317D-FFC1-7529-D5EEC9D11FD9}"/>
              </a:ext>
            </a:extLst>
          </p:cNvPr>
          <p:cNvSpPr txBox="1"/>
          <p:nvPr/>
        </p:nvSpPr>
        <p:spPr>
          <a:xfrm>
            <a:off x="6919126" y="183672"/>
            <a:ext cx="2089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Fira Sans" panose="020F0502020204030204" pitchFamily="34" charset="0"/>
                <a:cs typeface="Arial"/>
                <a:sym typeface="Arial"/>
              </a:rPr>
              <a:t>Plateforme – 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DCB0B"/>
                </a:solidFill>
                <a:effectLst/>
                <a:uLnTx/>
                <a:uFillTx/>
                <a:latin typeface="Fira Sans" panose="020F0502020204030204" pitchFamily="34" charset="0"/>
                <a:cs typeface="Arial"/>
                <a:sym typeface="Arial"/>
              </a:rPr>
              <a:t>Bee2Bee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458FCF-5059-2E2F-EB4C-8372627B918E}"/>
              </a:ext>
            </a:extLst>
          </p:cNvPr>
          <p:cNvSpPr/>
          <p:nvPr/>
        </p:nvSpPr>
        <p:spPr>
          <a:xfrm>
            <a:off x="540000" y="1320980"/>
            <a:ext cx="6188178" cy="3477876"/>
          </a:xfrm>
          <a:prstGeom prst="rect">
            <a:avLst/>
          </a:prstGeom>
        </p:spPr>
        <p:txBody>
          <a:bodyPr wrap="square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 panose="020B0503050000020004" pitchFamily="34" charset="0"/>
                <a:sym typeface="Arial"/>
              </a:rPr>
              <a:t>Dans le cadre de notre projet, nous avons choisi de développer une plateforme WEB de mise en relation entre entreprises en Algérie</a:t>
            </a:r>
            <a:b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 panose="020B0503050000020004" pitchFamily="34" charset="0"/>
                <a:sym typeface="Arial"/>
              </a:rPr>
            </a:b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 panose="020B0503050000020004" pitchFamily="34" charset="0"/>
                <a:sym typeface="Arial"/>
              </a:rPr>
              <a:t>que nous avons appelé </a:t>
            </a: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Fira Sans" panose="020B0503050000020004" pitchFamily="34" charset="0"/>
                <a:sym typeface="Arial"/>
              </a:rPr>
              <a:t>Bee2Bee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" panose="020B05030500000200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 panose="020B0503050000020004" pitchFamily="34" charset="0"/>
                <a:sym typeface="Arial"/>
              </a:rPr>
              <a:t>Notre application </a:t>
            </a:r>
            <a:r>
              <a:rPr kumimoji="0" lang="fr-FR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 panose="020B0503050000020004" pitchFamily="34" charset="0"/>
                <a:sym typeface="Arial"/>
              </a:rPr>
              <a:t>permettra aux entreprises algériennes de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 panose="020B0503050000020004" pitchFamily="34" charset="0"/>
                <a:sym typeface="Arial"/>
              </a:rPr>
              <a:t> :</a:t>
            </a:r>
            <a:endParaRPr kumimoji="0" lang="fr-FR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" panose="020B0503050000020004" pitchFamily="34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 panose="020B0503050000020004" pitchFamily="34" charset="0"/>
                <a:sym typeface="Arial"/>
              </a:rPr>
              <a:t>se </a:t>
            </a: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 panose="020B0503050000020004" pitchFamily="34" charset="0"/>
                <a:sym typeface="Arial"/>
              </a:rPr>
              <a:t>connecter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 panose="020B0503050000020004" pitchFamily="34" charset="0"/>
                <a:sym typeface="Arial"/>
              </a:rPr>
              <a:t> les unes aux autres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 panose="020B0503050000020004" pitchFamily="34" charset="0"/>
                <a:sym typeface="Arial"/>
              </a:rPr>
              <a:t>et </a:t>
            </a: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 panose="020B0503050000020004" pitchFamily="34" charset="0"/>
                <a:sym typeface="Arial"/>
              </a:rPr>
              <a:t>trouver des clients, des partenaires et des fournisseurs potentiels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4E50E1-F7BC-E900-8122-90C6E51CF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474" y="1371780"/>
            <a:ext cx="2285503" cy="222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1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C4943E-0CC4-0F87-37F8-45F5F2713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037" y="800430"/>
            <a:ext cx="3998893" cy="3746862"/>
          </a:xfrm>
          <a:prstGeom prst="rect">
            <a:avLst/>
          </a:prstGeom>
        </p:spPr>
      </p:pic>
      <p:sp>
        <p:nvSpPr>
          <p:cNvPr id="551" name="Google Shape;551;p44"/>
          <p:cNvSpPr txBox="1">
            <a:spLocks noGrp="1"/>
          </p:cNvSpPr>
          <p:nvPr>
            <p:ph type="title" idx="2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endParaRPr dirty="0"/>
          </a:p>
        </p:txBody>
      </p:sp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 flipH="1">
            <a:off x="616298" y="720000"/>
            <a:ext cx="4695123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Conception de la plateforme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Bee2Bee</a:t>
            </a:r>
          </a:p>
        </p:txBody>
      </p:sp>
    </p:spTree>
    <p:extLst>
      <p:ext uri="{BB962C8B-B14F-4D97-AF65-F5344CB8AC3E}">
        <p14:creationId xmlns:p14="http://schemas.microsoft.com/office/powerpoint/2010/main" val="288313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876225-AF56-F89C-525F-BD3CB1B9F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032" y="16933"/>
            <a:ext cx="4995968" cy="5143500"/>
          </a:xfrm>
          <a:prstGeom prst="rect">
            <a:avLst/>
          </a:prstGeom>
        </p:spPr>
      </p:pic>
      <p:sp>
        <p:nvSpPr>
          <p:cNvPr id="1937" name="Google Shape;1937;p5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Fonctionnalités</a:t>
            </a:r>
          </a:p>
        </p:txBody>
      </p:sp>
      <p:sp>
        <p:nvSpPr>
          <p:cNvPr id="3" name="Google Shape;1295;p68">
            <a:extLst>
              <a:ext uri="{FF2B5EF4-FFF2-40B4-BE49-F238E27FC236}">
                <a16:creationId xmlns:a16="http://schemas.microsoft.com/office/drawing/2014/main" id="{B147657D-2851-44F3-3B08-FFDF93039E59}"/>
              </a:ext>
            </a:extLst>
          </p:cNvPr>
          <p:cNvSpPr txBox="1">
            <a:spLocks/>
          </p:cNvSpPr>
          <p:nvPr/>
        </p:nvSpPr>
        <p:spPr>
          <a:xfrm>
            <a:off x="658424" y="1330431"/>
            <a:ext cx="8100000" cy="3321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lnSpc>
                <a:spcPts val="2300"/>
              </a:lnSpc>
              <a:buClr>
                <a:schemeClr val="dk1"/>
              </a:buClr>
              <a:buSzPts val="1400"/>
              <a:buFont typeface="Arial"/>
              <a:buChar char="●"/>
            </a:pPr>
            <a:r>
              <a:rPr lang="fr-FR" sz="1650" dirty="0">
                <a:solidFill>
                  <a:schemeClr val="hlink"/>
                </a:solidFill>
                <a:uFill>
                  <a:noFill/>
                </a:uFill>
                <a:latin typeface="Fira Sans" panose="020B0503050000020004" pitchFamily="34" charset="0"/>
              </a:rPr>
              <a:t>Système d'authentification et d’autorisations pour les entreprises/employées et les admins</a:t>
            </a:r>
          </a:p>
          <a:p>
            <a:pPr marL="457200" indent="-317500">
              <a:lnSpc>
                <a:spcPts val="2300"/>
              </a:lnSpc>
              <a:buClr>
                <a:schemeClr val="dk1"/>
              </a:buClr>
              <a:buSzPts val="1400"/>
              <a:buFont typeface="Arial"/>
              <a:buChar char="●"/>
            </a:pPr>
            <a:r>
              <a:rPr lang="fr-FR" sz="1650" dirty="0">
                <a:solidFill>
                  <a:schemeClr val="hlink"/>
                </a:solidFill>
                <a:uFill>
                  <a:noFill/>
                </a:uFill>
                <a:latin typeface="Fira Sans" panose="020B0503050000020004" pitchFamily="34" charset="0"/>
              </a:rPr>
              <a:t>Système de gestion des rôles des employées pour les entreprises</a:t>
            </a:r>
          </a:p>
          <a:p>
            <a:pPr marL="457200" indent="-317500">
              <a:lnSpc>
                <a:spcPts val="2300"/>
              </a:lnSpc>
              <a:buClr>
                <a:schemeClr val="dk1"/>
              </a:buClr>
              <a:buSzPts val="1400"/>
              <a:buFont typeface="Arial"/>
              <a:buChar char="●"/>
            </a:pPr>
            <a:r>
              <a:rPr lang="fr-FR" sz="1650" dirty="0">
                <a:solidFill>
                  <a:schemeClr val="hlink"/>
                </a:solidFill>
                <a:uFill>
                  <a:noFill/>
                </a:uFill>
                <a:latin typeface="Fira Sans" panose="020B0503050000020004" pitchFamily="34" charset="0"/>
              </a:rPr>
              <a:t>Système de publication de postes pour les entreprises/ employées</a:t>
            </a:r>
          </a:p>
          <a:p>
            <a:pPr marL="457200" indent="-317500">
              <a:lnSpc>
                <a:spcPts val="2300"/>
              </a:lnSpc>
              <a:buClr>
                <a:schemeClr val="dk1"/>
              </a:buClr>
              <a:buSzPts val="1400"/>
              <a:buFont typeface="Arial"/>
              <a:buChar char="●"/>
            </a:pPr>
            <a:r>
              <a:rPr lang="fr-FR" sz="1650" dirty="0">
                <a:solidFill>
                  <a:schemeClr val="hlink"/>
                </a:solidFill>
                <a:uFill>
                  <a:noFill/>
                </a:uFill>
                <a:latin typeface="Fira Sans" panose="020B0503050000020004" pitchFamily="34" charset="0"/>
              </a:rPr>
              <a:t>Système de recherche des entreprises pour les entreprises/ employées et les admins</a:t>
            </a:r>
          </a:p>
          <a:p>
            <a:pPr marL="457200" indent="-317500">
              <a:lnSpc>
                <a:spcPts val="2300"/>
              </a:lnSpc>
              <a:buClr>
                <a:schemeClr val="dk1"/>
              </a:buClr>
              <a:buSzPts val="1400"/>
              <a:buFont typeface="Arial"/>
              <a:buChar char="●"/>
            </a:pPr>
            <a:r>
              <a:rPr lang="fr-FR" sz="1650" dirty="0">
                <a:solidFill>
                  <a:schemeClr val="hlink"/>
                </a:solidFill>
                <a:uFill>
                  <a:noFill/>
                </a:uFill>
                <a:latin typeface="Fira Sans" panose="020B0503050000020004" pitchFamily="34" charset="0"/>
              </a:rPr>
              <a:t>Système de recherche de postes pour les entreprises/ employées</a:t>
            </a:r>
          </a:p>
          <a:p>
            <a:pPr marL="457200" indent="-317500">
              <a:lnSpc>
                <a:spcPts val="2300"/>
              </a:lnSpc>
              <a:buClr>
                <a:schemeClr val="dk1"/>
              </a:buClr>
              <a:buSzPts val="1400"/>
              <a:buFont typeface="Arial"/>
              <a:buChar char="●"/>
            </a:pPr>
            <a:r>
              <a:rPr lang="fr-FR" sz="1650" dirty="0">
                <a:solidFill>
                  <a:schemeClr val="hlink"/>
                </a:solidFill>
                <a:uFill>
                  <a:noFill/>
                </a:uFill>
                <a:latin typeface="Fira Sans" panose="020B0503050000020004" pitchFamily="34" charset="0"/>
              </a:rPr>
              <a:t>Système de vote des postes et des commentaires pour entreprises/ employées</a:t>
            </a:r>
          </a:p>
          <a:p>
            <a:pPr marL="457200" indent="-317500">
              <a:lnSpc>
                <a:spcPts val="2300"/>
              </a:lnSpc>
              <a:buClr>
                <a:schemeClr val="dk1"/>
              </a:buClr>
              <a:buSzPts val="1400"/>
              <a:buFont typeface="Arial"/>
              <a:buChar char="●"/>
            </a:pPr>
            <a:r>
              <a:rPr lang="fr-FR" sz="1650" dirty="0">
                <a:solidFill>
                  <a:schemeClr val="hlink"/>
                </a:solidFill>
                <a:uFill>
                  <a:noFill/>
                </a:uFill>
                <a:latin typeface="Fira Sans" panose="020B0503050000020004" pitchFamily="34" charset="0"/>
              </a:rPr>
              <a:t>Système de messagerie pour la communication entre les entreprises</a:t>
            </a:r>
          </a:p>
          <a:p>
            <a:pPr marL="457200" indent="-317500">
              <a:lnSpc>
                <a:spcPts val="2300"/>
              </a:lnSpc>
              <a:buClr>
                <a:schemeClr val="dk1"/>
              </a:buClr>
              <a:buSzPts val="1400"/>
              <a:buFont typeface="Arial"/>
              <a:buChar char="●"/>
            </a:pPr>
            <a:r>
              <a:rPr lang="fr-FR" sz="1650" dirty="0">
                <a:solidFill>
                  <a:schemeClr val="hlink"/>
                </a:solidFill>
                <a:uFill>
                  <a:noFill/>
                </a:uFill>
                <a:latin typeface="Fira Sans" panose="020B0503050000020004" pitchFamily="34" charset="0"/>
              </a:rPr>
              <a:t>Système de vote de notifications pour entreprises/ employée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81195B-20F7-0E12-49C3-3877450A0181}"/>
              </a:ext>
            </a:extLst>
          </p:cNvPr>
          <p:cNvSpPr txBox="1"/>
          <p:nvPr/>
        </p:nvSpPr>
        <p:spPr>
          <a:xfrm>
            <a:off x="6919126" y="183672"/>
            <a:ext cx="2089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Fira Sans" panose="020F0502020204030204" pitchFamily="34" charset="0"/>
                <a:cs typeface="Arial"/>
                <a:sym typeface="Arial"/>
              </a:rPr>
              <a:t>Plateforme – 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DCB0B"/>
                </a:solidFill>
                <a:effectLst/>
                <a:uLnTx/>
                <a:uFillTx/>
                <a:latin typeface="Fira Sans" panose="020F0502020204030204" pitchFamily="34" charset="0"/>
                <a:cs typeface="Arial"/>
                <a:sym typeface="Arial"/>
              </a:rPr>
              <a:t>Bee2Bee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0999366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571</Words>
  <Application>Microsoft Office PowerPoint</Application>
  <PresentationFormat>On-screen Show (16:9)</PresentationFormat>
  <Paragraphs>93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Be Vietnam</vt:lpstr>
      <vt:lpstr>Fira Sans</vt:lpstr>
      <vt:lpstr>Libre Franklin</vt:lpstr>
      <vt:lpstr>Libre Franklin Medium</vt:lpstr>
      <vt:lpstr>var(--h1_typography-font-family)</vt:lpstr>
      <vt:lpstr>Wingdings</vt:lpstr>
      <vt:lpstr>Isometric SEO Strategy by Slidesgo</vt:lpstr>
      <vt:lpstr>Plateforme de mise en relation entre entreprises en Algérie Bee2Bee </vt:lpstr>
      <vt:lpstr>Sommaire</vt:lpstr>
      <vt:lpstr>01</vt:lpstr>
      <vt:lpstr>Introduction</vt:lpstr>
      <vt:lpstr>02</vt:lpstr>
      <vt:lpstr>Problématique</vt:lpstr>
      <vt:lpstr>Solution propose</vt:lpstr>
      <vt:lpstr>03</vt:lpstr>
      <vt:lpstr>Fonctionnalités</vt:lpstr>
      <vt:lpstr>Diagramme de cas d'utilisation</vt:lpstr>
      <vt:lpstr>Diagramme de classe</vt:lpstr>
      <vt:lpstr>Diagramme de sequences</vt:lpstr>
      <vt:lpstr>Diagramme de cas d’activités </vt:lpstr>
      <vt:lpstr>04</vt:lpstr>
      <vt:lpstr>Choix Techniques</vt:lpstr>
      <vt:lpstr> Structure des fichiers</vt:lpstr>
      <vt:lpstr>05</vt:lpstr>
      <vt:lpstr>Demonstration la plateforme Bee2Bee</vt:lpstr>
      <vt:lpstr>06</vt:lpstr>
      <vt:lpstr>Conclusion</vt:lpstr>
      <vt:lpstr>Perspectives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Isometric  SEO  Strategy</dc:title>
  <dc:creator>mourad</dc:creator>
  <cp:lastModifiedBy>Mourad Oussadi</cp:lastModifiedBy>
  <cp:revision>79</cp:revision>
  <dcterms:modified xsi:type="dcterms:W3CDTF">2023-07-24T23:48:19Z</dcterms:modified>
</cp:coreProperties>
</file>