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1f01edab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1f01edab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1f01edab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1f01edab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1f01edab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1f01edab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1f01edab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1f01edab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1f01edab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1f01edab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1f01edab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1f01edab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5b40e22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5b40e22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Voronoi_diagram" TargetMode="External"/><Relationship Id="rId4" Type="http://schemas.openxmlformats.org/officeDocument/2006/relationships/hyperlink" Target="https://en.wikipedia.org/wiki/Fortune%27s_algorith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Voronoi Diagrams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Fortune’s Algorithm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Charles Zecha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Voronoi diagram?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partition of a plane into regions, based on a finite set of seed points. Each region consists of all points of the plane that are closer to the corresponding seed point.</a:t>
            </a:r>
            <a:endParaRPr/>
          </a:p>
        </p:txBody>
      </p:sp>
      <p:pic>
        <p:nvPicPr>
          <p:cNvPr id="72" name="Google Shape;72;p14" title="Screenshot 2025-04-30 08383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988" y="1635788"/>
            <a:ext cx="1823967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</a:t>
            </a:r>
            <a:r>
              <a:rPr lang="en"/>
              <a:t> is Fortune’s algorithm?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Fortune’s algorithm is a sweep line algorithm for creating a Voronoi diagram from a set of points in a plane using O(n log n) time and O(n) space, originally published by Steven Fortune in 1986.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 title="Fortunes-algorithm-slowed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888" y="1657313"/>
            <a:ext cx="2296164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Fortune’s algorithm work?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Beach Line - Binary Search Tree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Event Queue - Priority Queue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Site Events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New Arc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Circle Events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Remove Arc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Conic Sections</a:t>
            </a:r>
            <a:endParaRPr/>
          </a:p>
        </p:txBody>
      </p:sp>
      <p:pic>
        <p:nvPicPr>
          <p:cNvPr id="86" name="Google Shape;86;p16" title="Fortunes-algorithm-slowed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888" y="1657313"/>
            <a:ext cx="2296164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Edge Cases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Points that form a line parallel with the sweep line.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Break tie based on the coordinate perpendicular to sweep 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Coincident points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Preprocess and reject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Floating point precision on parabola intersection and event timing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Exact arithmetic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Voronoi diagrams are primarily used to model different things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Biology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Cells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Bone microarchitecture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Materials Science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Polycrystalline microstructures in metallic alloys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Aviation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Nearest airfield</a:t>
            </a:r>
            <a:endParaRPr/>
          </a:p>
        </p:txBody>
      </p:sp>
      <p:pic>
        <p:nvPicPr>
          <p:cNvPr id="99" name="Google Shape;99;p18" title="image-5ebae8a8d60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875" y="1635788"/>
            <a:ext cx="2926200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Voronoi diagram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Fortune’s 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Edge cases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cases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https://en.wikipedia.org/wiki/Voronoi_diagram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https://en.wikipedia.org/wiki/Fortune%27s_algorithm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