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200" d="100"/>
          <a:sy n="200" d="100"/>
        </p:scale>
        <p:origin x="3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024943-4CA5-46FE-8E7F-2BE12F951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9A7C0-37F6-4E77-AAC8-6AAE6860F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59EAC-DA95-4FFA-ADB2-AECF36005532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8898-C9DE-47A4-8883-F2C54F6C00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1DBE2-7741-465D-BA9A-F121DA1524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7D1A-7F01-44A1-8730-441935F632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5555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4238F-9053-4572-A028-12A97AC53269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D0734-97BE-4B06-984B-9CB6211EFE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5576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30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86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51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04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49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62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9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99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64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83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5AB8-7C9D-4C06-90AA-C428CE302B6E}" type="datetimeFigureOut">
              <a:rPr lang="en-AU" smtClean="0"/>
              <a:t>30/07/2021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BC5C-EEA2-48F2-9650-2E2CC03D1A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63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2A6916-A780-4F15-B23A-ED05E0E3FF18}"/>
              </a:ext>
            </a:extLst>
          </p:cNvPr>
          <p:cNvSpPr/>
          <p:nvPr/>
        </p:nvSpPr>
        <p:spPr>
          <a:xfrm>
            <a:off x="1" y="0"/>
            <a:ext cx="6858000" cy="8581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011" tIns="77505" rIns="155011" bIns="775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3051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8F50700C-0F05-417B-B1AF-752DF26900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460" y="121792"/>
            <a:ext cx="2036438" cy="733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8A6B4-55E1-48D6-9FD1-9A9BB62F3BC2}"/>
              </a:ext>
            </a:extLst>
          </p:cNvPr>
          <p:cNvSpPr txBox="1"/>
          <p:nvPr/>
        </p:nvSpPr>
        <p:spPr>
          <a:xfrm>
            <a:off x="2189898" y="153384"/>
            <a:ext cx="3022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1B365D"/>
                </a:solidFill>
                <a:latin typeface="Helvetica" pitchFamily="2" charset="0"/>
              </a:rPr>
              <a:t>Otto von Guericke University</a:t>
            </a:r>
          </a:p>
          <a:p>
            <a:r>
              <a:rPr lang="en-AU" sz="1000" b="1" dirty="0">
                <a:solidFill>
                  <a:srgbClr val="1B365D"/>
                </a:solidFill>
                <a:latin typeface="Helvetica" pitchFamily="2" charset="0"/>
              </a:rPr>
              <a:t>Institute for Intelligent Cooperating Systems</a:t>
            </a:r>
          </a:p>
          <a:p>
            <a:r>
              <a:rPr lang="en-AU" sz="1000" b="1" dirty="0">
                <a:solidFill>
                  <a:srgbClr val="1B365D"/>
                </a:solidFill>
                <a:latin typeface="Helvetica" pitchFamily="2" charset="0"/>
              </a:rPr>
              <a:t>Autonomous </a:t>
            </a:r>
            <a:r>
              <a:rPr lang="en-AU" sz="1000" b="1" dirty="0" err="1">
                <a:solidFill>
                  <a:srgbClr val="1B365D"/>
                </a:solidFill>
                <a:latin typeface="Helvetica" pitchFamily="2" charset="0"/>
              </a:rPr>
              <a:t>Multisensor</a:t>
            </a:r>
            <a:r>
              <a:rPr lang="en-AU" sz="1000" b="1" dirty="0">
                <a:solidFill>
                  <a:srgbClr val="1B365D"/>
                </a:solidFill>
                <a:latin typeface="Helvetica" pitchFamily="2" charset="0"/>
              </a:rPr>
              <a:t> Systems (AMS)</a:t>
            </a:r>
            <a:endParaRPr lang="en-AU" sz="1000" dirty="0">
              <a:solidFill>
                <a:srgbClr val="1B365D"/>
              </a:solidFill>
              <a:latin typeface="Helvetica" pitchFamily="2" charset="0"/>
            </a:endParaRPr>
          </a:p>
          <a:p>
            <a:endParaRPr lang="en-AU" sz="1000" dirty="0">
              <a:solidFill>
                <a:srgbClr val="1B365D"/>
              </a:solidFill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85C988-E0D4-486F-B2B4-2E46EFC8BE1B}"/>
              </a:ext>
            </a:extLst>
          </p:cNvPr>
          <p:cNvGrpSpPr/>
          <p:nvPr/>
        </p:nvGrpSpPr>
        <p:grpSpPr>
          <a:xfrm>
            <a:off x="5166331" y="164495"/>
            <a:ext cx="1336642" cy="645553"/>
            <a:chOff x="5229242" y="72737"/>
            <a:chExt cx="1519749" cy="7339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F9CDA2-B457-47A7-91A5-158C3A26CD20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015" y="72737"/>
              <a:ext cx="1467975" cy="73398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E7DD63-3C11-49C6-8530-36426140FFAB}"/>
                </a:ext>
              </a:extLst>
            </p:cNvPr>
            <p:cNvSpPr/>
            <p:nvPr/>
          </p:nvSpPr>
          <p:spPr>
            <a:xfrm>
              <a:off x="5229242" y="667113"/>
              <a:ext cx="1519749" cy="1396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74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15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ristic</dc:creator>
  <cp:lastModifiedBy>ristic</cp:lastModifiedBy>
  <cp:revision>10</cp:revision>
  <cp:lastPrinted>2021-07-30T12:16:33Z</cp:lastPrinted>
  <dcterms:created xsi:type="dcterms:W3CDTF">2021-07-30T12:04:29Z</dcterms:created>
  <dcterms:modified xsi:type="dcterms:W3CDTF">2021-07-30T13:26:23Z</dcterms:modified>
</cp:coreProperties>
</file>