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2BBD-46A5-4684-8871-304D549772A1}" type="datetimeFigureOut">
              <a:rPr lang="pt-PT" smtClean="0"/>
              <a:pPr/>
              <a:t>14-01-2014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602B-5770-4C05-BD44-9700D75DFBD7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2BBD-46A5-4684-8871-304D549772A1}" type="datetimeFigureOut">
              <a:rPr lang="pt-PT" smtClean="0"/>
              <a:pPr/>
              <a:t>14-01-2014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602B-5770-4C05-BD44-9700D75DFBD7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2BBD-46A5-4684-8871-304D549772A1}" type="datetimeFigureOut">
              <a:rPr lang="pt-PT" smtClean="0"/>
              <a:pPr/>
              <a:t>14-01-2014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602B-5770-4C05-BD44-9700D75DFBD7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2BBD-46A5-4684-8871-304D549772A1}" type="datetimeFigureOut">
              <a:rPr lang="pt-PT" smtClean="0"/>
              <a:pPr/>
              <a:t>14-01-2014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602B-5770-4C05-BD44-9700D75DFBD7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2BBD-46A5-4684-8871-304D549772A1}" type="datetimeFigureOut">
              <a:rPr lang="pt-PT" smtClean="0"/>
              <a:pPr/>
              <a:t>14-01-2014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602B-5770-4C05-BD44-9700D75DFBD7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2BBD-46A5-4684-8871-304D549772A1}" type="datetimeFigureOut">
              <a:rPr lang="pt-PT" smtClean="0"/>
              <a:pPr/>
              <a:t>14-01-2014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602B-5770-4C05-BD44-9700D75DFBD7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2BBD-46A5-4684-8871-304D549772A1}" type="datetimeFigureOut">
              <a:rPr lang="pt-PT" smtClean="0"/>
              <a:pPr/>
              <a:t>14-01-2014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602B-5770-4C05-BD44-9700D75DFBD7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2BBD-46A5-4684-8871-304D549772A1}" type="datetimeFigureOut">
              <a:rPr lang="pt-PT" smtClean="0"/>
              <a:pPr/>
              <a:t>14-01-2014</a:t>
            </a:fld>
            <a:endParaRPr lang="pt-PT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602B-5770-4C05-BD44-9700D75DFBD7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2BBD-46A5-4684-8871-304D549772A1}" type="datetimeFigureOut">
              <a:rPr lang="pt-PT" smtClean="0"/>
              <a:pPr/>
              <a:t>14-01-2014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602B-5770-4C05-BD44-9700D75DFBD7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2BBD-46A5-4684-8871-304D549772A1}" type="datetimeFigureOut">
              <a:rPr lang="pt-PT" smtClean="0"/>
              <a:pPr/>
              <a:t>14-01-2014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602B-5770-4C05-BD44-9700D75DFBD7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2BBD-46A5-4684-8871-304D549772A1}" type="datetimeFigureOut">
              <a:rPr lang="pt-PT" smtClean="0"/>
              <a:pPr/>
              <a:t>14-01-2014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8602B-5770-4C05-BD44-9700D75DFBD7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A2BBD-46A5-4684-8871-304D549772A1}" type="datetimeFigureOut">
              <a:rPr lang="pt-PT" smtClean="0"/>
              <a:pPr/>
              <a:t>14-01-2014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8602B-5770-4C05-BD44-9700D75DFBD7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2987824" y="2492896"/>
            <a:ext cx="3528392" cy="864096"/>
            <a:chOff x="2699792" y="2492896"/>
            <a:chExt cx="3528392" cy="864096"/>
          </a:xfrm>
        </p:grpSpPr>
        <p:sp>
          <p:nvSpPr>
            <p:cNvPr id="4" name="Retângulo 3"/>
            <p:cNvSpPr/>
            <p:nvPr/>
          </p:nvSpPr>
          <p:spPr>
            <a:xfrm>
              <a:off x="2699792" y="2492896"/>
              <a:ext cx="2808312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3491880" y="2708920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i="1" dirty="0" smtClean="0"/>
                <a:t>Usermat.f</a:t>
              </a:r>
              <a:endParaRPr lang="pt-PT" i="1" dirty="0"/>
            </a:p>
          </p:txBody>
        </p:sp>
      </p:grpSp>
      <p:cxnSp>
        <p:nvCxnSpPr>
          <p:cNvPr id="12" name="Conector de seta reta 11"/>
          <p:cNvCxnSpPr/>
          <p:nvPr/>
        </p:nvCxnSpPr>
        <p:spPr>
          <a:xfrm rot="5400000">
            <a:off x="3132634" y="2204070"/>
            <a:ext cx="57606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rot="5400000">
            <a:off x="4068738" y="2204070"/>
            <a:ext cx="57606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de cantos arredondados 17"/>
          <p:cNvSpPr/>
          <p:nvPr/>
        </p:nvSpPr>
        <p:spPr>
          <a:xfrm>
            <a:off x="6372200" y="2636912"/>
            <a:ext cx="2160240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/>
          <p:cNvSpPr txBox="1"/>
          <p:nvPr/>
        </p:nvSpPr>
        <p:spPr>
          <a:xfrm>
            <a:off x="6407696" y="270892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smtClean="0"/>
              <a:t>Rotinas adicionais</a:t>
            </a:r>
            <a:endParaRPr lang="pt-PT" i="1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5796136" y="2780928"/>
            <a:ext cx="57606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rot="10800000">
            <a:off x="5796136" y="3068960"/>
            <a:ext cx="57606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rot="5400000">
            <a:off x="5075262" y="2204070"/>
            <a:ext cx="57606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rot="5400000">
            <a:off x="2916610" y="3644230"/>
            <a:ext cx="57606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5400000">
            <a:off x="4068738" y="3644230"/>
            <a:ext cx="57606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rot="5400000">
            <a:off x="5292874" y="3644230"/>
            <a:ext cx="57606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8"/>
          <p:cNvPicPr>
            <a:picLocks noChangeAspect="1" noChangeArrowheads="1"/>
          </p:cNvPicPr>
          <p:nvPr/>
        </p:nvPicPr>
        <p:blipFill>
          <a:blip r:embed="rId2" cstate="print"/>
          <a:srcRect b="86207"/>
          <a:stretch>
            <a:fillRect/>
          </a:stretch>
        </p:blipFill>
        <p:spPr bwMode="auto">
          <a:xfrm>
            <a:off x="2987824" y="1412776"/>
            <a:ext cx="254439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8"/>
          <p:cNvPicPr>
            <a:picLocks noChangeAspect="1" noChangeArrowheads="1"/>
          </p:cNvPicPr>
          <p:nvPr/>
        </p:nvPicPr>
        <p:blipFill>
          <a:blip r:embed="rId2" cstate="print"/>
          <a:srcRect t="13793" r="37739" b="70690"/>
          <a:stretch>
            <a:fillRect/>
          </a:stretch>
        </p:blipFill>
        <p:spPr bwMode="auto">
          <a:xfrm>
            <a:off x="5004048" y="1268760"/>
            <a:ext cx="158417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2" cstate="print"/>
          <a:srcRect t="34482" r="26419" b="51725"/>
          <a:stretch>
            <a:fillRect/>
          </a:stretch>
        </p:blipFill>
        <p:spPr bwMode="auto">
          <a:xfrm>
            <a:off x="5652120" y="3789040"/>
            <a:ext cx="187220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8"/>
          <p:cNvPicPr>
            <a:picLocks noChangeAspect="1" noChangeArrowheads="1"/>
          </p:cNvPicPr>
          <p:nvPr/>
        </p:nvPicPr>
        <p:blipFill>
          <a:blip r:embed="rId2" cstate="print"/>
          <a:srcRect t="46551" r="32079" b="39657"/>
          <a:stretch>
            <a:fillRect/>
          </a:stretch>
        </p:blipFill>
        <p:spPr bwMode="auto">
          <a:xfrm>
            <a:off x="1403648" y="3717032"/>
            <a:ext cx="172819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8"/>
          <p:cNvPicPr>
            <a:picLocks noChangeAspect="1" noChangeArrowheads="1"/>
          </p:cNvPicPr>
          <p:nvPr/>
        </p:nvPicPr>
        <p:blipFill>
          <a:blip r:embed="rId2" cstate="print"/>
          <a:srcRect t="67239" r="37739" b="15521"/>
          <a:stretch>
            <a:fillRect/>
          </a:stretch>
        </p:blipFill>
        <p:spPr bwMode="auto">
          <a:xfrm>
            <a:off x="3635896" y="3933056"/>
            <a:ext cx="158417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2" cstate="print"/>
          <a:srcRect t="86203" r="74530" b="3453"/>
          <a:stretch>
            <a:fillRect/>
          </a:stretch>
        </p:blipFill>
        <p:spPr bwMode="auto">
          <a:xfrm>
            <a:off x="4067944" y="1412776"/>
            <a:ext cx="64807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Conector de seta reta 22"/>
          <p:cNvCxnSpPr/>
          <p:nvPr/>
        </p:nvCxnSpPr>
        <p:spPr>
          <a:xfrm>
            <a:off x="2411760" y="2924944"/>
            <a:ext cx="576064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/>
          <p:cNvGrpSpPr/>
          <p:nvPr/>
        </p:nvGrpSpPr>
        <p:grpSpPr>
          <a:xfrm>
            <a:off x="611560" y="2564904"/>
            <a:ext cx="1944216" cy="720080"/>
            <a:chOff x="611560" y="2636912"/>
            <a:chExt cx="1944216" cy="720080"/>
          </a:xfrm>
        </p:grpSpPr>
        <p:sp>
          <p:nvSpPr>
            <p:cNvPr id="21" name="Retângulo de cantos arredondados 20"/>
            <p:cNvSpPr/>
            <p:nvPr/>
          </p:nvSpPr>
          <p:spPr>
            <a:xfrm>
              <a:off x="611560" y="2636912"/>
              <a:ext cx="1800200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827584" y="2636912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i="1" dirty="0" smtClean="0"/>
                <a:t>Parâmetros do material</a:t>
              </a:r>
              <a:endParaRPr lang="pt-PT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</Words>
  <Application>Microsoft Office PowerPoint</Application>
  <PresentationFormat>Apresentação na tela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Guilherme</dc:creator>
  <cp:lastModifiedBy>Guilherme</cp:lastModifiedBy>
  <cp:revision>6</cp:revision>
  <dcterms:created xsi:type="dcterms:W3CDTF">2014-01-09T21:59:18Z</dcterms:created>
  <dcterms:modified xsi:type="dcterms:W3CDTF">2014-01-14T21:21:26Z</dcterms:modified>
</cp:coreProperties>
</file>