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C9613D-1548-4348-BEAB-48A31918A3DB}">
          <p14:sldIdLst>
            <p14:sldId id="256"/>
            <p14:sldId id="262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182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010A-FE44-BA47-B4BF-4C092052816A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D845F-3AB7-3941-B63D-A77C39C4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CDD9-344E-C044-806A-280545301FFA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58C7-3EF1-8440-8311-D470F11F9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jeong@changwon.ac.k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Relationship Id="rId3" Type="http://schemas.openxmlformats.org/officeDocument/2006/relationships/hyperlink" Target="http://www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67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/ </a:t>
            </a:r>
            <a:r>
              <a:rPr lang="en-US" dirty="0" smtClean="0"/>
              <a:t>Visualization</a:t>
            </a:r>
            <a:br>
              <a:rPr lang="en-US" dirty="0" smtClean="0"/>
            </a:br>
            <a:r>
              <a:rPr lang="en-US" sz="4000" dirty="0" smtClean="0"/>
              <a:t>using an open source scientific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Youngung Jeong</a:t>
            </a:r>
          </a:p>
          <a:p>
            <a:r>
              <a:rPr lang="en-US" dirty="0" smtClean="0"/>
              <a:t>Department of Metallurgy and Materials Science and Engineering</a:t>
            </a:r>
          </a:p>
          <a:p>
            <a:r>
              <a:rPr lang="en-US" dirty="0" smtClean="0">
                <a:hlinkClick r:id="rId2"/>
              </a:rPr>
              <a:t>yjeong@changwon.ac.kr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installation of open source code</a:t>
            </a:r>
          </a:p>
          <a:p>
            <a:r>
              <a:rPr lang="en-US" dirty="0" smtClean="0"/>
              <a:t>Understand the goal of data analysis and visualization</a:t>
            </a:r>
          </a:p>
          <a:p>
            <a:r>
              <a:rPr lang="en-US" dirty="0" smtClean="0"/>
              <a:t>Getting familiar with </a:t>
            </a:r>
            <a:r>
              <a:rPr lang="en-US" dirty="0" smtClean="0"/>
              <a:t>‘numerical’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data analysis tool 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to </a:t>
            </a:r>
            <a:r>
              <a:rPr lang="en-US" dirty="0" smtClean="0">
                <a:hlinkClick r:id="rId2"/>
              </a:rPr>
              <a:t>https://www.continuum.io/downloads</a:t>
            </a:r>
            <a:endParaRPr lang="en-US" dirty="0" smtClean="0"/>
          </a:p>
          <a:p>
            <a:r>
              <a:rPr lang="en-US" dirty="0" smtClean="0"/>
              <a:t>Find a proper version of Python </a:t>
            </a:r>
            <a:r>
              <a:rPr lang="mr-IN" dirty="0" smtClean="0"/>
              <a:t>–</a:t>
            </a:r>
            <a:r>
              <a:rPr lang="en-US" dirty="0" smtClean="0"/>
              <a:t> I prefer Python 2.7 (one may want to explore Python 3.6)</a:t>
            </a:r>
            <a:endParaRPr lang="en-US" dirty="0"/>
          </a:p>
          <a:p>
            <a:r>
              <a:rPr lang="en-US" dirty="0" smtClean="0"/>
              <a:t>Over the semester, this tool will be repeatedly used</a:t>
            </a:r>
          </a:p>
          <a:p>
            <a:r>
              <a:rPr lang="en-US" dirty="0" smtClean="0"/>
              <a:t>Assignments will be done using this tool.</a:t>
            </a:r>
            <a:endParaRPr lang="en-US" dirty="0"/>
          </a:p>
          <a:p>
            <a:r>
              <a:rPr lang="en-US" dirty="0" smtClean="0"/>
              <a:t>Read also </a:t>
            </a:r>
            <a:r>
              <a:rPr lang="en-US" dirty="0" smtClean="0">
                <a:hlinkClick r:id="rId3"/>
              </a:rPr>
              <a:t>https://www.python.org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Anaconda Python 2.7 on your system (Use Google)</a:t>
            </a:r>
          </a:p>
          <a:p>
            <a:r>
              <a:rPr lang="en-US" dirty="0" smtClean="0"/>
              <a:t>After a successful installation, launch a terminal (or shell prompt)</a:t>
            </a:r>
          </a:p>
          <a:p>
            <a:r>
              <a:rPr lang="en-US" dirty="0" smtClean="0"/>
              <a:t>Make a directory where you want to work</a:t>
            </a:r>
          </a:p>
          <a:p>
            <a:r>
              <a:rPr lang="en-US" dirty="0" smtClean="0"/>
              <a:t>Move in to that directory</a:t>
            </a:r>
          </a:p>
          <a:p>
            <a:r>
              <a:rPr lang="en-US" dirty="0" smtClean="0"/>
              <a:t>Type below command in the terminal and you’ll find your default web-browser (Explorer, Edge, Google Chrome, Firefox, Safari </a:t>
            </a:r>
            <a:r>
              <a:rPr lang="mr-IN" dirty="0" smtClean="0"/>
              <a:t>…</a:t>
            </a:r>
            <a:r>
              <a:rPr lang="en-US" dirty="0" smtClean="0"/>
              <a:t> ) </a:t>
            </a:r>
            <a:r>
              <a:rPr lang="en-US" dirty="0" err="1" smtClean="0"/>
              <a:t>lauches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r="2956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Graphical 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4340513" cy="378541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Type &lt;</a:t>
            </a:r>
            <a:r>
              <a:rPr lang="en-US" sz="1800" dirty="0" err="1" smtClean="0"/>
              <a:t>anacond</a:t>
            </a:r>
            <a:r>
              <a:rPr lang="en-US" sz="1800" dirty="0" smtClean="0"/>
              <a:t> python download&gt; in Google</a:t>
            </a:r>
          </a:p>
          <a:p>
            <a:r>
              <a:rPr lang="en-US" sz="1800" dirty="0" smtClean="0"/>
              <a:t>Move to https://</a:t>
            </a:r>
            <a:r>
              <a:rPr lang="en-US" sz="1800" dirty="0" err="1" smtClean="0"/>
              <a:t>www.continuum.io</a:t>
            </a:r>
            <a:r>
              <a:rPr lang="en-US" sz="1800" dirty="0" smtClean="0"/>
              <a:t>/downloads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08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a proper version to download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Depending on your system (Windows,  Linux, OSX </a:t>
            </a:r>
            <a:r>
              <a:rPr lang="mr-IN" sz="1800" dirty="0" smtClean="0"/>
              <a:t>…</a:t>
            </a:r>
            <a:r>
              <a:rPr lang="en-US" sz="1800" dirty="0" smtClean="0"/>
              <a:t> )</a:t>
            </a:r>
          </a:p>
          <a:p>
            <a:r>
              <a:rPr lang="en-US" sz="1800" dirty="0" smtClean="0"/>
              <a:t>Then install. Anaconda python on your system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96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Command Prompt (Windows)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명령프롬프트 실행</a:t>
            </a:r>
            <a:r>
              <a:rPr lang="en-US" altLang="ko-KR" dirty="0" smtClean="0"/>
              <a:t> (command prompt or anaconda prompt)</a:t>
            </a:r>
          </a:p>
          <a:p>
            <a:r>
              <a:rPr lang="en-US" dirty="0" err="1" smtClean="0"/>
              <a:t>Lauch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 by typing “</a:t>
            </a:r>
            <a:r>
              <a:rPr lang="en-US" dirty="0" err="1" smtClean="0"/>
              <a:t>jupyter</a:t>
            </a:r>
            <a:r>
              <a:rPr lang="en-US" dirty="0" smtClean="0"/>
              <a:t> notebook”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32"/>
          <a:stretch/>
        </p:blipFill>
        <p:spPr>
          <a:xfrm>
            <a:off x="5266099" y="922020"/>
            <a:ext cx="6408511" cy="35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222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Mangal</vt:lpstr>
      <vt:lpstr>맑은 고딕</vt:lpstr>
      <vt:lpstr>Arial</vt:lpstr>
      <vt:lpstr>Office Theme</vt:lpstr>
      <vt:lpstr>Data Analysis / Visualization using an open source scientific software</vt:lpstr>
      <vt:lpstr>Goals</vt:lpstr>
      <vt:lpstr>Open source data analysis tool using Python</vt:lpstr>
      <vt:lpstr>Short introduction</vt:lpstr>
      <vt:lpstr>Graphical introduction</vt:lpstr>
      <vt:lpstr>Find a proper version to download</vt:lpstr>
      <vt:lpstr>Launch Command Prompt (Windows)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Youngung</dc:creator>
  <cp:lastModifiedBy>Youngung</cp:lastModifiedBy>
  <cp:revision>37</cp:revision>
  <dcterms:created xsi:type="dcterms:W3CDTF">2017-02-24T02:06:49Z</dcterms:created>
  <dcterms:modified xsi:type="dcterms:W3CDTF">2017-03-07T11:53:15Z</dcterms:modified>
</cp:coreProperties>
</file>