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0A83E4-4856-4FB2-B963-3F8871664A7F}" type="datetimeFigureOut">
              <a:rPr lang="ru-RU" smtClean="0"/>
              <a:pPr/>
              <a:t>16.05.2020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48BD87-8835-4C6A-9B0D-CEFDDA72ECDD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2507704"/>
          </a:xfrm>
        </p:spPr>
        <p:txBody>
          <a:bodyPr/>
          <a:lstStyle/>
          <a:p>
            <a:pPr algn="ctr"/>
            <a:r>
              <a:rPr lang="ru-RU" dirty="0" smtClean="0"/>
              <a:t>Морской бой</a:t>
            </a:r>
            <a:br>
              <a:rPr lang="ru-RU" dirty="0" smtClean="0"/>
            </a:br>
            <a:r>
              <a:rPr lang="ru-RU" dirty="0" smtClean="0"/>
              <a:t>интеллектуальная игра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400" y="4005064"/>
            <a:ext cx="8215064" cy="25922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Выполнили студенты</a:t>
            </a:r>
          </a:p>
          <a:p>
            <a:r>
              <a:rPr lang="ru-RU" dirty="0" smtClean="0"/>
              <a:t>Группы П1-17:</a:t>
            </a:r>
          </a:p>
          <a:p>
            <a:r>
              <a:rPr lang="ru-RU" dirty="0" smtClean="0"/>
              <a:t>Богомолов Максим</a:t>
            </a:r>
          </a:p>
          <a:p>
            <a:r>
              <a:rPr lang="ru-RU" dirty="0" smtClean="0"/>
              <a:t>Пищулин Игорь</a:t>
            </a:r>
          </a:p>
          <a:p>
            <a:r>
              <a:rPr lang="ru-RU" dirty="0" smtClean="0"/>
              <a:t>Попкова Алена</a:t>
            </a:r>
          </a:p>
          <a:p>
            <a:r>
              <a:rPr lang="ru-RU" dirty="0" err="1" smtClean="0"/>
              <a:t>Саполетова</a:t>
            </a:r>
            <a:r>
              <a:rPr lang="ru-RU" dirty="0" smtClean="0"/>
              <a:t> Анастасия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 Game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2420888"/>
            <a:ext cx="8064896" cy="3903712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Класс игры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Имеет 2 игрока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Запускает игру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Схема классов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СХЕМ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1214" y="1935163"/>
            <a:ext cx="1261572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305800" cy="4536504"/>
          </a:xfrm>
        </p:spPr>
        <p:txBody>
          <a:bodyPr>
            <a:no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«Морской бой» игра для двух участников, в которой игроки по очереди называют координаты на неизвестной им карте соперника. Если у соперника по этим координатам имеется корабль (координаты заняты), то корабль или его часть «топится», а попавший получает право сделать ещё один ход. Цель игрока первым поразить все корабли противника.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Правила размещения кораблей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 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Игровое поле - обычно квадрат 10×10 у каждого игрока, на котором размещается флот кораблей. Вертикали обычно нумеруются сверху вниз, а горизонтали помечаются буквами слева направо. При этом используются буквы русского алфавита от «а» до «к» (буквы «ё» и «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й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» обычно пропускаются) либо от «а» до «и» (с использованием буквы «ё»), либо буквы латинского алфавита от «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» до «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». Иногда используется слово «республика» или «снегурочка», так как в этих 10-буквенных словах ни одна буква не повторяется.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2008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Правила размещения кораблей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50405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В одном из квадратов каждый игрок размещает, в тайне от противника, свои корабли: 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1 корабль ряд из 4 клеток («четырёхпалубные») 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2 корабля ряд из 3 клеток («трёхпалубные») 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3 корабля ряд из 2 клеток («двухпалубные») 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4 корабля 1 клетка («однопалубные»)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Корабли не должны соприкасаться ни по стороне, ни по углу. Палубы кораблей надо строить «в линейку», а не изгибами. 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Главное: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нельзя строить палубы одного корабля по диагонали! </a:t>
            </a:r>
          </a:p>
          <a:p>
            <a:pPr>
              <a:buNone/>
            </a:pP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Другой квадрат – это участок моря, где плавают корабли противника, место нахождения которых нужно угадать.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Пример размещения кораблей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0c46f415f8795f065b9012c0512fb22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81650"/>
            <a:ext cx="8229600" cy="3696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 Player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2204864"/>
            <a:ext cx="8424936" cy="4320480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Класс игрока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	Имеет поле игры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Когда игрок ставит корабль в клетку, программа 	вызывает метод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addShip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передает в нее количество 	палуб, координату начальной клетки и 	направление, метод вызывает конструктор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 	добавляет новый корабль в массив кораблей поля 	игрока.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 Field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204864"/>
            <a:ext cx="8496944" cy="4248472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Класс поля игрока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Игрок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вводит 2 координаты в диапазоне [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a-k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], [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программа 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вызывает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isUsed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которая проверяет 	нахождение клетки в массиве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usedDeck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если 	клетки нет в массиве, программа вызывает метод 	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hit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которая засчитывает клетку в массив и если 	игрок попал, то засчитывает урон кораблю.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 Deck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420888"/>
            <a:ext cx="8363272" cy="3903712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Класс палубы корабля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Имеет 2 координаты в диапазоне [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a-k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], [1-10]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class Ship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91264" cy="4119736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Конструктор получает количество палуб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 координату начальной клетки</a:t>
            </a:r>
          </a:p>
          <a:p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	 направление, вызывает метод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isFree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который 	проверяет свободность клетки, и если координата 	свободна, то в зависимости от направления 	прибавляет к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единицу и проверяет 	свободность новой координаты, по количеству 	палуб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403</TotalTime>
  <Words>95</Words>
  <Application>Microsoft Office PowerPoint</Application>
  <PresentationFormat>Экран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Морской бой интеллектуальная игра</vt:lpstr>
      <vt:lpstr>«Морской бой» игра для двух участников, в которой игроки по очереди называют координаты на неизвестной им карте соперника. Если у соперника по этим координатам имеется корабль (координаты заняты), то корабль или его часть «топится», а попавший получает право сделать ещё один ход. Цель игрока первым поразить все корабли противника.</vt:lpstr>
      <vt:lpstr> Правила размещения кораблей</vt:lpstr>
      <vt:lpstr>Правила размещения кораблей</vt:lpstr>
      <vt:lpstr>Пример размещения кораблей</vt:lpstr>
      <vt:lpstr>class Player</vt:lpstr>
      <vt:lpstr>class Field</vt:lpstr>
      <vt:lpstr>class Deck</vt:lpstr>
      <vt:lpstr>class Ship</vt:lpstr>
      <vt:lpstr>class Game</vt:lpstr>
      <vt:lpstr>Схема классов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Наталья</dc:creator>
  <cp:lastModifiedBy>Наталья</cp:lastModifiedBy>
  <cp:revision>12</cp:revision>
  <dcterms:created xsi:type="dcterms:W3CDTF">2020-05-16T09:24:58Z</dcterms:created>
  <dcterms:modified xsi:type="dcterms:W3CDTF">2020-05-16T16:11:39Z</dcterms:modified>
</cp:coreProperties>
</file>