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5dba8f1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5dba8f1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5dba8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5dba8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23ac30d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23ac30d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19ee60a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19ee60a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23ac30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23ac30d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5dba8f1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5dba8f1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5dba8f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5dba8f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5dba8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5dba8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5dba8f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5dba8f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5dba8f1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5dba8f1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Shore Marketplace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149400" y="2987150"/>
            <a:ext cx="24894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 dirty="0"/>
              <a:t>By</a:t>
            </a:r>
            <a:endParaRPr sz="1679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 b="1" dirty="0" err="1"/>
              <a:t>Lahari</a:t>
            </a:r>
            <a:r>
              <a:rPr lang="en" sz="1679" b="1" dirty="0"/>
              <a:t> </a:t>
            </a:r>
            <a:r>
              <a:rPr lang="en" sz="1679" b="1" dirty="0" err="1"/>
              <a:t>Tumkur</a:t>
            </a:r>
            <a:r>
              <a:rPr lang="en" sz="1679" b="1" dirty="0"/>
              <a:t> </a:t>
            </a:r>
            <a:r>
              <a:rPr lang="en" sz="1679" b="1" dirty="0" err="1"/>
              <a:t>Nataraj</a:t>
            </a:r>
            <a:endParaRPr sz="1679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 b="1" dirty="0"/>
              <a:t>Olga </a:t>
            </a:r>
            <a:r>
              <a:rPr lang="en" sz="1679" b="1" dirty="0" err="1"/>
              <a:t>Velichko</a:t>
            </a:r>
            <a:endParaRPr sz="1679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 b="1" dirty="0"/>
              <a:t>Vamsi Gollapalli</a:t>
            </a:r>
            <a:endParaRPr sz="1679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workflow 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425225" y="2068200"/>
            <a:ext cx="5938800" cy="23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5" y="1969425"/>
            <a:ext cx="8003750" cy="26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354975" y="2440875"/>
            <a:ext cx="2291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70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you! </a:t>
            </a:r>
            <a:endParaRPr sz="4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11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648250"/>
            <a:ext cx="7688700" cy="2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High level Workflow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3" y="2636250"/>
            <a:ext cx="8395176" cy="19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Implementation Architecture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313" y="1883750"/>
            <a:ext cx="5153375" cy="3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Workflow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75" y="1853850"/>
            <a:ext cx="5222174" cy="3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1219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Implementation Architecture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00" y="1709525"/>
            <a:ext cx="4834196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Workflow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63" y="1982875"/>
            <a:ext cx="7229474" cy="257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241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Implementation Architecture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50" y="1678000"/>
            <a:ext cx="4980100" cy="3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Workflow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00" y="2076375"/>
            <a:ext cx="7229474" cy="251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252275"/>
            <a:ext cx="7688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Implementation Architecture 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556500" y="1970250"/>
            <a:ext cx="5419500" cy="29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00" y="1664650"/>
            <a:ext cx="5522976" cy="327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On-screen Show (16:9)</PresentationFormat>
  <Paragraphs>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Lake Shore Marketplace</vt:lpstr>
      <vt:lpstr>Workflow</vt:lpstr>
      <vt:lpstr>Product Implementation Architecture</vt:lpstr>
      <vt:lpstr>Product Workflow</vt:lpstr>
      <vt:lpstr>Customer Implementation Architecture</vt:lpstr>
      <vt:lpstr>Customer Workflow</vt:lpstr>
      <vt:lpstr>Order Implementation Architecture</vt:lpstr>
      <vt:lpstr>Order Workflow</vt:lpstr>
      <vt:lpstr>Partner Implementation Architecture </vt:lpstr>
      <vt:lpstr>Partner workflow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Shore Marketplace</dc:title>
  <cp:lastModifiedBy>Gollapalli, Vamshigokul</cp:lastModifiedBy>
  <cp:revision>1</cp:revision>
  <dcterms:modified xsi:type="dcterms:W3CDTF">2021-12-07T00:24:16Z</dcterms:modified>
</cp:coreProperties>
</file>