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9" r:id="rId5"/>
    <p:sldId id="274" r:id="rId6"/>
    <p:sldId id="267" r:id="rId7"/>
    <p:sldId id="268" r:id="rId8"/>
    <p:sldId id="272" r:id="rId9"/>
    <p:sldId id="271" r:id="rId10"/>
    <p:sldId id="270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  <p:embeddedFont>
      <p:font typeface="Nunito Sans ExtraBold" panose="020B0604020202020204" charset="0"/>
      <p:bold r:id="rId27"/>
      <p:boldItalic r:id="rId28"/>
    </p:embeddedFont>
  </p:embeddedFontLst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7"/>
    <a:srgbClr val="2C2C2C"/>
    <a:srgbClr val="F8F9FA"/>
    <a:srgbClr val="F0F2F4"/>
    <a:srgbClr val="E6EAEE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242" autoAdjust="0"/>
  </p:normalViewPr>
  <p:slideViewPr>
    <p:cSldViewPr snapToGrid="0" showGuides="1">
      <p:cViewPr varScale="1">
        <p:scale>
          <a:sx n="129" d="100"/>
          <a:sy n="129" d="100"/>
        </p:scale>
        <p:origin x="144" y="93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0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10.04.2020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DC799A-D3C5-4BB4-A2CF-FB8243A3D8AD}"/>
              </a:ext>
            </a:extLst>
          </p:cNvPr>
          <p:cNvSpPr/>
          <p:nvPr userDrawn="1"/>
        </p:nvSpPr>
        <p:spPr>
          <a:xfrm>
            <a:off x="0" y="-1"/>
            <a:ext cx="9144000" cy="324872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bg2"/>
              </a:gs>
              <a:gs pos="100000">
                <a:schemeClr val="accent1"/>
              </a:gs>
            </a:gsLst>
            <a:lin ang="189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90CDC6-DD11-4787-A5B7-FF59DAC48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411" y="998265"/>
            <a:ext cx="5410875" cy="864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95C19-9779-4D3C-8588-5906E30D0676}"/>
              </a:ext>
            </a:extLst>
          </p:cNvPr>
          <p:cNvSpPr txBox="1"/>
          <p:nvPr userDrawn="1"/>
        </p:nvSpPr>
        <p:spPr>
          <a:xfrm>
            <a:off x="3289697" y="4840196"/>
            <a:ext cx="2564606" cy="2077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 2020 </a:t>
            </a:r>
            <a:r>
              <a:rPr lang="en-US" sz="75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LifeMech</a:t>
            </a:r>
            <a:r>
              <a:rPr lang="en-US" sz="75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.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4DBAC-59FB-42E6-8D37-9762DC88D700}"/>
              </a:ext>
            </a:extLst>
          </p:cNvPr>
          <p:cNvSpPr/>
          <p:nvPr userDrawn="1"/>
        </p:nvSpPr>
        <p:spPr>
          <a:xfrm>
            <a:off x="795597" y="2571750"/>
            <a:ext cx="7552802" cy="2571749"/>
          </a:xfrm>
          <a:prstGeom prst="rect">
            <a:avLst/>
          </a:prstGeom>
          <a:solidFill>
            <a:srgbClr val="F3F5F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5BFBC2A2-4E08-483A-9D1C-AD5C8DDC7A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6293" y="4115479"/>
            <a:ext cx="6277110" cy="551420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2"/>
                </a:solidFill>
                <a:latin typeface="Nunito Sans ExtraBold" panose="020B0604020202020204" charset="0"/>
              </a:defRPr>
            </a:lvl1pPr>
            <a:lvl2pPr marL="0" indent="0" algn="ctr">
              <a:lnSpc>
                <a:spcPct val="150000"/>
              </a:lnSpc>
              <a:spcBef>
                <a:spcPts val="0"/>
              </a:spcBef>
              <a:buFontTx/>
              <a:buNone/>
              <a:defRPr sz="1100">
                <a:solidFill>
                  <a:srgbClr val="2C2C2C"/>
                </a:solidFill>
              </a:defRPr>
            </a:lvl2pPr>
          </a:lstStyle>
          <a:p>
            <a:pPr lvl="0"/>
            <a:r>
              <a:rPr lang="en-US" dirty="0"/>
              <a:t>Presenter | Title</a:t>
            </a:r>
          </a:p>
          <a:p>
            <a:pPr lvl="1"/>
            <a:r>
              <a:rPr lang="en-US" dirty="0"/>
              <a:t>Month, 2020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BA17258E-86AE-4E1A-9D2A-A3669CBF2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6293" y="2814724"/>
            <a:ext cx="6277110" cy="1158715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defRPr sz="3200" b="0" cap="none" spc="50" baseline="0">
                <a:solidFill>
                  <a:srgbClr val="2C2C2C"/>
                </a:solidFill>
                <a:latin typeface="Nunito" panose="00000500000000000000" pitchFamily="2" charset="0"/>
              </a:defRPr>
            </a:lvl1pPr>
          </a:lstStyle>
          <a:p>
            <a:r>
              <a:rPr lang="en-US" dirty="0"/>
              <a:t>CLICK TO EDIT MASTER TITLE STYLE TESTING TWO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DE41E-E361-40B5-99F4-CEE647C3E5D9}"/>
              </a:ext>
            </a:extLst>
          </p:cNvPr>
          <p:cNvSpPr txBox="1"/>
          <p:nvPr userDrawn="1"/>
        </p:nvSpPr>
        <p:spPr>
          <a:xfrm>
            <a:off x="3232545" y="4840196"/>
            <a:ext cx="2564606" cy="2077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 2020 </a:t>
            </a:r>
            <a:r>
              <a:rPr lang="en-US" sz="750" b="0" i="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LifeMech</a:t>
            </a:r>
            <a:r>
              <a:rPr lang="en-US" sz="75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36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48287" y="3438568"/>
            <a:ext cx="4200862" cy="599638"/>
          </a:xfrm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400"/>
            </a:lvl2pPr>
          </a:lstStyle>
          <a:p>
            <a:pPr lvl="0"/>
            <a:r>
              <a:rPr lang="en-US" dirty="0"/>
              <a:t>Subtext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38FDEA-8A48-4B30-8D97-248770FA5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286" y="539256"/>
            <a:ext cx="2164625" cy="342785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E14191E-4D03-4C2E-91DC-8C83D9A7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287" y="1962043"/>
            <a:ext cx="4200862" cy="1219414"/>
          </a:xfrm>
        </p:spPr>
        <p:txBody>
          <a:bodyPr anchor="b" anchorCtr="0">
            <a:noAutofit/>
          </a:bodyPr>
          <a:lstStyle>
            <a:lvl1pPr>
              <a:defRPr sz="3200" b="0" cap="all" baseline="0">
                <a:solidFill>
                  <a:schemeClr val="bg2"/>
                </a:solidFill>
                <a:latin typeface="Nunito" panose="00000500000000000000" pitchFamily="2" charset="0"/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0C220-D583-4693-99D9-1E6A022D2B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943350" cy="5143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ED02F6-3299-4117-A4DE-ED3E40B000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978693"/>
            <a:ext cx="8229600" cy="35361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9CD8-3398-4D7F-8601-3030EC3C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07122-B8F3-4C3E-8998-87DD392C3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9CD8-3398-4D7F-8601-3030EC3C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07122-B8F3-4C3E-8998-87DD392C3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C08A-B091-401E-ABFA-155AA903A3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978408"/>
            <a:ext cx="3931920" cy="35364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50B6F4-AF6F-4ABC-8E02-3B511C245D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4880" y="978408"/>
            <a:ext cx="3931920" cy="35364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1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07122-B8F3-4C3E-8998-87DD392C3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C08A-B091-401E-ABFA-155AA903A3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2228850"/>
            <a:ext cx="8229600" cy="2286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5E40550-A4F8-467E-8C66-4B7FF40377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975418"/>
            <a:ext cx="8229600" cy="1071563"/>
          </a:xfrm>
        </p:spPr>
        <p:txBody>
          <a:bodyPr/>
          <a:lstStyle>
            <a:lvl1pPr>
              <a:spcBef>
                <a:spcPts val="600"/>
              </a:spcBef>
              <a:defRPr b="0">
                <a:solidFill>
                  <a:srgbClr val="2C2C2C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5DCDCB-9953-4F7A-AFAC-E5150600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223"/>
            <a:ext cx="8229600" cy="6203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4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07122-B8F3-4C3E-8998-87DD392C3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C08A-B091-401E-ABFA-155AA903A3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2228850"/>
            <a:ext cx="3931920" cy="2286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50B6F4-AF6F-4ABC-8E02-3B511C245D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4880" y="2228850"/>
            <a:ext cx="3931920" cy="2286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5E40550-A4F8-467E-8C66-4B7FF40377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975418"/>
            <a:ext cx="8229600" cy="1071563"/>
          </a:xfrm>
        </p:spPr>
        <p:txBody>
          <a:bodyPr/>
          <a:lstStyle>
            <a:lvl1pPr>
              <a:spcBef>
                <a:spcPts val="600"/>
              </a:spcBef>
              <a:defRPr b="0">
                <a:solidFill>
                  <a:srgbClr val="2C2C2C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3A3D2C-CD52-44AD-9E91-A942237E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28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9CD8-3398-4D7F-8601-3030EC3C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07122-B8F3-4C3E-8998-87DD392C3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C08A-B091-401E-ABFA-155AA903A3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978408"/>
            <a:ext cx="2560320" cy="35364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759D3-D897-4603-8FA8-B2304E128B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1840" y="978408"/>
            <a:ext cx="2560320" cy="35364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4421B2-D29F-4C22-A26D-0A7A8CBA5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0" y="978408"/>
            <a:ext cx="2560320" cy="35364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7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gradFill flip="none" rotWithShape="1">
          <a:gsLst>
            <a:gs pos="0">
              <a:schemeClr val="tx2"/>
            </a:gs>
            <a:gs pos="50000">
              <a:schemeClr val="bg2"/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B3B6946-C9BE-487F-836C-DC067DF983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867" y="1989889"/>
            <a:ext cx="5951963" cy="9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Thank You">
    <p:bg>
      <p:bgPr>
        <a:gradFill flip="none" rotWithShape="1">
          <a:gsLst>
            <a:gs pos="0">
              <a:schemeClr val="tx2"/>
            </a:gs>
            <a:gs pos="50000">
              <a:schemeClr val="bg2"/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0F4F2-1B84-4BE8-9999-5DFA8CFD3ED9}"/>
              </a:ext>
            </a:extLst>
          </p:cNvPr>
          <p:cNvSpPr txBox="1"/>
          <p:nvPr userDrawn="1"/>
        </p:nvSpPr>
        <p:spPr>
          <a:xfrm>
            <a:off x="1518047" y="3562325"/>
            <a:ext cx="610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baseline="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3B6946-C9BE-487F-836C-DC067DF983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867" y="1989889"/>
            <a:ext cx="5951963" cy="9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7679B9-56D2-4CF0-8C14-98CD35A3732F}"/>
              </a:ext>
            </a:extLst>
          </p:cNvPr>
          <p:cNvSpPr/>
          <p:nvPr userDrawn="1"/>
        </p:nvSpPr>
        <p:spPr>
          <a:xfrm>
            <a:off x="0" y="4744640"/>
            <a:ext cx="9144000" cy="39886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223"/>
            <a:ext cx="8229600" cy="6203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8692"/>
            <a:ext cx="8229600" cy="3536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4807148"/>
            <a:ext cx="30003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ru-RU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379844-FA1A-4EA6-9ABE-146CB5B6F4E1}"/>
              </a:ext>
            </a:extLst>
          </p:cNvPr>
          <p:cNvCxnSpPr>
            <a:cxnSpLocks/>
          </p:cNvCxnSpPr>
          <p:nvPr userDrawn="1"/>
        </p:nvCxnSpPr>
        <p:spPr>
          <a:xfrm>
            <a:off x="8608219" y="4807148"/>
            <a:ext cx="0" cy="27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A63853-903E-4730-8183-0F6B86FC0B87}"/>
              </a:ext>
            </a:extLst>
          </p:cNvPr>
          <p:cNvSpPr txBox="1"/>
          <p:nvPr userDrawn="1"/>
        </p:nvSpPr>
        <p:spPr>
          <a:xfrm>
            <a:off x="157163" y="4840196"/>
            <a:ext cx="2564606" cy="2077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2020 </a:t>
            </a:r>
            <a:r>
              <a:rPr lang="en-US" sz="75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LifeMech</a:t>
            </a:r>
            <a:r>
              <a:rPr lang="en-US" sz="75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All rights reserved.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97F2604-3A5D-43E8-B6CD-9B39F9C3ADD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72091" y="4827350"/>
            <a:ext cx="1474133" cy="2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3" r:id="rId2"/>
    <p:sldLayoutId id="2147483654" r:id="rId3"/>
    <p:sldLayoutId id="2147483655" r:id="rId4"/>
    <p:sldLayoutId id="2147483661" r:id="rId5"/>
    <p:sldLayoutId id="2147483659" r:id="rId6"/>
    <p:sldLayoutId id="2147483660" r:id="rId7"/>
    <p:sldLayoutId id="2147483662" r:id="rId8"/>
    <p:sldLayoutId id="2147483658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 cap="all" spc="5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Nunito Sans ExtraBold" panose="00000900000000000000" pitchFamily="2" charset="0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sz="1100" kern="1200">
          <a:solidFill>
            <a:srgbClr val="2C2C2C"/>
          </a:solidFill>
          <a:latin typeface="+mn-lt"/>
          <a:ea typeface="+mn-ea"/>
          <a:cs typeface="+mn-cs"/>
        </a:defRPr>
      </a:lvl2pPr>
      <a:lvl3pPr marL="400050" indent="-171450" algn="l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sz="1100" kern="1200">
          <a:solidFill>
            <a:srgbClr val="2C2C2C"/>
          </a:solidFill>
          <a:latin typeface="+mn-lt"/>
          <a:ea typeface="+mn-ea"/>
          <a:cs typeface="+mn-cs"/>
        </a:defRPr>
      </a:lvl3pPr>
      <a:lvl4pPr marL="628650" indent="-171450" algn="l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sz="1100" kern="1200">
          <a:solidFill>
            <a:srgbClr val="2C2C2C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sz="1100" kern="1200">
          <a:solidFill>
            <a:srgbClr val="2C2C2C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2844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596" userDrawn="1">
          <p15:clr>
            <a:srgbClr val="F26B43"/>
          </p15:clr>
        </p15:guide>
        <p15:guide id="9" orient="horz" pos="7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0C0A0-14DF-45EA-B71C-7EC4C53F6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6363" y="4230688"/>
            <a:ext cx="6276975" cy="5524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Presenter Name | Presenter Type</a:t>
            </a:r>
          </a:p>
          <a:p>
            <a:pPr lvl="1"/>
            <a:r>
              <a:rPr lang="en-US" dirty="0"/>
              <a:t>April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7CB3B-69A3-4795-967F-607A812E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93" y="2873318"/>
            <a:ext cx="6277110" cy="1158715"/>
          </a:xfrm>
        </p:spPr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</p:spTree>
    <p:extLst>
      <p:ext uri="{BB962C8B-B14F-4D97-AF65-F5344CB8AC3E}">
        <p14:creationId xmlns:p14="http://schemas.microsoft.com/office/powerpoint/2010/main" val="35718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A1BEAD-D44D-4924-BEAC-BC4811E1D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AEFC3-F6A7-4854-80E5-30D3A781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4FB4F-F83C-41F1-AB4E-01EB4EF079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solidFill>
            <a:srgbClr val="F3F5F7"/>
          </a:solidFill>
        </p:spPr>
      </p:sp>
    </p:spTree>
    <p:extLst>
      <p:ext uri="{BB962C8B-B14F-4D97-AF65-F5344CB8AC3E}">
        <p14:creationId xmlns:p14="http://schemas.microsoft.com/office/powerpoint/2010/main" val="321813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B8B007-770A-4D50-9891-F686B0A126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Bullet Level One</a:t>
            </a:r>
          </a:p>
          <a:p>
            <a:pPr lvl="2"/>
            <a:r>
              <a:rPr lang="en-US" dirty="0"/>
              <a:t>Bullet Level Two</a:t>
            </a:r>
          </a:p>
          <a:p>
            <a:pPr lvl="3"/>
            <a:r>
              <a:rPr lang="en-US" dirty="0"/>
              <a:t>Bullet Level Three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49EC-4786-4BBA-8915-C2FA46CD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E7305-725B-4483-B4F8-3776509A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49EC-4786-4BBA-8915-C2FA46CD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WITH 2 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E7305-725B-4483-B4F8-3776509A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5454-B565-43D8-AA8D-72EFA630F7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Bullet Level One</a:t>
            </a:r>
          </a:p>
          <a:p>
            <a:pPr lvl="2"/>
            <a:r>
              <a:rPr lang="en-US" dirty="0"/>
              <a:t>Bullet Level Two</a:t>
            </a:r>
          </a:p>
          <a:p>
            <a:pPr lvl="3"/>
            <a:r>
              <a:rPr lang="en-US" dirty="0"/>
              <a:t>Bullet Level Three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56C3E-F4B4-4777-A482-9FD189F80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49EC-4786-4BBA-8915-C2FA46CD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WITH 3 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E7305-725B-4483-B4F8-3776509A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5454-B565-43D8-AA8D-72EFA630F7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Bullet Level One</a:t>
            </a:r>
          </a:p>
          <a:p>
            <a:pPr lvl="2"/>
            <a:r>
              <a:rPr lang="en-US" dirty="0"/>
              <a:t>Bullet Level Two</a:t>
            </a:r>
          </a:p>
          <a:p>
            <a:pPr lvl="3"/>
            <a:r>
              <a:rPr lang="en-US" dirty="0"/>
              <a:t>Bullet Level Three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56C3E-F4B4-4777-A482-9FD189F80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C6873-B19E-4228-8751-784AC384E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8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E7305-725B-4483-B4F8-3776509A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5454-B565-43D8-AA8D-72EFA630F7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marL="0" lvl="1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Bullet Level One</a:t>
            </a:r>
          </a:p>
          <a:p>
            <a:pPr lvl="2"/>
            <a:r>
              <a:rPr lang="en-US" dirty="0"/>
              <a:t>Bullet Level Two</a:t>
            </a:r>
          </a:p>
          <a:p>
            <a:pPr lvl="3"/>
            <a:r>
              <a:rPr lang="en-US" dirty="0"/>
              <a:t>Bullet Level Three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56C3E-F4B4-4777-A482-9FD189F80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10358-76AF-440F-98FA-340887F18A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49EC-4786-4BBA-8915-C2FA46CD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WITH CALLOUT/2COLUMNS</a:t>
            </a:r>
          </a:p>
        </p:txBody>
      </p:sp>
    </p:spTree>
    <p:extLst>
      <p:ext uri="{BB962C8B-B14F-4D97-AF65-F5344CB8AC3E}">
        <p14:creationId xmlns:p14="http://schemas.microsoft.com/office/powerpoint/2010/main" val="360952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112FE-8479-4B9E-B4EF-BC63F2395D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43963" y="4806950"/>
            <a:ext cx="300037" cy="274638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112FE-8479-4B9E-B4EF-BC63F2395D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43963" y="4806950"/>
            <a:ext cx="300037" cy="274638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2C2C2C"/>
      </a:dk1>
      <a:lt1>
        <a:sysClr val="window" lastClr="FFFFFF"/>
      </a:lt1>
      <a:dk2>
        <a:srgbClr val="03B3FA"/>
      </a:dk2>
      <a:lt2>
        <a:srgbClr val="32CEE4"/>
      </a:lt2>
      <a:accent1>
        <a:srgbClr val="61E8CE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03B3FA"/>
      </a:hlink>
      <a:folHlink>
        <a:srgbClr val="61E8CE"/>
      </a:folHlink>
    </a:clrScheme>
    <a:fontScheme name="LifeMech">
      <a:majorFont>
        <a:latin typeface="Nunito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{73F1A938-1D62-42E0-B6B9-93683D4904FD}tf55923798</Template>
  <TotalTime>0</TotalTime>
  <Words>576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Nunito Sans ExtraBold</vt:lpstr>
      <vt:lpstr>Nunito Sans</vt:lpstr>
      <vt:lpstr>Nunito</vt:lpstr>
      <vt:lpstr>Calibri</vt:lpstr>
      <vt:lpstr>Arial</vt:lpstr>
      <vt:lpstr>Office Theme</vt:lpstr>
      <vt:lpstr>PRESENTATION TITLE TWO LINES</vt:lpstr>
      <vt:lpstr>Divider slide</vt:lpstr>
      <vt:lpstr>CONTENT SLIDE</vt:lpstr>
      <vt:lpstr>CONTENT SLIDE WITH 2 COLUMNS</vt:lpstr>
      <vt:lpstr>CONTENT SLIDE WITH 3 COLUMNS</vt:lpstr>
      <vt:lpstr>CONTENT SLIDE WITH CALLOUT/2COLUMNS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2020-04-08T17:35:59Z</dcterms:created>
  <dcterms:modified xsi:type="dcterms:W3CDTF">2020-04-10T23:57:06Z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