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3"/>
    <p:restoredTop sz="94694"/>
  </p:normalViewPr>
  <p:slideViewPr>
    <p:cSldViewPr snapToGrid="0" snapToObjects="1">
      <p:cViewPr varScale="1">
        <p:scale>
          <a:sx n="92" d="100"/>
          <a:sy n="92" d="100"/>
        </p:scale>
        <p:origin x="1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A051-870E-C34D-981F-B03FF54E9C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SQL 101: A Beginners Guide to SQL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AD60E-46C4-BE4B-849B-8CA092AF4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Queries</a:t>
            </a:r>
          </a:p>
        </p:txBody>
      </p:sp>
    </p:spTree>
    <p:extLst>
      <p:ext uri="{BB962C8B-B14F-4D97-AF65-F5344CB8AC3E}">
        <p14:creationId xmlns:p14="http://schemas.microsoft.com/office/powerpoint/2010/main" val="206976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B1DE-08CD-EA41-A51E-3886B054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A4071-EE72-314B-9FAC-59095CFFFE8F}"/>
              </a:ext>
            </a:extLst>
          </p:cNvPr>
          <p:cNvSpPr txBox="1"/>
          <p:nvPr/>
        </p:nvSpPr>
        <p:spPr>
          <a:xfrm>
            <a:off x="1108710" y="1840230"/>
            <a:ext cx="1029843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dirty="0"/>
              <a:t>Used for queries on single or multiple tables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/>
              <a:t>Clauses of the SELECT statement: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FFFF00"/>
                </a:highlight>
              </a:rPr>
              <a:t>SELECT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highlight>
                  <a:srgbClr val="FFFF00"/>
                </a:highlight>
              </a:rPr>
              <a:t>List the columns (and expressions) to be returned from the query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FFFF00"/>
                </a:highlight>
              </a:rPr>
              <a:t>FROM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highlight>
                  <a:srgbClr val="FFFF00"/>
                </a:highlight>
              </a:rPr>
              <a:t>Indicate the table(s) or view(s) from which data will be obtained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WHERE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Indicate the conditions under which a row will be included in the result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GROUP BY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Indicate categorization of results 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HAVING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Indicate the conditions under which a category (group) will be included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ORDER BY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Sorts the result according to specified criteria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412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0EB5-35DB-C842-BB4C-6D8A0ED3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Data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D8A2E1-1878-0045-AA3D-6916F9227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416553"/>
              </p:ext>
            </p:extLst>
          </p:nvPr>
        </p:nvGraphicFramePr>
        <p:xfrm>
          <a:off x="1023124" y="2277940"/>
          <a:ext cx="10187820" cy="18544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4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6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6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614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2000" kern="1200" dirty="0" err="1"/>
                        <a:t>TrackID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2000" kern="1200" dirty="0"/>
                        <a:t>Album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2000" kern="1200" dirty="0" err="1"/>
                        <a:t>TrackTitle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2000" kern="1200" dirty="0" err="1"/>
                        <a:t>TrackLength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614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2000" kern="1200" dirty="0"/>
                        <a:t>1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2000" kern="1200" dirty="0"/>
                        <a:t>8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/>
                        <a:t>Last Kiss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/>
                        <a:t>225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614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2000" kern="1200" dirty="0"/>
                        <a:t>2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marL="0" marR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/>
                        <a:t>312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marL="0" marR="0" lvl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kern="1200" dirty="0"/>
                        <a:t>I Want It That Way</a:t>
                      </a:r>
                      <a:endParaRPr lang="en-US" sz="2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marL="0" marR="0" lvl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kern="1200" noProof="0" dirty="0"/>
                        <a:t>333</a:t>
                      </a:r>
                      <a:endParaRPr lang="en-US" sz="2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614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2000" kern="1200" dirty="0"/>
                        <a:t>3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marL="0" marR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/>
                        <a:t>66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marL="0" marR="0" lvl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kern="1200" dirty="0"/>
                        <a:t>Genie In A Bottle</a:t>
                      </a:r>
                      <a:endParaRPr lang="en-US" sz="2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marL="0" marR="0" lvl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kern="1200" noProof="0" dirty="0"/>
                        <a:t>333</a:t>
                      </a:r>
                      <a:endParaRPr lang="en-US" sz="2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DF191A-3409-AF4B-B329-1F82FF12621B}"/>
              </a:ext>
            </a:extLst>
          </p:cNvPr>
          <p:cNvSpPr txBox="1">
            <a:spLocks/>
          </p:cNvSpPr>
          <p:nvPr/>
        </p:nvSpPr>
        <p:spPr>
          <a:xfrm>
            <a:off x="793575" y="1792135"/>
            <a:ext cx="5760720" cy="21544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Choose Your Data: </a:t>
            </a:r>
            <a:r>
              <a:rPr lang="en-US" b="1" dirty="0"/>
              <a:t>SELECT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0B12E7-AA38-FB4F-8F1E-D6C41C219680}"/>
              </a:ext>
            </a:extLst>
          </p:cNvPr>
          <p:cNvGrpSpPr/>
          <p:nvPr/>
        </p:nvGrpSpPr>
        <p:grpSpPr>
          <a:xfrm>
            <a:off x="1023124" y="4497528"/>
            <a:ext cx="2104336" cy="1972851"/>
            <a:chOff x="790254" y="4299933"/>
            <a:chExt cx="2104336" cy="19728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3C697A-1A40-1947-B8FB-5F25BD8E0343}"/>
                </a:ext>
              </a:extLst>
            </p:cNvPr>
            <p:cNvSpPr txBox="1"/>
            <p:nvPr/>
          </p:nvSpPr>
          <p:spPr bwMode="gray">
            <a:xfrm>
              <a:off x="790254" y="4299933"/>
              <a:ext cx="2104336" cy="19728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bg1"/>
              </a:solidFill>
            </a:ln>
          </p:spPr>
          <p:txBody>
            <a:bodyPr wrap="square" lIns="182880" tIns="274320" rIns="182880" bIns="0" rtlCol="0">
              <a:noAutofit/>
            </a:bodyPr>
            <a:lstStyle/>
            <a:p>
              <a:endParaRPr lang="en-US" sz="12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922CEB-6C60-724B-97F2-9260CA5D382B}"/>
                </a:ext>
              </a:extLst>
            </p:cNvPr>
            <p:cNvSpPr txBox="1"/>
            <p:nvPr/>
          </p:nvSpPr>
          <p:spPr bwMode="gray">
            <a:xfrm>
              <a:off x="907331" y="4667928"/>
              <a:ext cx="1826404" cy="7745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TrackTitle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pPr>
                <a:spcBef>
                  <a:spcPts val="500"/>
                </a:spcBef>
              </a:pP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TrackLength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spcBef>
                  <a:spcPts val="500"/>
                </a:spcBef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Tracks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91D2858-8AE8-C14C-922C-142FA8FBE500}"/>
                </a:ext>
              </a:extLst>
            </p:cNvPr>
            <p:cNvGrpSpPr/>
            <p:nvPr/>
          </p:nvGrpSpPr>
          <p:grpSpPr bwMode="gray">
            <a:xfrm>
              <a:off x="790254" y="4299933"/>
              <a:ext cx="379106" cy="304189"/>
              <a:chOff x="4454248" y="2003891"/>
              <a:chExt cx="319390" cy="218673"/>
            </a:xfrm>
            <a:solidFill>
              <a:srgbClr val="C00000"/>
            </a:solidFill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6E9B41F6-2855-8049-8D6F-2FDE941EAD6E}"/>
                  </a:ext>
                </a:extLst>
              </p:cNvPr>
              <p:cNvSpPr/>
              <p:nvPr/>
            </p:nvSpPr>
            <p:spPr bwMode="gray">
              <a:xfrm flipH="1">
                <a:off x="4454248" y="2003891"/>
                <a:ext cx="319390" cy="218673"/>
              </a:xfrm>
              <a:custGeom>
                <a:avLst/>
                <a:gdLst>
                  <a:gd name="connsiteX0" fmla="*/ 0 w 653858"/>
                  <a:gd name="connsiteY0" fmla="*/ 0 h 455948"/>
                  <a:gd name="connsiteX1" fmla="*/ 283088 w 653858"/>
                  <a:gd name="connsiteY1" fmla="*/ 455948 h 455948"/>
                  <a:gd name="connsiteX2" fmla="*/ 653858 w 653858"/>
                  <a:gd name="connsiteY2" fmla="*/ 455948 h 455948"/>
                  <a:gd name="connsiteX3" fmla="*/ 380791 w 653858"/>
                  <a:gd name="connsiteY3" fmla="*/ 5011 h 455948"/>
                  <a:gd name="connsiteX4" fmla="*/ 0 w 653858"/>
                  <a:gd name="connsiteY4" fmla="*/ 0 h 455948"/>
                  <a:gd name="connsiteX0" fmla="*/ 0 w 653858"/>
                  <a:gd name="connsiteY0" fmla="*/ 0 h 455948"/>
                  <a:gd name="connsiteX1" fmla="*/ 283088 w 653858"/>
                  <a:gd name="connsiteY1" fmla="*/ 455948 h 455948"/>
                  <a:gd name="connsiteX2" fmla="*/ 653858 w 653858"/>
                  <a:gd name="connsiteY2" fmla="*/ 455948 h 455948"/>
                  <a:gd name="connsiteX3" fmla="*/ 373648 w 653858"/>
                  <a:gd name="connsiteY3" fmla="*/ 249 h 455948"/>
                  <a:gd name="connsiteX4" fmla="*/ 0 w 653858"/>
                  <a:gd name="connsiteY4" fmla="*/ 0 h 455948"/>
                  <a:gd name="connsiteX0" fmla="*/ 0 w 682433"/>
                  <a:gd name="connsiteY0" fmla="*/ 0 h 503573"/>
                  <a:gd name="connsiteX1" fmla="*/ 311663 w 682433"/>
                  <a:gd name="connsiteY1" fmla="*/ 503573 h 503573"/>
                  <a:gd name="connsiteX2" fmla="*/ 682433 w 682433"/>
                  <a:gd name="connsiteY2" fmla="*/ 503573 h 503573"/>
                  <a:gd name="connsiteX3" fmla="*/ 402223 w 682433"/>
                  <a:gd name="connsiteY3" fmla="*/ 47874 h 503573"/>
                  <a:gd name="connsiteX4" fmla="*/ 0 w 682433"/>
                  <a:gd name="connsiteY4" fmla="*/ 0 h 503573"/>
                  <a:gd name="connsiteX0" fmla="*/ 0 w 682433"/>
                  <a:gd name="connsiteY0" fmla="*/ 0 h 503573"/>
                  <a:gd name="connsiteX1" fmla="*/ 311663 w 682433"/>
                  <a:gd name="connsiteY1" fmla="*/ 503573 h 503573"/>
                  <a:gd name="connsiteX2" fmla="*/ 682433 w 682433"/>
                  <a:gd name="connsiteY2" fmla="*/ 503573 h 503573"/>
                  <a:gd name="connsiteX3" fmla="*/ 371267 w 682433"/>
                  <a:gd name="connsiteY3" fmla="*/ 249 h 503573"/>
                  <a:gd name="connsiteX4" fmla="*/ 0 w 682433"/>
                  <a:gd name="connsiteY4" fmla="*/ 0 h 503573"/>
                  <a:gd name="connsiteX0" fmla="*/ 0 w 682433"/>
                  <a:gd name="connsiteY0" fmla="*/ 0 h 503573"/>
                  <a:gd name="connsiteX1" fmla="*/ 311663 w 682433"/>
                  <a:gd name="connsiteY1" fmla="*/ 503573 h 503573"/>
                  <a:gd name="connsiteX2" fmla="*/ 682433 w 682433"/>
                  <a:gd name="connsiteY2" fmla="*/ 503573 h 503573"/>
                  <a:gd name="connsiteX3" fmla="*/ 679743 w 682433"/>
                  <a:gd name="connsiteY3" fmla="*/ 248 h 503573"/>
                  <a:gd name="connsiteX4" fmla="*/ 0 w 682433"/>
                  <a:gd name="connsiteY4" fmla="*/ 0 h 503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2433" h="503573">
                    <a:moveTo>
                      <a:pt x="0" y="0"/>
                    </a:moveTo>
                    <a:lnTo>
                      <a:pt x="311663" y="503573"/>
                    </a:lnTo>
                    <a:lnTo>
                      <a:pt x="682433" y="503573"/>
                    </a:lnTo>
                    <a:cubicBezTo>
                      <a:pt x="681536" y="335798"/>
                      <a:pt x="680640" y="168023"/>
                      <a:pt x="679743" y="24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+mj-lt"/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54588B8-D04E-3B46-9DF5-D40722344D70}"/>
                  </a:ext>
                </a:extLst>
              </p:cNvPr>
              <p:cNvSpPr/>
              <p:nvPr/>
            </p:nvSpPr>
            <p:spPr bwMode="gray">
              <a:xfrm rot="1510923" flipV="1">
                <a:off x="4532332" y="2017279"/>
                <a:ext cx="84539" cy="176966"/>
              </a:xfrm>
              <a:custGeom>
                <a:avLst/>
                <a:gdLst>
                  <a:gd name="connsiteX0" fmla="*/ 0 w 183356"/>
                  <a:gd name="connsiteY0" fmla="*/ 45839 h 183356"/>
                  <a:gd name="connsiteX1" fmla="*/ 45839 w 183356"/>
                  <a:gd name="connsiteY1" fmla="*/ 45839 h 183356"/>
                  <a:gd name="connsiteX2" fmla="*/ 45839 w 183356"/>
                  <a:gd name="connsiteY2" fmla="*/ 0 h 183356"/>
                  <a:gd name="connsiteX3" fmla="*/ 137517 w 183356"/>
                  <a:gd name="connsiteY3" fmla="*/ 0 h 183356"/>
                  <a:gd name="connsiteX4" fmla="*/ 137517 w 183356"/>
                  <a:gd name="connsiteY4" fmla="*/ 45839 h 183356"/>
                  <a:gd name="connsiteX5" fmla="*/ 183356 w 183356"/>
                  <a:gd name="connsiteY5" fmla="*/ 45839 h 183356"/>
                  <a:gd name="connsiteX6" fmla="*/ 183356 w 183356"/>
                  <a:gd name="connsiteY6" fmla="*/ 137517 h 183356"/>
                  <a:gd name="connsiteX7" fmla="*/ 137517 w 183356"/>
                  <a:gd name="connsiteY7" fmla="*/ 137517 h 183356"/>
                  <a:gd name="connsiteX8" fmla="*/ 137517 w 183356"/>
                  <a:gd name="connsiteY8" fmla="*/ 183356 h 183356"/>
                  <a:gd name="connsiteX9" fmla="*/ 45839 w 183356"/>
                  <a:gd name="connsiteY9" fmla="*/ 183356 h 183356"/>
                  <a:gd name="connsiteX10" fmla="*/ 45839 w 183356"/>
                  <a:gd name="connsiteY10" fmla="*/ 137517 h 183356"/>
                  <a:gd name="connsiteX11" fmla="*/ 0 w 183356"/>
                  <a:gd name="connsiteY11" fmla="*/ 137517 h 183356"/>
                  <a:gd name="connsiteX12" fmla="*/ 0 w 183356"/>
                  <a:gd name="connsiteY12" fmla="*/ 45839 h 183356"/>
                  <a:gd name="connsiteX0" fmla="*/ 137517 w 183356"/>
                  <a:gd name="connsiteY0" fmla="*/ 0 h 183356"/>
                  <a:gd name="connsiteX1" fmla="*/ 137517 w 183356"/>
                  <a:gd name="connsiteY1" fmla="*/ 45839 h 183356"/>
                  <a:gd name="connsiteX2" fmla="*/ 183356 w 183356"/>
                  <a:gd name="connsiteY2" fmla="*/ 45839 h 183356"/>
                  <a:gd name="connsiteX3" fmla="*/ 183356 w 183356"/>
                  <a:gd name="connsiteY3" fmla="*/ 137517 h 183356"/>
                  <a:gd name="connsiteX4" fmla="*/ 137517 w 183356"/>
                  <a:gd name="connsiteY4" fmla="*/ 137517 h 183356"/>
                  <a:gd name="connsiteX5" fmla="*/ 137517 w 183356"/>
                  <a:gd name="connsiteY5" fmla="*/ 183356 h 183356"/>
                  <a:gd name="connsiteX6" fmla="*/ 45839 w 183356"/>
                  <a:gd name="connsiteY6" fmla="*/ 183356 h 183356"/>
                  <a:gd name="connsiteX7" fmla="*/ 45839 w 183356"/>
                  <a:gd name="connsiteY7" fmla="*/ 137517 h 183356"/>
                  <a:gd name="connsiteX8" fmla="*/ 0 w 183356"/>
                  <a:gd name="connsiteY8" fmla="*/ 137517 h 183356"/>
                  <a:gd name="connsiteX9" fmla="*/ 0 w 183356"/>
                  <a:gd name="connsiteY9" fmla="*/ 45839 h 183356"/>
                  <a:gd name="connsiteX10" fmla="*/ 45839 w 183356"/>
                  <a:gd name="connsiteY10" fmla="*/ 45839 h 183356"/>
                  <a:gd name="connsiteX11" fmla="*/ 137279 w 183356"/>
                  <a:gd name="connsiteY11" fmla="*/ 91440 h 183356"/>
                  <a:gd name="connsiteX0" fmla="*/ 137517 w 183356"/>
                  <a:gd name="connsiteY0" fmla="*/ 0 h 183356"/>
                  <a:gd name="connsiteX1" fmla="*/ 137517 w 183356"/>
                  <a:gd name="connsiteY1" fmla="*/ 45839 h 183356"/>
                  <a:gd name="connsiteX2" fmla="*/ 183356 w 183356"/>
                  <a:gd name="connsiteY2" fmla="*/ 45839 h 183356"/>
                  <a:gd name="connsiteX3" fmla="*/ 183356 w 183356"/>
                  <a:gd name="connsiteY3" fmla="*/ 137517 h 183356"/>
                  <a:gd name="connsiteX4" fmla="*/ 137517 w 183356"/>
                  <a:gd name="connsiteY4" fmla="*/ 137517 h 183356"/>
                  <a:gd name="connsiteX5" fmla="*/ 137517 w 183356"/>
                  <a:gd name="connsiteY5" fmla="*/ 183356 h 183356"/>
                  <a:gd name="connsiteX6" fmla="*/ 45839 w 183356"/>
                  <a:gd name="connsiteY6" fmla="*/ 183356 h 183356"/>
                  <a:gd name="connsiteX7" fmla="*/ 45839 w 183356"/>
                  <a:gd name="connsiteY7" fmla="*/ 137517 h 183356"/>
                  <a:gd name="connsiteX8" fmla="*/ 0 w 183356"/>
                  <a:gd name="connsiteY8" fmla="*/ 137517 h 183356"/>
                  <a:gd name="connsiteX9" fmla="*/ 0 w 183356"/>
                  <a:gd name="connsiteY9" fmla="*/ 45839 h 183356"/>
                  <a:gd name="connsiteX10" fmla="*/ 45839 w 183356"/>
                  <a:gd name="connsiteY10" fmla="*/ 45839 h 183356"/>
                  <a:gd name="connsiteX0" fmla="*/ 47029 w 183356"/>
                  <a:gd name="connsiteY0" fmla="*/ 0 h 183356"/>
                  <a:gd name="connsiteX1" fmla="*/ 137517 w 183356"/>
                  <a:gd name="connsiteY1" fmla="*/ 45839 h 183356"/>
                  <a:gd name="connsiteX2" fmla="*/ 183356 w 183356"/>
                  <a:gd name="connsiteY2" fmla="*/ 45839 h 183356"/>
                  <a:gd name="connsiteX3" fmla="*/ 183356 w 183356"/>
                  <a:gd name="connsiteY3" fmla="*/ 137517 h 183356"/>
                  <a:gd name="connsiteX4" fmla="*/ 137517 w 183356"/>
                  <a:gd name="connsiteY4" fmla="*/ 137517 h 183356"/>
                  <a:gd name="connsiteX5" fmla="*/ 137517 w 183356"/>
                  <a:gd name="connsiteY5" fmla="*/ 183356 h 183356"/>
                  <a:gd name="connsiteX6" fmla="*/ 45839 w 183356"/>
                  <a:gd name="connsiteY6" fmla="*/ 183356 h 183356"/>
                  <a:gd name="connsiteX7" fmla="*/ 45839 w 183356"/>
                  <a:gd name="connsiteY7" fmla="*/ 137517 h 183356"/>
                  <a:gd name="connsiteX8" fmla="*/ 0 w 183356"/>
                  <a:gd name="connsiteY8" fmla="*/ 137517 h 183356"/>
                  <a:gd name="connsiteX9" fmla="*/ 0 w 183356"/>
                  <a:gd name="connsiteY9" fmla="*/ 45839 h 183356"/>
                  <a:gd name="connsiteX10" fmla="*/ 45839 w 183356"/>
                  <a:gd name="connsiteY10" fmla="*/ 45839 h 183356"/>
                  <a:gd name="connsiteX0" fmla="*/ 137517 w 183356"/>
                  <a:gd name="connsiteY0" fmla="*/ 0 h 137517"/>
                  <a:gd name="connsiteX1" fmla="*/ 183356 w 183356"/>
                  <a:gd name="connsiteY1" fmla="*/ 0 h 137517"/>
                  <a:gd name="connsiteX2" fmla="*/ 183356 w 183356"/>
                  <a:gd name="connsiteY2" fmla="*/ 91678 h 137517"/>
                  <a:gd name="connsiteX3" fmla="*/ 137517 w 183356"/>
                  <a:gd name="connsiteY3" fmla="*/ 91678 h 137517"/>
                  <a:gd name="connsiteX4" fmla="*/ 137517 w 183356"/>
                  <a:gd name="connsiteY4" fmla="*/ 137517 h 137517"/>
                  <a:gd name="connsiteX5" fmla="*/ 45839 w 183356"/>
                  <a:gd name="connsiteY5" fmla="*/ 137517 h 137517"/>
                  <a:gd name="connsiteX6" fmla="*/ 45839 w 183356"/>
                  <a:gd name="connsiteY6" fmla="*/ 91678 h 137517"/>
                  <a:gd name="connsiteX7" fmla="*/ 0 w 183356"/>
                  <a:gd name="connsiteY7" fmla="*/ 91678 h 137517"/>
                  <a:gd name="connsiteX8" fmla="*/ 0 w 183356"/>
                  <a:gd name="connsiteY8" fmla="*/ 0 h 137517"/>
                  <a:gd name="connsiteX9" fmla="*/ 45839 w 183356"/>
                  <a:gd name="connsiteY9" fmla="*/ 0 h 137517"/>
                  <a:gd name="connsiteX0" fmla="*/ 183356 w 183356"/>
                  <a:gd name="connsiteY0" fmla="*/ 0 h 137517"/>
                  <a:gd name="connsiteX1" fmla="*/ 183356 w 183356"/>
                  <a:gd name="connsiteY1" fmla="*/ 91678 h 137517"/>
                  <a:gd name="connsiteX2" fmla="*/ 137517 w 183356"/>
                  <a:gd name="connsiteY2" fmla="*/ 91678 h 137517"/>
                  <a:gd name="connsiteX3" fmla="*/ 137517 w 183356"/>
                  <a:gd name="connsiteY3" fmla="*/ 137517 h 137517"/>
                  <a:gd name="connsiteX4" fmla="*/ 45839 w 183356"/>
                  <a:gd name="connsiteY4" fmla="*/ 137517 h 137517"/>
                  <a:gd name="connsiteX5" fmla="*/ 45839 w 183356"/>
                  <a:gd name="connsiteY5" fmla="*/ 91678 h 137517"/>
                  <a:gd name="connsiteX6" fmla="*/ 0 w 183356"/>
                  <a:gd name="connsiteY6" fmla="*/ 91678 h 137517"/>
                  <a:gd name="connsiteX7" fmla="*/ 0 w 183356"/>
                  <a:gd name="connsiteY7" fmla="*/ 0 h 137517"/>
                  <a:gd name="connsiteX8" fmla="*/ 45839 w 183356"/>
                  <a:gd name="connsiteY8" fmla="*/ 0 h 137517"/>
                  <a:gd name="connsiteX0" fmla="*/ 183356 w 183356"/>
                  <a:gd name="connsiteY0" fmla="*/ 0 h 137517"/>
                  <a:gd name="connsiteX1" fmla="*/ 183356 w 183356"/>
                  <a:gd name="connsiteY1" fmla="*/ 91678 h 137517"/>
                  <a:gd name="connsiteX2" fmla="*/ 137517 w 183356"/>
                  <a:gd name="connsiteY2" fmla="*/ 91678 h 137517"/>
                  <a:gd name="connsiteX3" fmla="*/ 137517 w 183356"/>
                  <a:gd name="connsiteY3" fmla="*/ 137517 h 137517"/>
                  <a:gd name="connsiteX4" fmla="*/ 45839 w 183356"/>
                  <a:gd name="connsiteY4" fmla="*/ 137517 h 137517"/>
                  <a:gd name="connsiteX5" fmla="*/ 45839 w 183356"/>
                  <a:gd name="connsiteY5" fmla="*/ 91678 h 137517"/>
                  <a:gd name="connsiteX6" fmla="*/ 0 w 183356"/>
                  <a:gd name="connsiteY6" fmla="*/ 91678 h 137517"/>
                  <a:gd name="connsiteX7" fmla="*/ 0 w 183356"/>
                  <a:gd name="connsiteY7" fmla="*/ 0 h 137517"/>
                  <a:gd name="connsiteX0" fmla="*/ 183356 w 183356"/>
                  <a:gd name="connsiteY0" fmla="*/ 91678 h 137517"/>
                  <a:gd name="connsiteX1" fmla="*/ 137517 w 183356"/>
                  <a:gd name="connsiteY1" fmla="*/ 91678 h 137517"/>
                  <a:gd name="connsiteX2" fmla="*/ 137517 w 183356"/>
                  <a:gd name="connsiteY2" fmla="*/ 137517 h 137517"/>
                  <a:gd name="connsiteX3" fmla="*/ 45839 w 183356"/>
                  <a:gd name="connsiteY3" fmla="*/ 137517 h 137517"/>
                  <a:gd name="connsiteX4" fmla="*/ 45839 w 183356"/>
                  <a:gd name="connsiteY4" fmla="*/ 91678 h 137517"/>
                  <a:gd name="connsiteX5" fmla="*/ 0 w 183356"/>
                  <a:gd name="connsiteY5" fmla="*/ 91678 h 137517"/>
                  <a:gd name="connsiteX6" fmla="*/ 0 w 183356"/>
                  <a:gd name="connsiteY6" fmla="*/ 0 h 137517"/>
                  <a:gd name="connsiteX0" fmla="*/ 137517 w 137517"/>
                  <a:gd name="connsiteY0" fmla="*/ 91678 h 137517"/>
                  <a:gd name="connsiteX1" fmla="*/ 137517 w 137517"/>
                  <a:gd name="connsiteY1" fmla="*/ 137517 h 137517"/>
                  <a:gd name="connsiteX2" fmla="*/ 45839 w 137517"/>
                  <a:gd name="connsiteY2" fmla="*/ 137517 h 137517"/>
                  <a:gd name="connsiteX3" fmla="*/ 45839 w 137517"/>
                  <a:gd name="connsiteY3" fmla="*/ 91678 h 137517"/>
                  <a:gd name="connsiteX4" fmla="*/ 0 w 137517"/>
                  <a:gd name="connsiteY4" fmla="*/ 91678 h 137517"/>
                  <a:gd name="connsiteX5" fmla="*/ 0 w 137517"/>
                  <a:gd name="connsiteY5" fmla="*/ 0 h 137517"/>
                  <a:gd name="connsiteX0" fmla="*/ 93193 w 137517"/>
                  <a:gd name="connsiteY0" fmla="*/ 197142 h 197142"/>
                  <a:gd name="connsiteX1" fmla="*/ 137517 w 137517"/>
                  <a:gd name="connsiteY1" fmla="*/ 137517 h 197142"/>
                  <a:gd name="connsiteX2" fmla="*/ 45839 w 137517"/>
                  <a:gd name="connsiteY2" fmla="*/ 137517 h 197142"/>
                  <a:gd name="connsiteX3" fmla="*/ 45839 w 137517"/>
                  <a:gd name="connsiteY3" fmla="*/ 91678 h 197142"/>
                  <a:gd name="connsiteX4" fmla="*/ 0 w 137517"/>
                  <a:gd name="connsiteY4" fmla="*/ 91678 h 197142"/>
                  <a:gd name="connsiteX5" fmla="*/ 0 w 137517"/>
                  <a:gd name="connsiteY5" fmla="*/ 0 h 197142"/>
                  <a:gd name="connsiteX0" fmla="*/ 93193 w 96703"/>
                  <a:gd name="connsiteY0" fmla="*/ 197142 h 197142"/>
                  <a:gd name="connsiteX1" fmla="*/ 96703 w 96703"/>
                  <a:gd name="connsiteY1" fmla="*/ 123589 h 197142"/>
                  <a:gd name="connsiteX2" fmla="*/ 45839 w 96703"/>
                  <a:gd name="connsiteY2" fmla="*/ 137517 h 197142"/>
                  <a:gd name="connsiteX3" fmla="*/ 45839 w 96703"/>
                  <a:gd name="connsiteY3" fmla="*/ 91678 h 197142"/>
                  <a:gd name="connsiteX4" fmla="*/ 0 w 96703"/>
                  <a:gd name="connsiteY4" fmla="*/ 91678 h 197142"/>
                  <a:gd name="connsiteX5" fmla="*/ 0 w 96703"/>
                  <a:gd name="connsiteY5" fmla="*/ 0 h 197142"/>
                  <a:gd name="connsiteX0" fmla="*/ 93193 w 96703"/>
                  <a:gd name="connsiteY0" fmla="*/ 197142 h 197142"/>
                  <a:gd name="connsiteX1" fmla="*/ 96703 w 96703"/>
                  <a:gd name="connsiteY1" fmla="*/ 123589 h 197142"/>
                  <a:gd name="connsiteX2" fmla="*/ 45839 w 96703"/>
                  <a:gd name="connsiteY2" fmla="*/ 137517 h 197142"/>
                  <a:gd name="connsiteX3" fmla="*/ 57740 w 96703"/>
                  <a:gd name="connsiteY3" fmla="*/ 55172 h 197142"/>
                  <a:gd name="connsiteX4" fmla="*/ 0 w 96703"/>
                  <a:gd name="connsiteY4" fmla="*/ 91678 h 197142"/>
                  <a:gd name="connsiteX5" fmla="*/ 0 w 96703"/>
                  <a:gd name="connsiteY5" fmla="*/ 0 h 197142"/>
                  <a:gd name="connsiteX0" fmla="*/ 97246 w 100756"/>
                  <a:gd name="connsiteY0" fmla="*/ 197142 h 197142"/>
                  <a:gd name="connsiteX1" fmla="*/ 100756 w 100756"/>
                  <a:gd name="connsiteY1" fmla="*/ 123589 h 197142"/>
                  <a:gd name="connsiteX2" fmla="*/ 49892 w 100756"/>
                  <a:gd name="connsiteY2" fmla="*/ 137517 h 197142"/>
                  <a:gd name="connsiteX3" fmla="*/ 61793 w 100756"/>
                  <a:gd name="connsiteY3" fmla="*/ 55172 h 197142"/>
                  <a:gd name="connsiteX4" fmla="*/ 0 w 100756"/>
                  <a:gd name="connsiteY4" fmla="*/ 100298 h 197142"/>
                  <a:gd name="connsiteX5" fmla="*/ 4053 w 100756"/>
                  <a:gd name="connsiteY5" fmla="*/ 0 h 197142"/>
                  <a:gd name="connsiteX0" fmla="*/ 97246 w 100756"/>
                  <a:gd name="connsiteY0" fmla="*/ 197142 h 197142"/>
                  <a:gd name="connsiteX1" fmla="*/ 100756 w 100756"/>
                  <a:gd name="connsiteY1" fmla="*/ 123589 h 197142"/>
                  <a:gd name="connsiteX2" fmla="*/ 49892 w 100756"/>
                  <a:gd name="connsiteY2" fmla="*/ 137517 h 197142"/>
                  <a:gd name="connsiteX3" fmla="*/ 48235 w 100756"/>
                  <a:gd name="connsiteY3" fmla="*/ 67217 h 197142"/>
                  <a:gd name="connsiteX4" fmla="*/ 0 w 100756"/>
                  <a:gd name="connsiteY4" fmla="*/ 100298 h 197142"/>
                  <a:gd name="connsiteX5" fmla="*/ 4053 w 100756"/>
                  <a:gd name="connsiteY5" fmla="*/ 0 h 197142"/>
                  <a:gd name="connsiteX0" fmla="*/ 93321 w 100756"/>
                  <a:gd name="connsiteY0" fmla="*/ 211084 h 211084"/>
                  <a:gd name="connsiteX1" fmla="*/ 100756 w 100756"/>
                  <a:gd name="connsiteY1" fmla="*/ 123589 h 211084"/>
                  <a:gd name="connsiteX2" fmla="*/ 49892 w 100756"/>
                  <a:gd name="connsiteY2" fmla="*/ 137517 h 211084"/>
                  <a:gd name="connsiteX3" fmla="*/ 48235 w 100756"/>
                  <a:gd name="connsiteY3" fmla="*/ 67217 h 211084"/>
                  <a:gd name="connsiteX4" fmla="*/ 0 w 100756"/>
                  <a:gd name="connsiteY4" fmla="*/ 100298 h 211084"/>
                  <a:gd name="connsiteX5" fmla="*/ 4053 w 100756"/>
                  <a:gd name="connsiteY5" fmla="*/ 0 h 211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756" h="211084">
                    <a:moveTo>
                      <a:pt x="93321" y="211084"/>
                    </a:moveTo>
                    <a:lnTo>
                      <a:pt x="100756" y="123589"/>
                    </a:lnTo>
                    <a:lnTo>
                      <a:pt x="49892" y="137517"/>
                    </a:lnTo>
                    <a:cubicBezTo>
                      <a:pt x="49340" y="114084"/>
                      <a:pt x="48787" y="90650"/>
                      <a:pt x="48235" y="67217"/>
                    </a:cubicBezTo>
                    <a:lnTo>
                      <a:pt x="0" y="100298"/>
                    </a:lnTo>
                    <a:lnTo>
                      <a:pt x="4053" y="0"/>
                    </a:lnTo>
                  </a:path>
                </a:pathLst>
              </a:cu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1463675"/>
                <a:endParaRPr lang="en-US" sz="1050" dirty="0">
                  <a:solidFill>
                    <a:schemeClr val="bg2"/>
                  </a:solidFill>
                  <a:latin typeface="+mj-lt"/>
                </a:endParaRPr>
              </a:p>
            </p:txBody>
          </p:sp>
        </p:grpSp>
      </p:grpSp>
      <p:sp>
        <p:nvSpPr>
          <p:cNvPr id="14" name="Right Arrow 13">
            <a:extLst>
              <a:ext uri="{FF2B5EF4-FFF2-40B4-BE49-F238E27FC236}">
                <a16:creationId xmlns:a16="http://schemas.microsoft.com/office/drawing/2014/main" id="{76458907-2251-574C-B909-DD9C2E4B18FD}"/>
              </a:ext>
            </a:extLst>
          </p:cNvPr>
          <p:cNvSpPr/>
          <p:nvPr/>
        </p:nvSpPr>
        <p:spPr bwMode="gray">
          <a:xfrm>
            <a:off x="3766633" y="5077806"/>
            <a:ext cx="946797" cy="81229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1463675"/>
            <a:endParaRPr lang="en-US" sz="900" dirty="0">
              <a:solidFill>
                <a:schemeClr val="bg2"/>
              </a:solidFill>
              <a:latin typeface="+mj-lt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53D787F-4556-444D-A806-6775FD5AF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038905"/>
              </p:ext>
            </p:extLst>
          </p:nvPr>
        </p:nvGraphicFramePr>
        <p:xfrm>
          <a:off x="5513166" y="4497527"/>
          <a:ext cx="4343764" cy="1972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1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213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2000" kern="1200" dirty="0" err="1"/>
                        <a:t>TrackTitle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2000" kern="1200" dirty="0" err="1"/>
                        <a:t>TrackLength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13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/>
                        <a:t>Last Kiss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/>
                        <a:t>225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213">
                <a:tc>
                  <a:txBody>
                    <a:bodyPr/>
                    <a:lstStyle/>
                    <a:p>
                      <a:pPr marL="0" marR="0" lvl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kern="1200" dirty="0"/>
                        <a:t>I Want It That Way</a:t>
                      </a:r>
                      <a:endParaRPr lang="en-US" sz="2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marL="0" marR="0" lvl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kern="1200" noProof="0" dirty="0"/>
                        <a:t>333</a:t>
                      </a:r>
                      <a:endParaRPr lang="en-US" sz="2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213">
                <a:tc>
                  <a:txBody>
                    <a:bodyPr/>
                    <a:lstStyle/>
                    <a:p>
                      <a:pPr marL="0" marR="0" lvl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kern="1200" dirty="0"/>
                        <a:t>Genie In A Bottle</a:t>
                      </a:r>
                      <a:endParaRPr lang="en-US" sz="2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marL="0" marR="0" lvl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kern="1200" noProof="0" dirty="0"/>
                        <a:t>333</a:t>
                      </a:r>
                      <a:endParaRPr lang="en-US" sz="2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55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294B-3389-5F4F-AD1A-4A53A0C03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An alias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4ABD340-8BC6-094E-93E4-775B8E805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516918"/>
              </p:ext>
            </p:extLst>
          </p:nvPr>
        </p:nvGraphicFramePr>
        <p:xfrm>
          <a:off x="926566" y="2289298"/>
          <a:ext cx="10187820" cy="18544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4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6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6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614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2000" kern="1200" dirty="0" err="1"/>
                        <a:t>TrackID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2000" kern="1200" dirty="0"/>
                        <a:t>Album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2000" kern="1200" dirty="0" err="1"/>
                        <a:t>TrackTitle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2000" kern="1200" dirty="0" err="1">
                          <a:solidFill>
                            <a:srgbClr val="FFFF00"/>
                          </a:solidFill>
                        </a:rPr>
                        <a:t>TrackLength</a:t>
                      </a:r>
                      <a:endParaRPr lang="en-US" sz="20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614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2000" kern="1200" dirty="0"/>
                        <a:t>1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2000" kern="1200" dirty="0"/>
                        <a:t>8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/>
                        <a:t>Last Kiss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/>
                        <a:t>225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614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2000" kern="1200" dirty="0"/>
                        <a:t>2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marL="0" marR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/>
                        <a:t>312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marL="0" marR="0" lvl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kern="1200" dirty="0"/>
                        <a:t>I Want It That Way</a:t>
                      </a:r>
                      <a:endParaRPr lang="en-US" sz="2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marL="0" marR="0" lvl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kern="1200" noProof="0" dirty="0"/>
                        <a:t>333</a:t>
                      </a:r>
                      <a:endParaRPr lang="en-US" sz="2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614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2000" kern="1200" dirty="0"/>
                        <a:t>3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marL="0" marR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/>
                        <a:t>66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marL="0" marR="0" lvl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kern="1200" dirty="0"/>
                        <a:t>Genie In A Bottle</a:t>
                      </a:r>
                      <a:endParaRPr lang="en-US" sz="2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marL="0" marR="0" lvl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kern="1200" noProof="0" dirty="0"/>
                        <a:t>333</a:t>
                      </a:r>
                      <a:endParaRPr lang="en-US" sz="2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0304EE32-651D-BE49-9F7B-4F53F6852B47}"/>
              </a:ext>
            </a:extLst>
          </p:cNvPr>
          <p:cNvGrpSpPr/>
          <p:nvPr/>
        </p:nvGrpSpPr>
        <p:grpSpPr>
          <a:xfrm>
            <a:off x="926565" y="4508886"/>
            <a:ext cx="2850307" cy="1972851"/>
            <a:chOff x="790254" y="4299933"/>
            <a:chExt cx="2104336" cy="197285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C6D633-D5B3-E143-B4F4-EE55EA5021F3}"/>
                </a:ext>
              </a:extLst>
            </p:cNvPr>
            <p:cNvSpPr txBox="1"/>
            <p:nvPr/>
          </p:nvSpPr>
          <p:spPr bwMode="gray">
            <a:xfrm>
              <a:off x="790254" y="4299933"/>
              <a:ext cx="2104336" cy="19728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bg1"/>
              </a:solidFill>
            </a:ln>
          </p:spPr>
          <p:txBody>
            <a:bodyPr wrap="square" lIns="182880" tIns="274320" rIns="182880" bIns="0" rtlCol="0">
              <a:noAutofit/>
            </a:bodyPr>
            <a:lstStyle/>
            <a:p>
              <a:endParaRPr lang="en-US" sz="12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2370243-D7D8-DB4C-B486-88A74A5A8307}"/>
                </a:ext>
              </a:extLst>
            </p:cNvPr>
            <p:cNvSpPr txBox="1"/>
            <p:nvPr/>
          </p:nvSpPr>
          <p:spPr bwMode="gray">
            <a:xfrm>
              <a:off x="907331" y="4667928"/>
              <a:ext cx="1826404" cy="9900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TrackTitle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pPr>
                <a:spcBef>
                  <a:spcPts val="500"/>
                </a:spcBef>
              </a:pP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TrackLength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AS Length</a:t>
              </a:r>
            </a:p>
            <a:p>
              <a:pPr>
                <a:spcBef>
                  <a:spcPts val="500"/>
                </a:spcBef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Tracks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4BB2C5E-B756-EB4A-B1CB-F5EAB1C6E892}"/>
                </a:ext>
              </a:extLst>
            </p:cNvPr>
            <p:cNvGrpSpPr/>
            <p:nvPr/>
          </p:nvGrpSpPr>
          <p:grpSpPr bwMode="gray">
            <a:xfrm>
              <a:off x="790254" y="4299933"/>
              <a:ext cx="379106" cy="304189"/>
              <a:chOff x="4454248" y="2003891"/>
              <a:chExt cx="319390" cy="218673"/>
            </a:xfrm>
            <a:solidFill>
              <a:srgbClr val="C00000"/>
            </a:solidFill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561F71E6-D640-BB42-A59B-B8BDCCB68CAF}"/>
                  </a:ext>
                </a:extLst>
              </p:cNvPr>
              <p:cNvSpPr/>
              <p:nvPr/>
            </p:nvSpPr>
            <p:spPr bwMode="gray">
              <a:xfrm flipH="1">
                <a:off x="4454248" y="2003891"/>
                <a:ext cx="319390" cy="218673"/>
              </a:xfrm>
              <a:custGeom>
                <a:avLst/>
                <a:gdLst>
                  <a:gd name="connsiteX0" fmla="*/ 0 w 653858"/>
                  <a:gd name="connsiteY0" fmla="*/ 0 h 455948"/>
                  <a:gd name="connsiteX1" fmla="*/ 283088 w 653858"/>
                  <a:gd name="connsiteY1" fmla="*/ 455948 h 455948"/>
                  <a:gd name="connsiteX2" fmla="*/ 653858 w 653858"/>
                  <a:gd name="connsiteY2" fmla="*/ 455948 h 455948"/>
                  <a:gd name="connsiteX3" fmla="*/ 380791 w 653858"/>
                  <a:gd name="connsiteY3" fmla="*/ 5011 h 455948"/>
                  <a:gd name="connsiteX4" fmla="*/ 0 w 653858"/>
                  <a:gd name="connsiteY4" fmla="*/ 0 h 455948"/>
                  <a:gd name="connsiteX0" fmla="*/ 0 w 653858"/>
                  <a:gd name="connsiteY0" fmla="*/ 0 h 455948"/>
                  <a:gd name="connsiteX1" fmla="*/ 283088 w 653858"/>
                  <a:gd name="connsiteY1" fmla="*/ 455948 h 455948"/>
                  <a:gd name="connsiteX2" fmla="*/ 653858 w 653858"/>
                  <a:gd name="connsiteY2" fmla="*/ 455948 h 455948"/>
                  <a:gd name="connsiteX3" fmla="*/ 373648 w 653858"/>
                  <a:gd name="connsiteY3" fmla="*/ 249 h 455948"/>
                  <a:gd name="connsiteX4" fmla="*/ 0 w 653858"/>
                  <a:gd name="connsiteY4" fmla="*/ 0 h 455948"/>
                  <a:gd name="connsiteX0" fmla="*/ 0 w 682433"/>
                  <a:gd name="connsiteY0" fmla="*/ 0 h 503573"/>
                  <a:gd name="connsiteX1" fmla="*/ 311663 w 682433"/>
                  <a:gd name="connsiteY1" fmla="*/ 503573 h 503573"/>
                  <a:gd name="connsiteX2" fmla="*/ 682433 w 682433"/>
                  <a:gd name="connsiteY2" fmla="*/ 503573 h 503573"/>
                  <a:gd name="connsiteX3" fmla="*/ 402223 w 682433"/>
                  <a:gd name="connsiteY3" fmla="*/ 47874 h 503573"/>
                  <a:gd name="connsiteX4" fmla="*/ 0 w 682433"/>
                  <a:gd name="connsiteY4" fmla="*/ 0 h 503573"/>
                  <a:gd name="connsiteX0" fmla="*/ 0 w 682433"/>
                  <a:gd name="connsiteY0" fmla="*/ 0 h 503573"/>
                  <a:gd name="connsiteX1" fmla="*/ 311663 w 682433"/>
                  <a:gd name="connsiteY1" fmla="*/ 503573 h 503573"/>
                  <a:gd name="connsiteX2" fmla="*/ 682433 w 682433"/>
                  <a:gd name="connsiteY2" fmla="*/ 503573 h 503573"/>
                  <a:gd name="connsiteX3" fmla="*/ 371267 w 682433"/>
                  <a:gd name="connsiteY3" fmla="*/ 249 h 503573"/>
                  <a:gd name="connsiteX4" fmla="*/ 0 w 682433"/>
                  <a:gd name="connsiteY4" fmla="*/ 0 h 503573"/>
                  <a:gd name="connsiteX0" fmla="*/ 0 w 682433"/>
                  <a:gd name="connsiteY0" fmla="*/ 0 h 503573"/>
                  <a:gd name="connsiteX1" fmla="*/ 311663 w 682433"/>
                  <a:gd name="connsiteY1" fmla="*/ 503573 h 503573"/>
                  <a:gd name="connsiteX2" fmla="*/ 682433 w 682433"/>
                  <a:gd name="connsiteY2" fmla="*/ 503573 h 503573"/>
                  <a:gd name="connsiteX3" fmla="*/ 679743 w 682433"/>
                  <a:gd name="connsiteY3" fmla="*/ 248 h 503573"/>
                  <a:gd name="connsiteX4" fmla="*/ 0 w 682433"/>
                  <a:gd name="connsiteY4" fmla="*/ 0 h 503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2433" h="503573">
                    <a:moveTo>
                      <a:pt x="0" y="0"/>
                    </a:moveTo>
                    <a:lnTo>
                      <a:pt x="311663" y="503573"/>
                    </a:lnTo>
                    <a:lnTo>
                      <a:pt x="682433" y="503573"/>
                    </a:lnTo>
                    <a:cubicBezTo>
                      <a:pt x="681536" y="335798"/>
                      <a:pt x="680640" y="168023"/>
                      <a:pt x="679743" y="24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+mj-lt"/>
                </a:endParaRPr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2801A250-DDF9-8642-9939-A9DE8284479D}"/>
                  </a:ext>
                </a:extLst>
              </p:cNvPr>
              <p:cNvSpPr/>
              <p:nvPr/>
            </p:nvSpPr>
            <p:spPr bwMode="gray">
              <a:xfrm rot="1510923" flipV="1">
                <a:off x="4532332" y="2017279"/>
                <a:ext cx="84539" cy="176966"/>
              </a:xfrm>
              <a:custGeom>
                <a:avLst/>
                <a:gdLst>
                  <a:gd name="connsiteX0" fmla="*/ 0 w 183356"/>
                  <a:gd name="connsiteY0" fmla="*/ 45839 h 183356"/>
                  <a:gd name="connsiteX1" fmla="*/ 45839 w 183356"/>
                  <a:gd name="connsiteY1" fmla="*/ 45839 h 183356"/>
                  <a:gd name="connsiteX2" fmla="*/ 45839 w 183356"/>
                  <a:gd name="connsiteY2" fmla="*/ 0 h 183356"/>
                  <a:gd name="connsiteX3" fmla="*/ 137517 w 183356"/>
                  <a:gd name="connsiteY3" fmla="*/ 0 h 183356"/>
                  <a:gd name="connsiteX4" fmla="*/ 137517 w 183356"/>
                  <a:gd name="connsiteY4" fmla="*/ 45839 h 183356"/>
                  <a:gd name="connsiteX5" fmla="*/ 183356 w 183356"/>
                  <a:gd name="connsiteY5" fmla="*/ 45839 h 183356"/>
                  <a:gd name="connsiteX6" fmla="*/ 183356 w 183356"/>
                  <a:gd name="connsiteY6" fmla="*/ 137517 h 183356"/>
                  <a:gd name="connsiteX7" fmla="*/ 137517 w 183356"/>
                  <a:gd name="connsiteY7" fmla="*/ 137517 h 183356"/>
                  <a:gd name="connsiteX8" fmla="*/ 137517 w 183356"/>
                  <a:gd name="connsiteY8" fmla="*/ 183356 h 183356"/>
                  <a:gd name="connsiteX9" fmla="*/ 45839 w 183356"/>
                  <a:gd name="connsiteY9" fmla="*/ 183356 h 183356"/>
                  <a:gd name="connsiteX10" fmla="*/ 45839 w 183356"/>
                  <a:gd name="connsiteY10" fmla="*/ 137517 h 183356"/>
                  <a:gd name="connsiteX11" fmla="*/ 0 w 183356"/>
                  <a:gd name="connsiteY11" fmla="*/ 137517 h 183356"/>
                  <a:gd name="connsiteX12" fmla="*/ 0 w 183356"/>
                  <a:gd name="connsiteY12" fmla="*/ 45839 h 183356"/>
                  <a:gd name="connsiteX0" fmla="*/ 137517 w 183356"/>
                  <a:gd name="connsiteY0" fmla="*/ 0 h 183356"/>
                  <a:gd name="connsiteX1" fmla="*/ 137517 w 183356"/>
                  <a:gd name="connsiteY1" fmla="*/ 45839 h 183356"/>
                  <a:gd name="connsiteX2" fmla="*/ 183356 w 183356"/>
                  <a:gd name="connsiteY2" fmla="*/ 45839 h 183356"/>
                  <a:gd name="connsiteX3" fmla="*/ 183356 w 183356"/>
                  <a:gd name="connsiteY3" fmla="*/ 137517 h 183356"/>
                  <a:gd name="connsiteX4" fmla="*/ 137517 w 183356"/>
                  <a:gd name="connsiteY4" fmla="*/ 137517 h 183356"/>
                  <a:gd name="connsiteX5" fmla="*/ 137517 w 183356"/>
                  <a:gd name="connsiteY5" fmla="*/ 183356 h 183356"/>
                  <a:gd name="connsiteX6" fmla="*/ 45839 w 183356"/>
                  <a:gd name="connsiteY6" fmla="*/ 183356 h 183356"/>
                  <a:gd name="connsiteX7" fmla="*/ 45839 w 183356"/>
                  <a:gd name="connsiteY7" fmla="*/ 137517 h 183356"/>
                  <a:gd name="connsiteX8" fmla="*/ 0 w 183356"/>
                  <a:gd name="connsiteY8" fmla="*/ 137517 h 183356"/>
                  <a:gd name="connsiteX9" fmla="*/ 0 w 183356"/>
                  <a:gd name="connsiteY9" fmla="*/ 45839 h 183356"/>
                  <a:gd name="connsiteX10" fmla="*/ 45839 w 183356"/>
                  <a:gd name="connsiteY10" fmla="*/ 45839 h 183356"/>
                  <a:gd name="connsiteX11" fmla="*/ 137279 w 183356"/>
                  <a:gd name="connsiteY11" fmla="*/ 91440 h 183356"/>
                  <a:gd name="connsiteX0" fmla="*/ 137517 w 183356"/>
                  <a:gd name="connsiteY0" fmla="*/ 0 h 183356"/>
                  <a:gd name="connsiteX1" fmla="*/ 137517 w 183356"/>
                  <a:gd name="connsiteY1" fmla="*/ 45839 h 183356"/>
                  <a:gd name="connsiteX2" fmla="*/ 183356 w 183356"/>
                  <a:gd name="connsiteY2" fmla="*/ 45839 h 183356"/>
                  <a:gd name="connsiteX3" fmla="*/ 183356 w 183356"/>
                  <a:gd name="connsiteY3" fmla="*/ 137517 h 183356"/>
                  <a:gd name="connsiteX4" fmla="*/ 137517 w 183356"/>
                  <a:gd name="connsiteY4" fmla="*/ 137517 h 183356"/>
                  <a:gd name="connsiteX5" fmla="*/ 137517 w 183356"/>
                  <a:gd name="connsiteY5" fmla="*/ 183356 h 183356"/>
                  <a:gd name="connsiteX6" fmla="*/ 45839 w 183356"/>
                  <a:gd name="connsiteY6" fmla="*/ 183356 h 183356"/>
                  <a:gd name="connsiteX7" fmla="*/ 45839 w 183356"/>
                  <a:gd name="connsiteY7" fmla="*/ 137517 h 183356"/>
                  <a:gd name="connsiteX8" fmla="*/ 0 w 183356"/>
                  <a:gd name="connsiteY8" fmla="*/ 137517 h 183356"/>
                  <a:gd name="connsiteX9" fmla="*/ 0 w 183356"/>
                  <a:gd name="connsiteY9" fmla="*/ 45839 h 183356"/>
                  <a:gd name="connsiteX10" fmla="*/ 45839 w 183356"/>
                  <a:gd name="connsiteY10" fmla="*/ 45839 h 183356"/>
                  <a:gd name="connsiteX0" fmla="*/ 47029 w 183356"/>
                  <a:gd name="connsiteY0" fmla="*/ 0 h 183356"/>
                  <a:gd name="connsiteX1" fmla="*/ 137517 w 183356"/>
                  <a:gd name="connsiteY1" fmla="*/ 45839 h 183356"/>
                  <a:gd name="connsiteX2" fmla="*/ 183356 w 183356"/>
                  <a:gd name="connsiteY2" fmla="*/ 45839 h 183356"/>
                  <a:gd name="connsiteX3" fmla="*/ 183356 w 183356"/>
                  <a:gd name="connsiteY3" fmla="*/ 137517 h 183356"/>
                  <a:gd name="connsiteX4" fmla="*/ 137517 w 183356"/>
                  <a:gd name="connsiteY4" fmla="*/ 137517 h 183356"/>
                  <a:gd name="connsiteX5" fmla="*/ 137517 w 183356"/>
                  <a:gd name="connsiteY5" fmla="*/ 183356 h 183356"/>
                  <a:gd name="connsiteX6" fmla="*/ 45839 w 183356"/>
                  <a:gd name="connsiteY6" fmla="*/ 183356 h 183356"/>
                  <a:gd name="connsiteX7" fmla="*/ 45839 w 183356"/>
                  <a:gd name="connsiteY7" fmla="*/ 137517 h 183356"/>
                  <a:gd name="connsiteX8" fmla="*/ 0 w 183356"/>
                  <a:gd name="connsiteY8" fmla="*/ 137517 h 183356"/>
                  <a:gd name="connsiteX9" fmla="*/ 0 w 183356"/>
                  <a:gd name="connsiteY9" fmla="*/ 45839 h 183356"/>
                  <a:gd name="connsiteX10" fmla="*/ 45839 w 183356"/>
                  <a:gd name="connsiteY10" fmla="*/ 45839 h 183356"/>
                  <a:gd name="connsiteX0" fmla="*/ 137517 w 183356"/>
                  <a:gd name="connsiteY0" fmla="*/ 0 h 137517"/>
                  <a:gd name="connsiteX1" fmla="*/ 183356 w 183356"/>
                  <a:gd name="connsiteY1" fmla="*/ 0 h 137517"/>
                  <a:gd name="connsiteX2" fmla="*/ 183356 w 183356"/>
                  <a:gd name="connsiteY2" fmla="*/ 91678 h 137517"/>
                  <a:gd name="connsiteX3" fmla="*/ 137517 w 183356"/>
                  <a:gd name="connsiteY3" fmla="*/ 91678 h 137517"/>
                  <a:gd name="connsiteX4" fmla="*/ 137517 w 183356"/>
                  <a:gd name="connsiteY4" fmla="*/ 137517 h 137517"/>
                  <a:gd name="connsiteX5" fmla="*/ 45839 w 183356"/>
                  <a:gd name="connsiteY5" fmla="*/ 137517 h 137517"/>
                  <a:gd name="connsiteX6" fmla="*/ 45839 w 183356"/>
                  <a:gd name="connsiteY6" fmla="*/ 91678 h 137517"/>
                  <a:gd name="connsiteX7" fmla="*/ 0 w 183356"/>
                  <a:gd name="connsiteY7" fmla="*/ 91678 h 137517"/>
                  <a:gd name="connsiteX8" fmla="*/ 0 w 183356"/>
                  <a:gd name="connsiteY8" fmla="*/ 0 h 137517"/>
                  <a:gd name="connsiteX9" fmla="*/ 45839 w 183356"/>
                  <a:gd name="connsiteY9" fmla="*/ 0 h 137517"/>
                  <a:gd name="connsiteX0" fmla="*/ 183356 w 183356"/>
                  <a:gd name="connsiteY0" fmla="*/ 0 h 137517"/>
                  <a:gd name="connsiteX1" fmla="*/ 183356 w 183356"/>
                  <a:gd name="connsiteY1" fmla="*/ 91678 h 137517"/>
                  <a:gd name="connsiteX2" fmla="*/ 137517 w 183356"/>
                  <a:gd name="connsiteY2" fmla="*/ 91678 h 137517"/>
                  <a:gd name="connsiteX3" fmla="*/ 137517 w 183356"/>
                  <a:gd name="connsiteY3" fmla="*/ 137517 h 137517"/>
                  <a:gd name="connsiteX4" fmla="*/ 45839 w 183356"/>
                  <a:gd name="connsiteY4" fmla="*/ 137517 h 137517"/>
                  <a:gd name="connsiteX5" fmla="*/ 45839 w 183356"/>
                  <a:gd name="connsiteY5" fmla="*/ 91678 h 137517"/>
                  <a:gd name="connsiteX6" fmla="*/ 0 w 183356"/>
                  <a:gd name="connsiteY6" fmla="*/ 91678 h 137517"/>
                  <a:gd name="connsiteX7" fmla="*/ 0 w 183356"/>
                  <a:gd name="connsiteY7" fmla="*/ 0 h 137517"/>
                  <a:gd name="connsiteX8" fmla="*/ 45839 w 183356"/>
                  <a:gd name="connsiteY8" fmla="*/ 0 h 137517"/>
                  <a:gd name="connsiteX0" fmla="*/ 183356 w 183356"/>
                  <a:gd name="connsiteY0" fmla="*/ 0 h 137517"/>
                  <a:gd name="connsiteX1" fmla="*/ 183356 w 183356"/>
                  <a:gd name="connsiteY1" fmla="*/ 91678 h 137517"/>
                  <a:gd name="connsiteX2" fmla="*/ 137517 w 183356"/>
                  <a:gd name="connsiteY2" fmla="*/ 91678 h 137517"/>
                  <a:gd name="connsiteX3" fmla="*/ 137517 w 183356"/>
                  <a:gd name="connsiteY3" fmla="*/ 137517 h 137517"/>
                  <a:gd name="connsiteX4" fmla="*/ 45839 w 183356"/>
                  <a:gd name="connsiteY4" fmla="*/ 137517 h 137517"/>
                  <a:gd name="connsiteX5" fmla="*/ 45839 w 183356"/>
                  <a:gd name="connsiteY5" fmla="*/ 91678 h 137517"/>
                  <a:gd name="connsiteX6" fmla="*/ 0 w 183356"/>
                  <a:gd name="connsiteY6" fmla="*/ 91678 h 137517"/>
                  <a:gd name="connsiteX7" fmla="*/ 0 w 183356"/>
                  <a:gd name="connsiteY7" fmla="*/ 0 h 137517"/>
                  <a:gd name="connsiteX0" fmla="*/ 183356 w 183356"/>
                  <a:gd name="connsiteY0" fmla="*/ 91678 h 137517"/>
                  <a:gd name="connsiteX1" fmla="*/ 137517 w 183356"/>
                  <a:gd name="connsiteY1" fmla="*/ 91678 h 137517"/>
                  <a:gd name="connsiteX2" fmla="*/ 137517 w 183356"/>
                  <a:gd name="connsiteY2" fmla="*/ 137517 h 137517"/>
                  <a:gd name="connsiteX3" fmla="*/ 45839 w 183356"/>
                  <a:gd name="connsiteY3" fmla="*/ 137517 h 137517"/>
                  <a:gd name="connsiteX4" fmla="*/ 45839 w 183356"/>
                  <a:gd name="connsiteY4" fmla="*/ 91678 h 137517"/>
                  <a:gd name="connsiteX5" fmla="*/ 0 w 183356"/>
                  <a:gd name="connsiteY5" fmla="*/ 91678 h 137517"/>
                  <a:gd name="connsiteX6" fmla="*/ 0 w 183356"/>
                  <a:gd name="connsiteY6" fmla="*/ 0 h 137517"/>
                  <a:gd name="connsiteX0" fmla="*/ 137517 w 137517"/>
                  <a:gd name="connsiteY0" fmla="*/ 91678 h 137517"/>
                  <a:gd name="connsiteX1" fmla="*/ 137517 w 137517"/>
                  <a:gd name="connsiteY1" fmla="*/ 137517 h 137517"/>
                  <a:gd name="connsiteX2" fmla="*/ 45839 w 137517"/>
                  <a:gd name="connsiteY2" fmla="*/ 137517 h 137517"/>
                  <a:gd name="connsiteX3" fmla="*/ 45839 w 137517"/>
                  <a:gd name="connsiteY3" fmla="*/ 91678 h 137517"/>
                  <a:gd name="connsiteX4" fmla="*/ 0 w 137517"/>
                  <a:gd name="connsiteY4" fmla="*/ 91678 h 137517"/>
                  <a:gd name="connsiteX5" fmla="*/ 0 w 137517"/>
                  <a:gd name="connsiteY5" fmla="*/ 0 h 137517"/>
                  <a:gd name="connsiteX0" fmla="*/ 93193 w 137517"/>
                  <a:gd name="connsiteY0" fmla="*/ 197142 h 197142"/>
                  <a:gd name="connsiteX1" fmla="*/ 137517 w 137517"/>
                  <a:gd name="connsiteY1" fmla="*/ 137517 h 197142"/>
                  <a:gd name="connsiteX2" fmla="*/ 45839 w 137517"/>
                  <a:gd name="connsiteY2" fmla="*/ 137517 h 197142"/>
                  <a:gd name="connsiteX3" fmla="*/ 45839 w 137517"/>
                  <a:gd name="connsiteY3" fmla="*/ 91678 h 197142"/>
                  <a:gd name="connsiteX4" fmla="*/ 0 w 137517"/>
                  <a:gd name="connsiteY4" fmla="*/ 91678 h 197142"/>
                  <a:gd name="connsiteX5" fmla="*/ 0 w 137517"/>
                  <a:gd name="connsiteY5" fmla="*/ 0 h 197142"/>
                  <a:gd name="connsiteX0" fmla="*/ 93193 w 96703"/>
                  <a:gd name="connsiteY0" fmla="*/ 197142 h 197142"/>
                  <a:gd name="connsiteX1" fmla="*/ 96703 w 96703"/>
                  <a:gd name="connsiteY1" fmla="*/ 123589 h 197142"/>
                  <a:gd name="connsiteX2" fmla="*/ 45839 w 96703"/>
                  <a:gd name="connsiteY2" fmla="*/ 137517 h 197142"/>
                  <a:gd name="connsiteX3" fmla="*/ 45839 w 96703"/>
                  <a:gd name="connsiteY3" fmla="*/ 91678 h 197142"/>
                  <a:gd name="connsiteX4" fmla="*/ 0 w 96703"/>
                  <a:gd name="connsiteY4" fmla="*/ 91678 h 197142"/>
                  <a:gd name="connsiteX5" fmla="*/ 0 w 96703"/>
                  <a:gd name="connsiteY5" fmla="*/ 0 h 197142"/>
                  <a:gd name="connsiteX0" fmla="*/ 93193 w 96703"/>
                  <a:gd name="connsiteY0" fmla="*/ 197142 h 197142"/>
                  <a:gd name="connsiteX1" fmla="*/ 96703 w 96703"/>
                  <a:gd name="connsiteY1" fmla="*/ 123589 h 197142"/>
                  <a:gd name="connsiteX2" fmla="*/ 45839 w 96703"/>
                  <a:gd name="connsiteY2" fmla="*/ 137517 h 197142"/>
                  <a:gd name="connsiteX3" fmla="*/ 57740 w 96703"/>
                  <a:gd name="connsiteY3" fmla="*/ 55172 h 197142"/>
                  <a:gd name="connsiteX4" fmla="*/ 0 w 96703"/>
                  <a:gd name="connsiteY4" fmla="*/ 91678 h 197142"/>
                  <a:gd name="connsiteX5" fmla="*/ 0 w 96703"/>
                  <a:gd name="connsiteY5" fmla="*/ 0 h 197142"/>
                  <a:gd name="connsiteX0" fmla="*/ 97246 w 100756"/>
                  <a:gd name="connsiteY0" fmla="*/ 197142 h 197142"/>
                  <a:gd name="connsiteX1" fmla="*/ 100756 w 100756"/>
                  <a:gd name="connsiteY1" fmla="*/ 123589 h 197142"/>
                  <a:gd name="connsiteX2" fmla="*/ 49892 w 100756"/>
                  <a:gd name="connsiteY2" fmla="*/ 137517 h 197142"/>
                  <a:gd name="connsiteX3" fmla="*/ 61793 w 100756"/>
                  <a:gd name="connsiteY3" fmla="*/ 55172 h 197142"/>
                  <a:gd name="connsiteX4" fmla="*/ 0 w 100756"/>
                  <a:gd name="connsiteY4" fmla="*/ 100298 h 197142"/>
                  <a:gd name="connsiteX5" fmla="*/ 4053 w 100756"/>
                  <a:gd name="connsiteY5" fmla="*/ 0 h 197142"/>
                  <a:gd name="connsiteX0" fmla="*/ 97246 w 100756"/>
                  <a:gd name="connsiteY0" fmla="*/ 197142 h 197142"/>
                  <a:gd name="connsiteX1" fmla="*/ 100756 w 100756"/>
                  <a:gd name="connsiteY1" fmla="*/ 123589 h 197142"/>
                  <a:gd name="connsiteX2" fmla="*/ 49892 w 100756"/>
                  <a:gd name="connsiteY2" fmla="*/ 137517 h 197142"/>
                  <a:gd name="connsiteX3" fmla="*/ 48235 w 100756"/>
                  <a:gd name="connsiteY3" fmla="*/ 67217 h 197142"/>
                  <a:gd name="connsiteX4" fmla="*/ 0 w 100756"/>
                  <a:gd name="connsiteY4" fmla="*/ 100298 h 197142"/>
                  <a:gd name="connsiteX5" fmla="*/ 4053 w 100756"/>
                  <a:gd name="connsiteY5" fmla="*/ 0 h 197142"/>
                  <a:gd name="connsiteX0" fmla="*/ 93321 w 100756"/>
                  <a:gd name="connsiteY0" fmla="*/ 211084 h 211084"/>
                  <a:gd name="connsiteX1" fmla="*/ 100756 w 100756"/>
                  <a:gd name="connsiteY1" fmla="*/ 123589 h 211084"/>
                  <a:gd name="connsiteX2" fmla="*/ 49892 w 100756"/>
                  <a:gd name="connsiteY2" fmla="*/ 137517 h 211084"/>
                  <a:gd name="connsiteX3" fmla="*/ 48235 w 100756"/>
                  <a:gd name="connsiteY3" fmla="*/ 67217 h 211084"/>
                  <a:gd name="connsiteX4" fmla="*/ 0 w 100756"/>
                  <a:gd name="connsiteY4" fmla="*/ 100298 h 211084"/>
                  <a:gd name="connsiteX5" fmla="*/ 4053 w 100756"/>
                  <a:gd name="connsiteY5" fmla="*/ 0 h 211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756" h="211084">
                    <a:moveTo>
                      <a:pt x="93321" y="211084"/>
                    </a:moveTo>
                    <a:lnTo>
                      <a:pt x="100756" y="123589"/>
                    </a:lnTo>
                    <a:lnTo>
                      <a:pt x="49892" y="137517"/>
                    </a:lnTo>
                    <a:cubicBezTo>
                      <a:pt x="49340" y="114084"/>
                      <a:pt x="48787" y="90650"/>
                      <a:pt x="48235" y="67217"/>
                    </a:cubicBezTo>
                    <a:lnTo>
                      <a:pt x="0" y="100298"/>
                    </a:lnTo>
                    <a:lnTo>
                      <a:pt x="4053" y="0"/>
                    </a:lnTo>
                  </a:path>
                </a:pathLst>
              </a:cu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1463675"/>
                <a:endParaRPr lang="en-US" sz="1050" dirty="0">
                  <a:solidFill>
                    <a:schemeClr val="bg2"/>
                  </a:solidFill>
                  <a:latin typeface="+mj-lt"/>
                </a:endParaRPr>
              </a:p>
            </p:txBody>
          </p:sp>
        </p:grpSp>
      </p:grpSp>
      <p:sp>
        <p:nvSpPr>
          <p:cNvPr id="32" name="Right Arrow 31">
            <a:extLst>
              <a:ext uri="{FF2B5EF4-FFF2-40B4-BE49-F238E27FC236}">
                <a16:creationId xmlns:a16="http://schemas.microsoft.com/office/drawing/2014/main" id="{CB0E48B4-EAC7-D246-B831-75D08CF33864}"/>
              </a:ext>
            </a:extLst>
          </p:cNvPr>
          <p:cNvSpPr/>
          <p:nvPr/>
        </p:nvSpPr>
        <p:spPr bwMode="gray">
          <a:xfrm>
            <a:off x="4606099" y="4965740"/>
            <a:ext cx="946797" cy="81229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1463675"/>
            <a:endParaRPr lang="en-US" sz="900" dirty="0">
              <a:solidFill>
                <a:schemeClr val="bg2"/>
              </a:solidFill>
              <a:latin typeface="+mj-lt"/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E0B0000A-9097-8D4E-AB72-379434469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817773"/>
              </p:ext>
            </p:extLst>
          </p:nvPr>
        </p:nvGraphicFramePr>
        <p:xfrm>
          <a:off x="6382124" y="4385462"/>
          <a:ext cx="4343764" cy="1972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1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213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2000" kern="1200" dirty="0" err="1"/>
                        <a:t>TrackTitle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2000" kern="1200" dirty="0">
                          <a:solidFill>
                            <a:srgbClr val="FFFF00"/>
                          </a:solidFill>
                        </a:rPr>
                        <a:t>Length</a:t>
                      </a:r>
                      <a:endParaRPr lang="en-US" sz="20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13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/>
                        <a:t>Last Kiss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/>
                        <a:t>225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213">
                <a:tc>
                  <a:txBody>
                    <a:bodyPr/>
                    <a:lstStyle/>
                    <a:p>
                      <a:pPr marL="0" marR="0" lvl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kern="1200" dirty="0"/>
                        <a:t>I Want It That Way</a:t>
                      </a:r>
                      <a:endParaRPr lang="en-US" sz="2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marL="0" marR="0" lvl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kern="1200" noProof="0" dirty="0"/>
                        <a:t>333</a:t>
                      </a:r>
                      <a:endParaRPr lang="en-US" sz="2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213">
                <a:tc>
                  <a:txBody>
                    <a:bodyPr/>
                    <a:lstStyle/>
                    <a:p>
                      <a:pPr marL="0" marR="0" lvl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kern="1200" dirty="0"/>
                        <a:t>Genie In A Bottle</a:t>
                      </a:r>
                      <a:endParaRPr lang="en-US" sz="2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marL="0" marR="0" lvl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kern="1200" noProof="0" dirty="0"/>
                        <a:t>333</a:t>
                      </a:r>
                      <a:endParaRPr lang="en-US" sz="2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63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791F-18FE-2842-B8FD-A6A83E9E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B78CB-3E7A-614F-A6C6-CA6C7B2520E6}"/>
              </a:ext>
            </a:extLst>
          </p:cNvPr>
          <p:cNvSpPr txBox="1"/>
          <p:nvPr/>
        </p:nvSpPr>
        <p:spPr>
          <a:xfrm>
            <a:off x="1108710" y="1840230"/>
            <a:ext cx="1029843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dirty="0"/>
              <a:t>Used for queries on single or multiple tables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/>
              <a:t>Clauses of the SELECT statement: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SELECT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List the columns (and expressions) to be returned from the query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FROM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Indicate the table(s) or view(s) from which data will be obtained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FFFF00"/>
                </a:highlight>
              </a:rPr>
              <a:t>WHERE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highlight>
                  <a:srgbClr val="FFFF00"/>
                </a:highlight>
              </a:rPr>
              <a:t>Indicate the conditions under which a row will be included in the result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GROUP BY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Indicate categorization of results 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HAVING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Indicate the conditions under which a category (group) will be included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ORDER BY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Sorts the result according to specified criteria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522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791F-18FE-2842-B8FD-A6A83E9E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Data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871381-3EE2-A04F-ABBA-E9448B299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71293"/>
              </p:ext>
            </p:extLst>
          </p:nvPr>
        </p:nvGraphicFramePr>
        <p:xfrm>
          <a:off x="926574" y="2340414"/>
          <a:ext cx="10187820" cy="18544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4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6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6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614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2000" kern="1200" dirty="0" err="1"/>
                        <a:t>TrackID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2000" kern="1200" dirty="0"/>
                        <a:t>Album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2000" kern="1200" dirty="0" err="1"/>
                        <a:t>TrackTitle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2000" kern="1200" dirty="0" err="1"/>
                        <a:t>TrackLength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614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2000" kern="1200" dirty="0"/>
                        <a:t>1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2000" kern="1200" dirty="0"/>
                        <a:t>8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/>
                        <a:t>Last Kiss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/>
                        <a:t>225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614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2000" kern="1200" dirty="0"/>
                        <a:t>2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marL="0" marR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/>
                        <a:t>312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marL="0" marR="0" lvl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kern="1200" dirty="0"/>
                        <a:t>I Want It That Way</a:t>
                      </a:r>
                      <a:endParaRPr lang="en-US" sz="2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marL="0" marR="0" lvl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kern="1200" noProof="0" dirty="0"/>
                        <a:t>333</a:t>
                      </a:r>
                      <a:endParaRPr lang="en-US" sz="2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614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2000" kern="1200" dirty="0"/>
                        <a:t>3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marL="0" marR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/>
                        <a:t>66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marL="0" marR="0" lvl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kern="1200" dirty="0"/>
                        <a:t>Genie In A Bottle</a:t>
                      </a:r>
                      <a:endParaRPr lang="en-US" sz="2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marL="0" marR="0" lvl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kern="1200" noProof="0" dirty="0"/>
                        <a:t>333</a:t>
                      </a:r>
                      <a:endParaRPr lang="en-US" sz="2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FFE60EF-4CEA-7A43-B3C8-6AF282EA4B3C}"/>
              </a:ext>
            </a:extLst>
          </p:cNvPr>
          <p:cNvSpPr txBox="1">
            <a:spLocks/>
          </p:cNvSpPr>
          <p:nvPr/>
        </p:nvSpPr>
        <p:spPr>
          <a:xfrm>
            <a:off x="697025" y="1831888"/>
            <a:ext cx="5760720" cy="21544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Filter your data: </a:t>
            </a:r>
            <a:r>
              <a:rPr lang="en-US" b="1" dirty="0"/>
              <a:t>WHERE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D763D7D-C768-B84C-8E80-F3B33472E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120723"/>
              </p:ext>
            </p:extLst>
          </p:nvPr>
        </p:nvGraphicFramePr>
        <p:xfrm>
          <a:off x="4947986" y="4555515"/>
          <a:ext cx="4343764" cy="9864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1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213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2000" kern="1200" dirty="0" err="1"/>
                        <a:t>TrackTitle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2000" kern="1200" dirty="0"/>
                        <a:t>Length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13">
                <a:tc>
                  <a:txBody>
                    <a:bodyPr/>
                    <a:lstStyle/>
                    <a:p>
                      <a:pPr marL="0" marR="0" lvl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kern="1200" dirty="0"/>
                        <a:t>Genie In A Bottle</a:t>
                      </a:r>
                      <a:endParaRPr lang="en-US" sz="2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marL="0" marR="0" lvl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kern="1200" noProof="0" dirty="0"/>
                        <a:t>333</a:t>
                      </a:r>
                      <a:endParaRPr lang="en-US" sz="2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5F44F8FA-F9D9-364A-989D-ED8315349832}"/>
              </a:ext>
            </a:extLst>
          </p:cNvPr>
          <p:cNvGrpSpPr/>
          <p:nvPr/>
        </p:nvGrpSpPr>
        <p:grpSpPr>
          <a:xfrm>
            <a:off x="926574" y="4555515"/>
            <a:ext cx="2478107" cy="1972851"/>
            <a:chOff x="790254" y="4299933"/>
            <a:chExt cx="2478107" cy="19728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567569-4F44-B94A-9582-23A28964558B}"/>
                </a:ext>
              </a:extLst>
            </p:cNvPr>
            <p:cNvSpPr txBox="1"/>
            <p:nvPr/>
          </p:nvSpPr>
          <p:spPr bwMode="gray">
            <a:xfrm>
              <a:off x="790254" y="4299933"/>
              <a:ext cx="2246316" cy="19728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bg1"/>
              </a:solidFill>
            </a:ln>
          </p:spPr>
          <p:txBody>
            <a:bodyPr wrap="square" lIns="182880" tIns="274320" rIns="182880" bIns="0" rtlCol="0">
              <a:noAutofit/>
            </a:bodyPr>
            <a:lstStyle/>
            <a:p>
              <a:endParaRPr lang="en-US" sz="1200" b="1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076691-BD0F-8443-9285-9E144B3DF9F2}"/>
                </a:ext>
              </a:extLst>
            </p:cNvPr>
            <p:cNvGrpSpPr/>
            <p:nvPr/>
          </p:nvGrpSpPr>
          <p:grpSpPr bwMode="gray">
            <a:xfrm>
              <a:off x="790254" y="4299933"/>
              <a:ext cx="379106" cy="304189"/>
              <a:chOff x="4454248" y="2003891"/>
              <a:chExt cx="319390" cy="218673"/>
            </a:xfrm>
            <a:solidFill>
              <a:srgbClr val="C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16595256-CCB9-C44A-81E1-A1D968C99683}"/>
                  </a:ext>
                </a:extLst>
              </p:cNvPr>
              <p:cNvSpPr/>
              <p:nvPr/>
            </p:nvSpPr>
            <p:spPr bwMode="gray">
              <a:xfrm flipH="1">
                <a:off x="4454248" y="2003891"/>
                <a:ext cx="319390" cy="218673"/>
              </a:xfrm>
              <a:custGeom>
                <a:avLst/>
                <a:gdLst>
                  <a:gd name="connsiteX0" fmla="*/ 0 w 653858"/>
                  <a:gd name="connsiteY0" fmla="*/ 0 h 455948"/>
                  <a:gd name="connsiteX1" fmla="*/ 283088 w 653858"/>
                  <a:gd name="connsiteY1" fmla="*/ 455948 h 455948"/>
                  <a:gd name="connsiteX2" fmla="*/ 653858 w 653858"/>
                  <a:gd name="connsiteY2" fmla="*/ 455948 h 455948"/>
                  <a:gd name="connsiteX3" fmla="*/ 380791 w 653858"/>
                  <a:gd name="connsiteY3" fmla="*/ 5011 h 455948"/>
                  <a:gd name="connsiteX4" fmla="*/ 0 w 653858"/>
                  <a:gd name="connsiteY4" fmla="*/ 0 h 455948"/>
                  <a:gd name="connsiteX0" fmla="*/ 0 w 653858"/>
                  <a:gd name="connsiteY0" fmla="*/ 0 h 455948"/>
                  <a:gd name="connsiteX1" fmla="*/ 283088 w 653858"/>
                  <a:gd name="connsiteY1" fmla="*/ 455948 h 455948"/>
                  <a:gd name="connsiteX2" fmla="*/ 653858 w 653858"/>
                  <a:gd name="connsiteY2" fmla="*/ 455948 h 455948"/>
                  <a:gd name="connsiteX3" fmla="*/ 373648 w 653858"/>
                  <a:gd name="connsiteY3" fmla="*/ 249 h 455948"/>
                  <a:gd name="connsiteX4" fmla="*/ 0 w 653858"/>
                  <a:gd name="connsiteY4" fmla="*/ 0 h 455948"/>
                  <a:gd name="connsiteX0" fmla="*/ 0 w 682433"/>
                  <a:gd name="connsiteY0" fmla="*/ 0 h 503573"/>
                  <a:gd name="connsiteX1" fmla="*/ 311663 w 682433"/>
                  <a:gd name="connsiteY1" fmla="*/ 503573 h 503573"/>
                  <a:gd name="connsiteX2" fmla="*/ 682433 w 682433"/>
                  <a:gd name="connsiteY2" fmla="*/ 503573 h 503573"/>
                  <a:gd name="connsiteX3" fmla="*/ 402223 w 682433"/>
                  <a:gd name="connsiteY3" fmla="*/ 47874 h 503573"/>
                  <a:gd name="connsiteX4" fmla="*/ 0 w 682433"/>
                  <a:gd name="connsiteY4" fmla="*/ 0 h 503573"/>
                  <a:gd name="connsiteX0" fmla="*/ 0 w 682433"/>
                  <a:gd name="connsiteY0" fmla="*/ 0 h 503573"/>
                  <a:gd name="connsiteX1" fmla="*/ 311663 w 682433"/>
                  <a:gd name="connsiteY1" fmla="*/ 503573 h 503573"/>
                  <a:gd name="connsiteX2" fmla="*/ 682433 w 682433"/>
                  <a:gd name="connsiteY2" fmla="*/ 503573 h 503573"/>
                  <a:gd name="connsiteX3" fmla="*/ 371267 w 682433"/>
                  <a:gd name="connsiteY3" fmla="*/ 249 h 503573"/>
                  <a:gd name="connsiteX4" fmla="*/ 0 w 682433"/>
                  <a:gd name="connsiteY4" fmla="*/ 0 h 503573"/>
                  <a:gd name="connsiteX0" fmla="*/ 0 w 682433"/>
                  <a:gd name="connsiteY0" fmla="*/ 0 h 503573"/>
                  <a:gd name="connsiteX1" fmla="*/ 311663 w 682433"/>
                  <a:gd name="connsiteY1" fmla="*/ 503573 h 503573"/>
                  <a:gd name="connsiteX2" fmla="*/ 682433 w 682433"/>
                  <a:gd name="connsiteY2" fmla="*/ 503573 h 503573"/>
                  <a:gd name="connsiteX3" fmla="*/ 679743 w 682433"/>
                  <a:gd name="connsiteY3" fmla="*/ 248 h 503573"/>
                  <a:gd name="connsiteX4" fmla="*/ 0 w 682433"/>
                  <a:gd name="connsiteY4" fmla="*/ 0 h 503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2433" h="503573">
                    <a:moveTo>
                      <a:pt x="0" y="0"/>
                    </a:moveTo>
                    <a:lnTo>
                      <a:pt x="311663" y="503573"/>
                    </a:lnTo>
                    <a:lnTo>
                      <a:pt x="682433" y="503573"/>
                    </a:lnTo>
                    <a:cubicBezTo>
                      <a:pt x="681536" y="335798"/>
                      <a:pt x="680640" y="168023"/>
                      <a:pt x="679743" y="24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+mj-lt"/>
                </a:endParaRPr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C5C95E4C-FA37-B347-B545-4A8771E03B85}"/>
                  </a:ext>
                </a:extLst>
              </p:cNvPr>
              <p:cNvSpPr/>
              <p:nvPr/>
            </p:nvSpPr>
            <p:spPr bwMode="gray">
              <a:xfrm rot="1510923" flipV="1">
                <a:off x="4532332" y="2017279"/>
                <a:ext cx="84539" cy="176966"/>
              </a:xfrm>
              <a:custGeom>
                <a:avLst/>
                <a:gdLst>
                  <a:gd name="connsiteX0" fmla="*/ 0 w 183356"/>
                  <a:gd name="connsiteY0" fmla="*/ 45839 h 183356"/>
                  <a:gd name="connsiteX1" fmla="*/ 45839 w 183356"/>
                  <a:gd name="connsiteY1" fmla="*/ 45839 h 183356"/>
                  <a:gd name="connsiteX2" fmla="*/ 45839 w 183356"/>
                  <a:gd name="connsiteY2" fmla="*/ 0 h 183356"/>
                  <a:gd name="connsiteX3" fmla="*/ 137517 w 183356"/>
                  <a:gd name="connsiteY3" fmla="*/ 0 h 183356"/>
                  <a:gd name="connsiteX4" fmla="*/ 137517 w 183356"/>
                  <a:gd name="connsiteY4" fmla="*/ 45839 h 183356"/>
                  <a:gd name="connsiteX5" fmla="*/ 183356 w 183356"/>
                  <a:gd name="connsiteY5" fmla="*/ 45839 h 183356"/>
                  <a:gd name="connsiteX6" fmla="*/ 183356 w 183356"/>
                  <a:gd name="connsiteY6" fmla="*/ 137517 h 183356"/>
                  <a:gd name="connsiteX7" fmla="*/ 137517 w 183356"/>
                  <a:gd name="connsiteY7" fmla="*/ 137517 h 183356"/>
                  <a:gd name="connsiteX8" fmla="*/ 137517 w 183356"/>
                  <a:gd name="connsiteY8" fmla="*/ 183356 h 183356"/>
                  <a:gd name="connsiteX9" fmla="*/ 45839 w 183356"/>
                  <a:gd name="connsiteY9" fmla="*/ 183356 h 183356"/>
                  <a:gd name="connsiteX10" fmla="*/ 45839 w 183356"/>
                  <a:gd name="connsiteY10" fmla="*/ 137517 h 183356"/>
                  <a:gd name="connsiteX11" fmla="*/ 0 w 183356"/>
                  <a:gd name="connsiteY11" fmla="*/ 137517 h 183356"/>
                  <a:gd name="connsiteX12" fmla="*/ 0 w 183356"/>
                  <a:gd name="connsiteY12" fmla="*/ 45839 h 183356"/>
                  <a:gd name="connsiteX0" fmla="*/ 137517 w 183356"/>
                  <a:gd name="connsiteY0" fmla="*/ 0 h 183356"/>
                  <a:gd name="connsiteX1" fmla="*/ 137517 w 183356"/>
                  <a:gd name="connsiteY1" fmla="*/ 45839 h 183356"/>
                  <a:gd name="connsiteX2" fmla="*/ 183356 w 183356"/>
                  <a:gd name="connsiteY2" fmla="*/ 45839 h 183356"/>
                  <a:gd name="connsiteX3" fmla="*/ 183356 w 183356"/>
                  <a:gd name="connsiteY3" fmla="*/ 137517 h 183356"/>
                  <a:gd name="connsiteX4" fmla="*/ 137517 w 183356"/>
                  <a:gd name="connsiteY4" fmla="*/ 137517 h 183356"/>
                  <a:gd name="connsiteX5" fmla="*/ 137517 w 183356"/>
                  <a:gd name="connsiteY5" fmla="*/ 183356 h 183356"/>
                  <a:gd name="connsiteX6" fmla="*/ 45839 w 183356"/>
                  <a:gd name="connsiteY6" fmla="*/ 183356 h 183356"/>
                  <a:gd name="connsiteX7" fmla="*/ 45839 w 183356"/>
                  <a:gd name="connsiteY7" fmla="*/ 137517 h 183356"/>
                  <a:gd name="connsiteX8" fmla="*/ 0 w 183356"/>
                  <a:gd name="connsiteY8" fmla="*/ 137517 h 183356"/>
                  <a:gd name="connsiteX9" fmla="*/ 0 w 183356"/>
                  <a:gd name="connsiteY9" fmla="*/ 45839 h 183356"/>
                  <a:gd name="connsiteX10" fmla="*/ 45839 w 183356"/>
                  <a:gd name="connsiteY10" fmla="*/ 45839 h 183356"/>
                  <a:gd name="connsiteX11" fmla="*/ 137279 w 183356"/>
                  <a:gd name="connsiteY11" fmla="*/ 91440 h 183356"/>
                  <a:gd name="connsiteX0" fmla="*/ 137517 w 183356"/>
                  <a:gd name="connsiteY0" fmla="*/ 0 h 183356"/>
                  <a:gd name="connsiteX1" fmla="*/ 137517 w 183356"/>
                  <a:gd name="connsiteY1" fmla="*/ 45839 h 183356"/>
                  <a:gd name="connsiteX2" fmla="*/ 183356 w 183356"/>
                  <a:gd name="connsiteY2" fmla="*/ 45839 h 183356"/>
                  <a:gd name="connsiteX3" fmla="*/ 183356 w 183356"/>
                  <a:gd name="connsiteY3" fmla="*/ 137517 h 183356"/>
                  <a:gd name="connsiteX4" fmla="*/ 137517 w 183356"/>
                  <a:gd name="connsiteY4" fmla="*/ 137517 h 183356"/>
                  <a:gd name="connsiteX5" fmla="*/ 137517 w 183356"/>
                  <a:gd name="connsiteY5" fmla="*/ 183356 h 183356"/>
                  <a:gd name="connsiteX6" fmla="*/ 45839 w 183356"/>
                  <a:gd name="connsiteY6" fmla="*/ 183356 h 183356"/>
                  <a:gd name="connsiteX7" fmla="*/ 45839 w 183356"/>
                  <a:gd name="connsiteY7" fmla="*/ 137517 h 183356"/>
                  <a:gd name="connsiteX8" fmla="*/ 0 w 183356"/>
                  <a:gd name="connsiteY8" fmla="*/ 137517 h 183356"/>
                  <a:gd name="connsiteX9" fmla="*/ 0 w 183356"/>
                  <a:gd name="connsiteY9" fmla="*/ 45839 h 183356"/>
                  <a:gd name="connsiteX10" fmla="*/ 45839 w 183356"/>
                  <a:gd name="connsiteY10" fmla="*/ 45839 h 183356"/>
                  <a:gd name="connsiteX0" fmla="*/ 47029 w 183356"/>
                  <a:gd name="connsiteY0" fmla="*/ 0 h 183356"/>
                  <a:gd name="connsiteX1" fmla="*/ 137517 w 183356"/>
                  <a:gd name="connsiteY1" fmla="*/ 45839 h 183356"/>
                  <a:gd name="connsiteX2" fmla="*/ 183356 w 183356"/>
                  <a:gd name="connsiteY2" fmla="*/ 45839 h 183356"/>
                  <a:gd name="connsiteX3" fmla="*/ 183356 w 183356"/>
                  <a:gd name="connsiteY3" fmla="*/ 137517 h 183356"/>
                  <a:gd name="connsiteX4" fmla="*/ 137517 w 183356"/>
                  <a:gd name="connsiteY4" fmla="*/ 137517 h 183356"/>
                  <a:gd name="connsiteX5" fmla="*/ 137517 w 183356"/>
                  <a:gd name="connsiteY5" fmla="*/ 183356 h 183356"/>
                  <a:gd name="connsiteX6" fmla="*/ 45839 w 183356"/>
                  <a:gd name="connsiteY6" fmla="*/ 183356 h 183356"/>
                  <a:gd name="connsiteX7" fmla="*/ 45839 w 183356"/>
                  <a:gd name="connsiteY7" fmla="*/ 137517 h 183356"/>
                  <a:gd name="connsiteX8" fmla="*/ 0 w 183356"/>
                  <a:gd name="connsiteY8" fmla="*/ 137517 h 183356"/>
                  <a:gd name="connsiteX9" fmla="*/ 0 w 183356"/>
                  <a:gd name="connsiteY9" fmla="*/ 45839 h 183356"/>
                  <a:gd name="connsiteX10" fmla="*/ 45839 w 183356"/>
                  <a:gd name="connsiteY10" fmla="*/ 45839 h 183356"/>
                  <a:gd name="connsiteX0" fmla="*/ 137517 w 183356"/>
                  <a:gd name="connsiteY0" fmla="*/ 0 h 137517"/>
                  <a:gd name="connsiteX1" fmla="*/ 183356 w 183356"/>
                  <a:gd name="connsiteY1" fmla="*/ 0 h 137517"/>
                  <a:gd name="connsiteX2" fmla="*/ 183356 w 183356"/>
                  <a:gd name="connsiteY2" fmla="*/ 91678 h 137517"/>
                  <a:gd name="connsiteX3" fmla="*/ 137517 w 183356"/>
                  <a:gd name="connsiteY3" fmla="*/ 91678 h 137517"/>
                  <a:gd name="connsiteX4" fmla="*/ 137517 w 183356"/>
                  <a:gd name="connsiteY4" fmla="*/ 137517 h 137517"/>
                  <a:gd name="connsiteX5" fmla="*/ 45839 w 183356"/>
                  <a:gd name="connsiteY5" fmla="*/ 137517 h 137517"/>
                  <a:gd name="connsiteX6" fmla="*/ 45839 w 183356"/>
                  <a:gd name="connsiteY6" fmla="*/ 91678 h 137517"/>
                  <a:gd name="connsiteX7" fmla="*/ 0 w 183356"/>
                  <a:gd name="connsiteY7" fmla="*/ 91678 h 137517"/>
                  <a:gd name="connsiteX8" fmla="*/ 0 w 183356"/>
                  <a:gd name="connsiteY8" fmla="*/ 0 h 137517"/>
                  <a:gd name="connsiteX9" fmla="*/ 45839 w 183356"/>
                  <a:gd name="connsiteY9" fmla="*/ 0 h 137517"/>
                  <a:gd name="connsiteX0" fmla="*/ 183356 w 183356"/>
                  <a:gd name="connsiteY0" fmla="*/ 0 h 137517"/>
                  <a:gd name="connsiteX1" fmla="*/ 183356 w 183356"/>
                  <a:gd name="connsiteY1" fmla="*/ 91678 h 137517"/>
                  <a:gd name="connsiteX2" fmla="*/ 137517 w 183356"/>
                  <a:gd name="connsiteY2" fmla="*/ 91678 h 137517"/>
                  <a:gd name="connsiteX3" fmla="*/ 137517 w 183356"/>
                  <a:gd name="connsiteY3" fmla="*/ 137517 h 137517"/>
                  <a:gd name="connsiteX4" fmla="*/ 45839 w 183356"/>
                  <a:gd name="connsiteY4" fmla="*/ 137517 h 137517"/>
                  <a:gd name="connsiteX5" fmla="*/ 45839 w 183356"/>
                  <a:gd name="connsiteY5" fmla="*/ 91678 h 137517"/>
                  <a:gd name="connsiteX6" fmla="*/ 0 w 183356"/>
                  <a:gd name="connsiteY6" fmla="*/ 91678 h 137517"/>
                  <a:gd name="connsiteX7" fmla="*/ 0 w 183356"/>
                  <a:gd name="connsiteY7" fmla="*/ 0 h 137517"/>
                  <a:gd name="connsiteX8" fmla="*/ 45839 w 183356"/>
                  <a:gd name="connsiteY8" fmla="*/ 0 h 137517"/>
                  <a:gd name="connsiteX0" fmla="*/ 183356 w 183356"/>
                  <a:gd name="connsiteY0" fmla="*/ 0 h 137517"/>
                  <a:gd name="connsiteX1" fmla="*/ 183356 w 183356"/>
                  <a:gd name="connsiteY1" fmla="*/ 91678 h 137517"/>
                  <a:gd name="connsiteX2" fmla="*/ 137517 w 183356"/>
                  <a:gd name="connsiteY2" fmla="*/ 91678 h 137517"/>
                  <a:gd name="connsiteX3" fmla="*/ 137517 w 183356"/>
                  <a:gd name="connsiteY3" fmla="*/ 137517 h 137517"/>
                  <a:gd name="connsiteX4" fmla="*/ 45839 w 183356"/>
                  <a:gd name="connsiteY4" fmla="*/ 137517 h 137517"/>
                  <a:gd name="connsiteX5" fmla="*/ 45839 w 183356"/>
                  <a:gd name="connsiteY5" fmla="*/ 91678 h 137517"/>
                  <a:gd name="connsiteX6" fmla="*/ 0 w 183356"/>
                  <a:gd name="connsiteY6" fmla="*/ 91678 h 137517"/>
                  <a:gd name="connsiteX7" fmla="*/ 0 w 183356"/>
                  <a:gd name="connsiteY7" fmla="*/ 0 h 137517"/>
                  <a:gd name="connsiteX0" fmla="*/ 183356 w 183356"/>
                  <a:gd name="connsiteY0" fmla="*/ 91678 h 137517"/>
                  <a:gd name="connsiteX1" fmla="*/ 137517 w 183356"/>
                  <a:gd name="connsiteY1" fmla="*/ 91678 h 137517"/>
                  <a:gd name="connsiteX2" fmla="*/ 137517 w 183356"/>
                  <a:gd name="connsiteY2" fmla="*/ 137517 h 137517"/>
                  <a:gd name="connsiteX3" fmla="*/ 45839 w 183356"/>
                  <a:gd name="connsiteY3" fmla="*/ 137517 h 137517"/>
                  <a:gd name="connsiteX4" fmla="*/ 45839 w 183356"/>
                  <a:gd name="connsiteY4" fmla="*/ 91678 h 137517"/>
                  <a:gd name="connsiteX5" fmla="*/ 0 w 183356"/>
                  <a:gd name="connsiteY5" fmla="*/ 91678 h 137517"/>
                  <a:gd name="connsiteX6" fmla="*/ 0 w 183356"/>
                  <a:gd name="connsiteY6" fmla="*/ 0 h 137517"/>
                  <a:gd name="connsiteX0" fmla="*/ 137517 w 137517"/>
                  <a:gd name="connsiteY0" fmla="*/ 91678 h 137517"/>
                  <a:gd name="connsiteX1" fmla="*/ 137517 w 137517"/>
                  <a:gd name="connsiteY1" fmla="*/ 137517 h 137517"/>
                  <a:gd name="connsiteX2" fmla="*/ 45839 w 137517"/>
                  <a:gd name="connsiteY2" fmla="*/ 137517 h 137517"/>
                  <a:gd name="connsiteX3" fmla="*/ 45839 w 137517"/>
                  <a:gd name="connsiteY3" fmla="*/ 91678 h 137517"/>
                  <a:gd name="connsiteX4" fmla="*/ 0 w 137517"/>
                  <a:gd name="connsiteY4" fmla="*/ 91678 h 137517"/>
                  <a:gd name="connsiteX5" fmla="*/ 0 w 137517"/>
                  <a:gd name="connsiteY5" fmla="*/ 0 h 137517"/>
                  <a:gd name="connsiteX0" fmla="*/ 93193 w 137517"/>
                  <a:gd name="connsiteY0" fmla="*/ 197142 h 197142"/>
                  <a:gd name="connsiteX1" fmla="*/ 137517 w 137517"/>
                  <a:gd name="connsiteY1" fmla="*/ 137517 h 197142"/>
                  <a:gd name="connsiteX2" fmla="*/ 45839 w 137517"/>
                  <a:gd name="connsiteY2" fmla="*/ 137517 h 197142"/>
                  <a:gd name="connsiteX3" fmla="*/ 45839 w 137517"/>
                  <a:gd name="connsiteY3" fmla="*/ 91678 h 197142"/>
                  <a:gd name="connsiteX4" fmla="*/ 0 w 137517"/>
                  <a:gd name="connsiteY4" fmla="*/ 91678 h 197142"/>
                  <a:gd name="connsiteX5" fmla="*/ 0 w 137517"/>
                  <a:gd name="connsiteY5" fmla="*/ 0 h 197142"/>
                  <a:gd name="connsiteX0" fmla="*/ 93193 w 96703"/>
                  <a:gd name="connsiteY0" fmla="*/ 197142 h 197142"/>
                  <a:gd name="connsiteX1" fmla="*/ 96703 w 96703"/>
                  <a:gd name="connsiteY1" fmla="*/ 123589 h 197142"/>
                  <a:gd name="connsiteX2" fmla="*/ 45839 w 96703"/>
                  <a:gd name="connsiteY2" fmla="*/ 137517 h 197142"/>
                  <a:gd name="connsiteX3" fmla="*/ 45839 w 96703"/>
                  <a:gd name="connsiteY3" fmla="*/ 91678 h 197142"/>
                  <a:gd name="connsiteX4" fmla="*/ 0 w 96703"/>
                  <a:gd name="connsiteY4" fmla="*/ 91678 h 197142"/>
                  <a:gd name="connsiteX5" fmla="*/ 0 w 96703"/>
                  <a:gd name="connsiteY5" fmla="*/ 0 h 197142"/>
                  <a:gd name="connsiteX0" fmla="*/ 93193 w 96703"/>
                  <a:gd name="connsiteY0" fmla="*/ 197142 h 197142"/>
                  <a:gd name="connsiteX1" fmla="*/ 96703 w 96703"/>
                  <a:gd name="connsiteY1" fmla="*/ 123589 h 197142"/>
                  <a:gd name="connsiteX2" fmla="*/ 45839 w 96703"/>
                  <a:gd name="connsiteY2" fmla="*/ 137517 h 197142"/>
                  <a:gd name="connsiteX3" fmla="*/ 57740 w 96703"/>
                  <a:gd name="connsiteY3" fmla="*/ 55172 h 197142"/>
                  <a:gd name="connsiteX4" fmla="*/ 0 w 96703"/>
                  <a:gd name="connsiteY4" fmla="*/ 91678 h 197142"/>
                  <a:gd name="connsiteX5" fmla="*/ 0 w 96703"/>
                  <a:gd name="connsiteY5" fmla="*/ 0 h 197142"/>
                  <a:gd name="connsiteX0" fmla="*/ 97246 w 100756"/>
                  <a:gd name="connsiteY0" fmla="*/ 197142 h 197142"/>
                  <a:gd name="connsiteX1" fmla="*/ 100756 w 100756"/>
                  <a:gd name="connsiteY1" fmla="*/ 123589 h 197142"/>
                  <a:gd name="connsiteX2" fmla="*/ 49892 w 100756"/>
                  <a:gd name="connsiteY2" fmla="*/ 137517 h 197142"/>
                  <a:gd name="connsiteX3" fmla="*/ 61793 w 100756"/>
                  <a:gd name="connsiteY3" fmla="*/ 55172 h 197142"/>
                  <a:gd name="connsiteX4" fmla="*/ 0 w 100756"/>
                  <a:gd name="connsiteY4" fmla="*/ 100298 h 197142"/>
                  <a:gd name="connsiteX5" fmla="*/ 4053 w 100756"/>
                  <a:gd name="connsiteY5" fmla="*/ 0 h 197142"/>
                  <a:gd name="connsiteX0" fmla="*/ 97246 w 100756"/>
                  <a:gd name="connsiteY0" fmla="*/ 197142 h 197142"/>
                  <a:gd name="connsiteX1" fmla="*/ 100756 w 100756"/>
                  <a:gd name="connsiteY1" fmla="*/ 123589 h 197142"/>
                  <a:gd name="connsiteX2" fmla="*/ 49892 w 100756"/>
                  <a:gd name="connsiteY2" fmla="*/ 137517 h 197142"/>
                  <a:gd name="connsiteX3" fmla="*/ 48235 w 100756"/>
                  <a:gd name="connsiteY3" fmla="*/ 67217 h 197142"/>
                  <a:gd name="connsiteX4" fmla="*/ 0 w 100756"/>
                  <a:gd name="connsiteY4" fmla="*/ 100298 h 197142"/>
                  <a:gd name="connsiteX5" fmla="*/ 4053 w 100756"/>
                  <a:gd name="connsiteY5" fmla="*/ 0 h 197142"/>
                  <a:gd name="connsiteX0" fmla="*/ 93321 w 100756"/>
                  <a:gd name="connsiteY0" fmla="*/ 211084 h 211084"/>
                  <a:gd name="connsiteX1" fmla="*/ 100756 w 100756"/>
                  <a:gd name="connsiteY1" fmla="*/ 123589 h 211084"/>
                  <a:gd name="connsiteX2" fmla="*/ 49892 w 100756"/>
                  <a:gd name="connsiteY2" fmla="*/ 137517 h 211084"/>
                  <a:gd name="connsiteX3" fmla="*/ 48235 w 100756"/>
                  <a:gd name="connsiteY3" fmla="*/ 67217 h 211084"/>
                  <a:gd name="connsiteX4" fmla="*/ 0 w 100756"/>
                  <a:gd name="connsiteY4" fmla="*/ 100298 h 211084"/>
                  <a:gd name="connsiteX5" fmla="*/ 4053 w 100756"/>
                  <a:gd name="connsiteY5" fmla="*/ 0 h 211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756" h="211084">
                    <a:moveTo>
                      <a:pt x="93321" y="211084"/>
                    </a:moveTo>
                    <a:lnTo>
                      <a:pt x="100756" y="123589"/>
                    </a:lnTo>
                    <a:lnTo>
                      <a:pt x="49892" y="137517"/>
                    </a:lnTo>
                    <a:cubicBezTo>
                      <a:pt x="49340" y="114084"/>
                      <a:pt x="48787" y="90650"/>
                      <a:pt x="48235" y="67217"/>
                    </a:cubicBezTo>
                    <a:lnTo>
                      <a:pt x="0" y="100298"/>
                    </a:lnTo>
                    <a:lnTo>
                      <a:pt x="4053" y="0"/>
                    </a:lnTo>
                  </a:path>
                </a:pathLst>
              </a:cu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1463675"/>
                <a:endParaRPr lang="en-US" sz="1050" dirty="0">
                  <a:solidFill>
                    <a:schemeClr val="bg2"/>
                  </a:solidFill>
                  <a:latin typeface="+mj-lt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891408-7851-5E4F-BE6C-159E6E3F6BF4}"/>
                </a:ext>
              </a:extLst>
            </p:cNvPr>
            <p:cNvSpPr txBox="1"/>
            <p:nvPr/>
          </p:nvSpPr>
          <p:spPr bwMode="gray">
            <a:xfrm>
              <a:off x="949632" y="4706709"/>
              <a:ext cx="2318729" cy="11772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TrackTitle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pPr>
                <a:spcBef>
                  <a:spcPts val="500"/>
                </a:spcBef>
              </a:pPr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TrackLength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spcBef>
                  <a:spcPts val="5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Tracks</a:t>
              </a:r>
            </a:p>
            <a:p>
              <a:pPr>
                <a:spcBef>
                  <a:spcPts val="5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Album = </a:t>
              </a:r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‘66’</a:t>
              </a:r>
            </a:p>
          </p:txBody>
        </p:sp>
      </p:grp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EC2C244-5AAF-0649-AD49-0C4CD1E91A93}"/>
              </a:ext>
            </a:extLst>
          </p:cNvPr>
          <p:cNvSpPr/>
          <p:nvPr/>
        </p:nvSpPr>
        <p:spPr bwMode="gray">
          <a:xfrm>
            <a:off x="3436040" y="5147195"/>
            <a:ext cx="1106816" cy="789491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1463675"/>
            <a:endParaRPr lang="en-US" sz="9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0018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791F-18FE-2842-B8FD-A6A83E9E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Data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871381-3EE2-A04F-ABBA-E9448B299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28386"/>
              </p:ext>
            </p:extLst>
          </p:nvPr>
        </p:nvGraphicFramePr>
        <p:xfrm>
          <a:off x="932247" y="2204100"/>
          <a:ext cx="10187820" cy="18544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4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6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6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614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2000" kern="1200" dirty="0" err="1"/>
                        <a:t>TrackID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2000" kern="1200" dirty="0"/>
                        <a:t>Album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2000" kern="1200" dirty="0" err="1"/>
                        <a:t>TrackTitle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2000" kern="1200" dirty="0" err="1"/>
                        <a:t>TrackLength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614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2000" kern="1200" dirty="0"/>
                        <a:t>1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2000" kern="1200" dirty="0"/>
                        <a:t>8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/>
                        <a:t>Last Kiss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/>
                        <a:t>225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614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2000" kern="1200" dirty="0"/>
                        <a:t>2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marL="0" marR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/>
                        <a:t>312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marL="0" marR="0" lvl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kern="1200" dirty="0"/>
                        <a:t>I Want It That Way</a:t>
                      </a:r>
                      <a:endParaRPr lang="en-US" sz="2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marL="0" marR="0" lvl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kern="1200" noProof="0" dirty="0"/>
                        <a:t>333</a:t>
                      </a:r>
                      <a:endParaRPr lang="en-US" sz="2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614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2000" kern="1200" dirty="0"/>
                        <a:t>3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marL="0" marR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/>
                        <a:t>66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marL="0" marR="0" lvl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kern="1200" dirty="0"/>
                        <a:t>Genie In A Bottle</a:t>
                      </a:r>
                      <a:endParaRPr lang="en-US" sz="2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marL="0" marR="0" lvl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kern="1200" noProof="0" dirty="0"/>
                        <a:t>333</a:t>
                      </a:r>
                      <a:endParaRPr lang="en-US" sz="2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FFE60EF-4CEA-7A43-B3C8-6AF282EA4B3C}"/>
              </a:ext>
            </a:extLst>
          </p:cNvPr>
          <p:cNvSpPr txBox="1">
            <a:spLocks/>
          </p:cNvSpPr>
          <p:nvPr/>
        </p:nvSpPr>
        <p:spPr>
          <a:xfrm>
            <a:off x="702698" y="1735335"/>
            <a:ext cx="5760720" cy="21544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Sort your data: </a:t>
            </a:r>
            <a:r>
              <a:rPr lang="en-US" b="1" dirty="0"/>
              <a:t>ORDER BY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3D765C-9E78-AC4F-9738-8CD1FA3E590A}"/>
              </a:ext>
            </a:extLst>
          </p:cNvPr>
          <p:cNvGrpSpPr/>
          <p:nvPr/>
        </p:nvGrpSpPr>
        <p:grpSpPr>
          <a:xfrm>
            <a:off x="932247" y="4571747"/>
            <a:ext cx="2478107" cy="1972851"/>
            <a:chOff x="790254" y="4299933"/>
            <a:chExt cx="2478107" cy="19728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567569-4F44-B94A-9582-23A28964558B}"/>
                </a:ext>
              </a:extLst>
            </p:cNvPr>
            <p:cNvSpPr txBox="1"/>
            <p:nvPr/>
          </p:nvSpPr>
          <p:spPr bwMode="gray">
            <a:xfrm>
              <a:off x="790254" y="4299933"/>
              <a:ext cx="2246316" cy="19728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bg1"/>
              </a:solidFill>
            </a:ln>
          </p:spPr>
          <p:txBody>
            <a:bodyPr wrap="square" lIns="182880" tIns="274320" rIns="182880" bIns="0" rtlCol="0">
              <a:noAutofit/>
            </a:bodyPr>
            <a:lstStyle/>
            <a:p>
              <a:endParaRPr lang="en-US" sz="1200" b="1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076691-BD0F-8443-9285-9E144B3DF9F2}"/>
                </a:ext>
              </a:extLst>
            </p:cNvPr>
            <p:cNvGrpSpPr/>
            <p:nvPr/>
          </p:nvGrpSpPr>
          <p:grpSpPr bwMode="gray">
            <a:xfrm>
              <a:off x="790254" y="4299933"/>
              <a:ext cx="379106" cy="304189"/>
              <a:chOff x="4454248" y="2003891"/>
              <a:chExt cx="319390" cy="218673"/>
            </a:xfrm>
            <a:solidFill>
              <a:srgbClr val="C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16595256-CCB9-C44A-81E1-A1D968C99683}"/>
                  </a:ext>
                </a:extLst>
              </p:cNvPr>
              <p:cNvSpPr/>
              <p:nvPr/>
            </p:nvSpPr>
            <p:spPr bwMode="gray">
              <a:xfrm flipH="1">
                <a:off x="4454248" y="2003891"/>
                <a:ext cx="319390" cy="218673"/>
              </a:xfrm>
              <a:custGeom>
                <a:avLst/>
                <a:gdLst>
                  <a:gd name="connsiteX0" fmla="*/ 0 w 653858"/>
                  <a:gd name="connsiteY0" fmla="*/ 0 h 455948"/>
                  <a:gd name="connsiteX1" fmla="*/ 283088 w 653858"/>
                  <a:gd name="connsiteY1" fmla="*/ 455948 h 455948"/>
                  <a:gd name="connsiteX2" fmla="*/ 653858 w 653858"/>
                  <a:gd name="connsiteY2" fmla="*/ 455948 h 455948"/>
                  <a:gd name="connsiteX3" fmla="*/ 380791 w 653858"/>
                  <a:gd name="connsiteY3" fmla="*/ 5011 h 455948"/>
                  <a:gd name="connsiteX4" fmla="*/ 0 w 653858"/>
                  <a:gd name="connsiteY4" fmla="*/ 0 h 455948"/>
                  <a:gd name="connsiteX0" fmla="*/ 0 w 653858"/>
                  <a:gd name="connsiteY0" fmla="*/ 0 h 455948"/>
                  <a:gd name="connsiteX1" fmla="*/ 283088 w 653858"/>
                  <a:gd name="connsiteY1" fmla="*/ 455948 h 455948"/>
                  <a:gd name="connsiteX2" fmla="*/ 653858 w 653858"/>
                  <a:gd name="connsiteY2" fmla="*/ 455948 h 455948"/>
                  <a:gd name="connsiteX3" fmla="*/ 373648 w 653858"/>
                  <a:gd name="connsiteY3" fmla="*/ 249 h 455948"/>
                  <a:gd name="connsiteX4" fmla="*/ 0 w 653858"/>
                  <a:gd name="connsiteY4" fmla="*/ 0 h 455948"/>
                  <a:gd name="connsiteX0" fmla="*/ 0 w 682433"/>
                  <a:gd name="connsiteY0" fmla="*/ 0 h 503573"/>
                  <a:gd name="connsiteX1" fmla="*/ 311663 w 682433"/>
                  <a:gd name="connsiteY1" fmla="*/ 503573 h 503573"/>
                  <a:gd name="connsiteX2" fmla="*/ 682433 w 682433"/>
                  <a:gd name="connsiteY2" fmla="*/ 503573 h 503573"/>
                  <a:gd name="connsiteX3" fmla="*/ 402223 w 682433"/>
                  <a:gd name="connsiteY3" fmla="*/ 47874 h 503573"/>
                  <a:gd name="connsiteX4" fmla="*/ 0 w 682433"/>
                  <a:gd name="connsiteY4" fmla="*/ 0 h 503573"/>
                  <a:gd name="connsiteX0" fmla="*/ 0 w 682433"/>
                  <a:gd name="connsiteY0" fmla="*/ 0 h 503573"/>
                  <a:gd name="connsiteX1" fmla="*/ 311663 w 682433"/>
                  <a:gd name="connsiteY1" fmla="*/ 503573 h 503573"/>
                  <a:gd name="connsiteX2" fmla="*/ 682433 w 682433"/>
                  <a:gd name="connsiteY2" fmla="*/ 503573 h 503573"/>
                  <a:gd name="connsiteX3" fmla="*/ 371267 w 682433"/>
                  <a:gd name="connsiteY3" fmla="*/ 249 h 503573"/>
                  <a:gd name="connsiteX4" fmla="*/ 0 w 682433"/>
                  <a:gd name="connsiteY4" fmla="*/ 0 h 503573"/>
                  <a:gd name="connsiteX0" fmla="*/ 0 w 682433"/>
                  <a:gd name="connsiteY0" fmla="*/ 0 h 503573"/>
                  <a:gd name="connsiteX1" fmla="*/ 311663 w 682433"/>
                  <a:gd name="connsiteY1" fmla="*/ 503573 h 503573"/>
                  <a:gd name="connsiteX2" fmla="*/ 682433 w 682433"/>
                  <a:gd name="connsiteY2" fmla="*/ 503573 h 503573"/>
                  <a:gd name="connsiteX3" fmla="*/ 679743 w 682433"/>
                  <a:gd name="connsiteY3" fmla="*/ 248 h 503573"/>
                  <a:gd name="connsiteX4" fmla="*/ 0 w 682433"/>
                  <a:gd name="connsiteY4" fmla="*/ 0 h 503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2433" h="503573">
                    <a:moveTo>
                      <a:pt x="0" y="0"/>
                    </a:moveTo>
                    <a:lnTo>
                      <a:pt x="311663" y="503573"/>
                    </a:lnTo>
                    <a:lnTo>
                      <a:pt x="682433" y="503573"/>
                    </a:lnTo>
                    <a:cubicBezTo>
                      <a:pt x="681536" y="335798"/>
                      <a:pt x="680640" y="168023"/>
                      <a:pt x="679743" y="24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+mj-lt"/>
                </a:endParaRPr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C5C95E4C-FA37-B347-B545-4A8771E03B85}"/>
                  </a:ext>
                </a:extLst>
              </p:cNvPr>
              <p:cNvSpPr/>
              <p:nvPr/>
            </p:nvSpPr>
            <p:spPr bwMode="gray">
              <a:xfrm rot="1510923" flipV="1">
                <a:off x="4532332" y="2017279"/>
                <a:ext cx="84539" cy="176966"/>
              </a:xfrm>
              <a:custGeom>
                <a:avLst/>
                <a:gdLst>
                  <a:gd name="connsiteX0" fmla="*/ 0 w 183356"/>
                  <a:gd name="connsiteY0" fmla="*/ 45839 h 183356"/>
                  <a:gd name="connsiteX1" fmla="*/ 45839 w 183356"/>
                  <a:gd name="connsiteY1" fmla="*/ 45839 h 183356"/>
                  <a:gd name="connsiteX2" fmla="*/ 45839 w 183356"/>
                  <a:gd name="connsiteY2" fmla="*/ 0 h 183356"/>
                  <a:gd name="connsiteX3" fmla="*/ 137517 w 183356"/>
                  <a:gd name="connsiteY3" fmla="*/ 0 h 183356"/>
                  <a:gd name="connsiteX4" fmla="*/ 137517 w 183356"/>
                  <a:gd name="connsiteY4" fmla="*/ 45839 h 183356"/>
                  <a:gd name="connsiteX5" fmla="*/ 183356 w 183356"/>
                  <a:gd name="connsiteY5" fmla="*/ 45839 h 183356"/>
                  <a:gd name="connsiteX6" fmla="*/ 183356 w 183356"/>
                  <a:gd name="connsiteY6" fmla="*/ 137517 h 183356"/>
                  <a:gd name="connsiteX7" fmla="*/ 137517 w 183356"/>
                  <a:gd name="connsiteY7" fmla="*/ 137517 h 183356"/>
                  <a:gd name="connsiteX8" fmla="*/ 137517 w 183356"/>
                  <a:gd name="connsiteY8" fmla="*/ 183356 h 183356"/>
                  <a:gd name="connsiteX9" fmla="*/ 45839 w 183356"/>
                  <a:gd name="connsiteY9" fmla="*/ 183356 h 183356"/>
                  <a:gd name="connsiteX10" fmla="*/ 45839 w 183356"/>
                  <a:gd name="connsiteY10" fmla="*/ 137517 h 183356"/>
                  <a:gd name="connsiteX11" fmla="*/ 0 w 183356"/>
                  <a:gd name="connsiteY11" fmla="*/ 137517 h 183356"/>
                  <a:gd name="connsiteX12" fmla="*/ 0 w 183356"/>
                  <a:gd name="connsiteY12" fmla="*/ 45839 h 183356"/>
                  <a:gd name="connsiteX0" fmla="*/ 137517 w 183356"/>
                  <a:gd name="connsiteY0" fmla="*/ 0 h 183356"/>
                  <a:gd name="connsiteX1" fmla="*/ 137517 w 183356"/>
                  <a:gd name="connsiteY1" fmla="*/ 45839 h 183356"/>
                  <a:gd name="connsiteX2" fmla="*/ 183356 w 183356"/>
                  <a:gd name="connsiteY2" fmla="*/ 45839 h 183356"/>
                  <a:gd name="connsiteX3" fmla="*/ 183356 w 183356"/>
                  <a:gd name="connsiteY3" fmla="*/ 137517 h 183356"/>
                  <a:gd name="connsiteX4" fmla="*/ 137517 w 183356"/>
                  <a:gd name="connsiteY4" fmla="*/ 137517 h 183356"/>
                  <a:gd name="connsiteX5" fmla="*/ 137517 w 183356"/>
                  <a:gd name="connsiteY5" fmla="*/ 183356 h 183356"/>
                  <a:gd name="connsiteX6" fmla="*/ 45839 w 183356"/>
                  <a:gd name="connsiteY6" fmla="*/ 183356 h 183356"/>
                  <a:gd name="connsiteX7" fmla="*/ 45839 w 183356"/>
                  <a:gd name="connsiteY7" fmla="*/ 137517 h 183356"/>
                  <a:gd name="connsiteX8" fmla="*/ 0 w 183356"/>
                  <a:gd name="connsiteY8" fmla="*/ 137517 h 183356"/>
                  <a:gd name="connsiteX9" fmla="*/ 0 w 183356"/>
                  <a:gd name="connsiteY9" fmla="*/ 45839 h 183356"/>
                  <a:gd name="connsiteX10" fmla="*/ 45839 w 183356"/>
                  <a:gd name="connsiteY10" fmla="*/ 45839 h 183356"/>
                  <a:gd name="connsiteX11" fmla="*/ 137279 w 183356"/>
                  <a:gd name="connsiteY11" fmla="*/ 91440 h 183356"/>
                  <a:gd name="connsiteX0" fmla="*/ 137517 w 183356"/>
                  <a:gd name="connsiteY0" fmla="*/ 0 h 183356"/>
                  <a:gd name="connsiteX1" fmla="*/ 137517 w 183356"/>
                  <a:gd name="connsiteY1" fmla="*/ 45839 h 183356"/>
                  <a:gd name="connsiteX2" fmla="*/ 183356 w 183356"/>
                  <a:gd name="connsiteY2" fmla="*/ 45839 h 183356"/>
                  <a:gd name="connsiteX3" fmla="*/ 183356 w 183356"/>
                  <a:gd name="connsiteY3" fmla="*/ 137517 h 183356"/>
                  <a:gd name="connsiteX4" fmla="*/ 137517 w 183356"/>
                  <a:gd name="connsiteY4" fmla="*/ 137517 h 183356"/>
                  <a:gd name="connsiteX5" fmla="*/ 137517 w 183356"/>
                  <a:gd name="connsiteY5" fmla="*/ 183356 h 183356"/>
                  <a:gd name="connsiteX6" fmla="*/ 45839 w 183356"/>
                  <a:gd name="connsiteY6" fmla="*/ 183356 h 183356"/>
                  <a:gd name="connsiteX7" fmla="*/ 45839 w 183356"/>
                  <a:gd name="connsiteY7" fmla="*/ 137517 h 183356"/>
                  <a:gd name="connsiteX8" fmla="*/ 0 w 183356"/>
                  <a:gd name="connsiteY8" fmla="*/ 137517 h 183356"/>
                  <a:gd name="connsiteX9" fmla="*/ 0 w 183356"/>
                  <a:gd name="connsiteY9" fmla="*/ 45839 h 183356"/>
                  <a:gd name="connsiteX10" fmla="*/ 45839 w 183356"/>
                  <a:gd name="connsiteY10" fmla="*/ 45839 h 183356"/>
                  <a:gd name="connsiteX0" fmla="*/ 47029 w 183356"/>
                  <a:gd name="connsiteY0" fmla="*/ 0 h 183356"/>
                  <a:gd name="connsiteX1" fmla="*/ 137517 w 183356"/>
                  <a:gd name="connsiteY1" fmla="*/ 45839 h 183356"/>
                  <a:gd name="connsiteX2" fmla="*/ 183356 w 183356"/>
                  <a:gd name="connsiteY2" fmla="*/ 45839 h 183356"/>
                  <a:gd name="connsiteX3" fmla="*/ 183356 w 183356"/>
                  <a:gd name="connsiteY3" fmla="*/ 137517 h 183356"/>
                  <a:gd name="connsiteX4" fmla="*/ 137517 w 183356"/>
                  <a:gd name="connsiteY4" fmla="*/ 137517 h 183356"/>
                  <a:gd name="connsiteX5" fmla="*/ 137517 w 183356"/>
                  <a:gd name="connsiteY5" fmla="*/ 183356 h 183356"/>
                  <a:gd name="connsiteX6" fmla="*/ 45839 w 183356"/>
                  <a:gd name="connsiteY6" fmla="*/ 183356 h 183356"/>
                  <a:gd name="connsiteX7" fmla="*/ 45839 w 183356"/>
                  <a:gd name="connsiteY7" fmla="*/ 137517 h 183356"/>
                  <a:gd name="connsiteX8" fmla="*/ 0 w 183356"/>
                  <a:gd name="connsiteY8" fmla="*/ 137517 h 183356"/>
                  <a:gd name="connsiteX9" fmla="*/ 0 w 183356"/>
                  <a:gd name="connsiteY9" fmla="*/ 45839 h 183356"/>
                  <a:gd name="connsiteX10" fmla="*/ 45839 w 183356"/>
                  <a:gd name="connsiteY10" fmla="*/ 45839 h 183356"/>
                  <a:gd name="connsiteX0" fmla="*/ 137517 w 183356"/>
                  <a:gd name="connsiteY0" fmla="*/ 0 h 137517"/>
                  <a:gd name="connsiteX1" fmla="*/ 183356 w 183356"/>
                  <a:gd name="connsiteY1" fmla="*/ 0 h 137517"/>
                  <a:gd name="connsiteX2" fmla="*/ 183356 w 183356"/>
                  <a:gd name="connsiteY2" fmla="*/ 91678 h 137517"/>
                  <a:gd name="connsiteX3" fmla="*/ 137517 w 183356"/>
                  <a:gd name="connsiteY3" fmla="*/ 91678 h 137517"/>
                  <a:gd name="connsiteX4" fmla="*/ 137517 w 183356"/>
                  <a:gd name="connsiteY4" fmla="*/ 137517 h 137517"/>
                  <a:gd name="connsiteX5" fmla="*/ 45839 w 183356"/>
                  <a:gd name="connsiteY5" fmla="*/ 137517 h 137517"/>
                  <a:gd name="connsiteX6" fmla="*/ 45839 w 183356"/>
                  <a:gd name="connsiteY6" fmla="*/ 91678 h 137517"/>
                  <a:gd name="connsiteX7" fmla="*/ 0 w 183356"/>
                  <a:gd name="connsiteY7" fmla="*/ 91678 h 137517"/>
                  <a:gd name="connsiteX8" fmla="*/ 0 w 183356"/>
                  <a:gd name="connsiteY8" fmla="*/ 0 h 137517"/>
                  <a:gd name="connsiteX9" fmla="*/ 45839 w 183356"/>
                  <a:gd name="connsiteY9" fmla="*/ 0 h 137517"/>
                  <a:gd name="connsiteX0" fmla="*/ 183356 w 183356"/>
                  <a:gd name="connsiteY0" fmla="*/ 0 h 137517"/>
                  <a:gd name="connsiteX1" fmla="*/ 183356 w 183356"/>
                  <a:gd name="connsiteY1" fmla="*/ 91678 h 137517"/>
                  <a:gd name="connsiteX2" fmla="*/ 137517 w 183356"/>
                  <a:gd name="connsiteY2" fmla="*/ 91678 h 137517"/>
                  <a:gd name="connsiteX3" fmla="*/ 137517 w 183356"/>
                  <a:gd name="connsiteY3" fmla="*/ 137517 h 137517"/>
                  <a:gd name="connsiteX4" fmla="*/ 45839 w 183356"/>
                  <a:gd name="connsiteY4" fmla="*/ 137517 h 137517"/>
                  <a:gd name="connsiteX5" fmla="*/ 45839 w 183356"/>
                  <a:gd name="connsiteY5" fmla="*/ 91678 h 137517"/>
                  <a:gd name="connsiteX6" fmla="*/ 0 w 183356"/>
                  <a:gd name="connsiteY6" fmla="*/ 91678 h 137517"/>
                  <a:gd name="connsiteX7" fmla="*/ 0 w 183356"/>
                  <a:gd name="connsiteY7" fmla="*/ 0 h 137517"/>
                  <a:gd name="connsiteX8" fmla="*/ 45839 w 183356"/>
                  <a:gd name="connsiteY8" fmla="*/ 0 h 137517"/>
                  <a:gd name="connsiteX0" fmla="*/ 183356 w 183356"/>
                  <a:gd name="connsiteY0" fmla="*/ 0 h 137517"/>
                  <a:gd name="connsiteX1" fmla="*/ 183356 w 183356"/>
                  <a:gd name="connsiteY1" fmla="*/ 91678 h 137517"/>
                  <a:gd name="connsiteX2" fmla="*/ 137517 w 183356"/>
                  <a:gd name="connsiteY2" fmla="*/ 91678 h 137517"/>
                  <a:gd name="connsiteX3" fmla="*/ 137517 w 183356"/>
                  <a:gd name="connsiteY3" fmla="*/ 137517 h 137517"/>
                  <a:gd name="connsiteX4" fmla="*/ 45839 w 183356"/>
                  <a:gd name="connsiteY4" fmla="*/ 137517 h 137517"/>
                  <a:gd name="connsiteX5" fmla="*/ 45839 w 183356"/>
                  <a:gd name="connsiteY5" fmla="*/ 91678 h 137517"/>
                  <a:gd name="connsiteX6" fmla="*/ 0 w 183356"/>
                  <a:gd name="connsiteY6" fmla="*/ 91678 h 137517"/>
                  <a:gd name="connsiteX7" fmla="*/ 0 w 183356"/>
                  <a:gd name="connsiteY7" fmla="*/ 0 h 137517"/>
                  <a:gd name="connsiteX0" fmla="*/ 183356 w 183356"/>
                  <a:gd name="connsiteY0" fmla="*/ 91678 h 137517"/>
                  <a:gd name="connsiteX1" fmla="*/ 137517 w 183356"/>
                  <a:gd name="connsiteY1" fmla="*/ 91678 h 137517"/>
                  <a:gd name="connsiteX2" fmla="*/ 137517 w 183356"/>
                  <a:gd name="connsiteY2" fmla="*/ 137517 h 137517"/>
                  <a:gd name="connsiteX3" fmla="*/ 45839 w 183356"/>
                  <a:gd name="connsiteY3" fmla="*/ 137517 h 137517"/>
                  <a:gd name="connsiteX4" fmla="*/ 45839 w 183356"/>
                  <a:gd name="connsiteY4" fmla="*/ 91678 h 137517"/>
                  <a:gd name="connsiteX5" fmla="*/ 0 w 183356"/>
                  <a:gd name="connsiteY5" fmla="*/ 91678 h 137517"/>
                  <a:gd name="connsiteX6" fmla="*/ 0 w 183356"/>
                  <a:gd name="connsiteY6" fmla="*/ 0 h 137517"/>
                  <a:gd name="connsiteX0" fmla="*/ 137517 w 137517"/>
                  <a:gd name="connsiteY0" fmla="*/ 91678 h 137517"/>
                  <a:gd name="connsiteX1" fmla="*/ 137517 w 137517"/>
                  <a:gd name="connsiteY1" fmla="*/ 137517 h 137517"/>
                  <a:gd name="connsiteX2" fmla="*/ 45839 w 137517"/>
                  <a:gd name="connsiteY2" fmla="*/ 137517 h 137517"/>
                  <a:gd name="connsiteX3" fmla="*/ 45839 w 137517"/>
                  <a:gd name="connsiteY3" fmla="*/ 91678 h 137517"/>
                  <a:gd name="connsiteX4" fmla="*/ 0 w 137517"/>
                  <a:gd name="connsiteY4" fmla="*/ 91678 h 137517"/>
                  <a:gd name="connsiteX5" fmla="*/ 0 w 137517"/>
                  <a:gd name="connsiteY5" fmla="*/ 0 h 137517"/>
                  <a:gd name="connsiteX0" fmla="*/ 93193 w 137517"/>
                  <a:gd name="connsiteY0" fmla="*/ 197142 h 197142"/>
                  <a:gd name="connsiteX1" fmla="*/ 137517 w 137517"/>
                  <a:gd name="connsiteY1" fmla="*/ 137517 h 197142"/>
                  <a:gd name="connsiteX2" fmla="*/ 45839 w 137517"/>
                  <a:gd name="connsiteY2" fmla="*/ 137517 h 197142"/>
                  <a:gd name="connsiteX3" fmla="*/ 45839 w 137517"/>
                  <a:gd name="connsiteY3" fmla="*/ 91678 h 197142"/>
                  <a:gd name="connsiteX4" fmla="*/ 0 w 137517"/>
                  <a:gd name="connsiteY4" fmla="*/ 91678 h 197142"/>
                  <a:gd name="connsiteX5" fmla="*/ 0 w 137517"/>
                  <a:gd name="connsiteY5" fmla="*/ 0 h 197142"/>
                  <a:gd name="connsiteX0" fmla="*/ 93193 w 96703"/>
                  <a:gd name="connsiteY0" fmla="*/ 197142 h 197142"/>
                  <a:gd name="connsiteX1" fmla="*/ 96703 w 96703"/>
                  <a:gd name="connsiteY1" fmla="*/ 123589 h 197142"/>
                  <a:gd name="connsiteX2" fmla="*/ 45839 w 96703"/>
                  <a:gd name="connsiteY2" fmla="*/ 137517 h 197142"/>
                  <a:gd name="connsiteX3" fmla="*/ 45839 w 96703"/>
                  <a:gd name="connsiteY3" fmla="*/ 91678 h 197142"/>
                  <a:gd name="connsiteX4" fmla="*/ 0 w 96703"/>
                  <a:gd name="connsiteY4" fmla="*/ 91678 h 197142"/>
                  <a:gd name="connsiteX5" fmla="*/ 0 w 96703"/>
                  <a:gd name="connsiteY5" fmla="*/ 0 h 197142"/>
                  <a:gd name="connsiteX0" fmla="*/ 93193 w 96703"/>
                  <a:gd name="connsiteY0" fmla="*/ 197142 h 197142"/>
                  <a:gd name="connsiteX1" fmla="*/ 96703 w 96703"/>
                  <a:gd name="connsiteY1" fmla="*/ 123589 h 197142"/>
                  <a:gd name="connsiteX2" fmla="*/ 45839 w 96703"/>
                  <a:gd name="connsiteY2" fmla="*/ 137517 h 197142"/>
                  <a:gd name="connsiteX3" fmla="*/ 57740 w 96703"/>
                  <a:gd name="connsiteY3" fmla="*/ 55172 h 197142"/>
                  <a:gd name="connsiteX4" fmla="*/ 0 w 96703"/>
                  <a:gd name="connsiteY4" fmla="*/ 91678 h 197142"/>
                  <a:gd name="connsiteX5" fmla="*/ 0 w 96703"/>
                  <a:gd name="connsiteY5" fmla="*/ 0 h 197142"/>
                  <a:gd name="connsiteX0" fmla="*/ 97246 w 100756"/>
                  <a:gd name="connsiteY0" fmla="*/ 197142 h 197142"/>
                  <a:gd name="connsiteX1" fmla="*/ 100756 w 100756"/>
                  <a:gd name="connsiteY1" fmla="*/ 123589 h 197142"/>
                  <a:gd name="connsiteX2" fmla="*/ 49892 w 100756"/>
                  <a:gd name="connsiteY2" fmla="*/ 137517 h 197142"/>
                  <a:gd name="connsiteX3" fmla="*/ 61793 w 100756"/>
                  <a:gd name="connsiteY3" fmla="*/ 55172 h 197142"/>
                  <a:gd name="connsiteX4" fmla="*/ 0 w 100756"/>
                  <a:gd name="connsiteY4" fmla="*/ 100298 h 197142"/>
                  <a:gd name="connsiteX5" fmla="*/ 4053 w 100756"/>
                  <a:gd name="connsiteY5" fmla="*/ 0 h 197142"/>
                  <a:gd name="connsiteX0" fmla="*/ 97246 w 100756"/>
                  <a:gd name="connsiteY0" fmla="*/ 197142 h 197142"/>
                  <a:gd name="connsiteX1" fmla="*/ 100756 w 100756"/>
                  <a:gd name="connsiteY1" fmla="*/ 123589 h 197142"/>
                  <a:gd name="connsiteX2" fmla="*/ 49892 w 100756"/>
                  <a:gd name="connsiteY2" fmla="*/ 137517 h 197142"/>
                  <a:gd name="connsiteX3" fmla="*/ 48235 w 100756"/>
                  <a:gd name="connsiteY3" fmla="*/ 67217 h 197142"/>
                  <a:gd name="connsiteX4" fmla="*/ 0 w 100756"/>
                  <a:gd name="connsiteY4" fmla="*/ 100298 h 197142"/>
                  <a:gd name="connsiteX5" fmla="*/ 4053 w 100756"/>
                  <a:gd name="connsiteY5" fmla="*/ 0 h 197142"/>
                  <a:gd name="connsiteX0" fmla="*/ 93321 w 100756"/>
                  <a:gd name="connsiteY0" fmla="*/ 211084 h 211084"/>
                  <a:gd name="connsiteX1" fmla="*/ 100756 w 100756"/>
                  <a:gd name="connsiteY1" fmla="*/ 123589 h 211084"/>
                  <a:gd name="connsiteX2" fmla="*/ 49892 w 100756"/>
                  <a:gd name="connsiteY2" fmla="*/ 137517 h 211084"/>
                  <a:gd name="connsiteX3" fmla="*/ 48235 w 100756"/>
                  <a:gd name="connsiteY3" fmla="*/ 67217 h 211084"/>
                  <a:gd name="connsiteX4" fmla="*/ 0 w 100756"/>
                  <a:gd name="connsiteY4" fmla="*/ 100298 h 211084"/>
                  <a:gd name="connsiteX5" fmla="*/ 4053 w 100756"/>
                  <a:gd name="connsiteY5" fmla="*/ 0 h 211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756" h="211084">
                    <a:moveTo>
                      <a:pt x="93321" y="211084"/>
                    </a:moveTo>
                    <a:lnTo>
                      <a:pt x="100756" y="123589"/>
                    </a:lnTo>
                    <a:lnTo>
                      <a:pt x="49892" y="137517"/>
                    </a:lnTo>
                    <a:cubicBezTo>
                      <a:pt x="49340" y="114084"/>
                      <a:pt x="48787" y="90650"/>
                      <a:pt x="48235" y="67217"/>
                    </a:cubicBezTo>
                    <a:lnTo>
                      <a:pt x="0" y="100298"/>
                    </a:lnTo>
                    <a:lnTo>
                      <a:pt x="4053" y="0"/>
                    </a:lnTo>
                  </a:path>
                </a:pathLst>
              </a:cu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1463675"/>
                <a:endParaRPr lang="en-US" sz="1050" dirty="0">
                  <a:solidFill>
                    <a:schemeClr val="bg2"/>
                  </a:solidFill>
                  <a:latin typeface="+mj-lt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891408-7851-5E4F-BE6C-159E6E3F6BF4}"/>
                </a:ext>
              </a:extLst>
            </p:cNvPr>
            <p:cNvSpPr txBox="1"/>
            <p:nvPr/>
          </p:nvSpPr>
          <p:spPr bwMode="gray">
            <a:xfrm>
              <a:off x="949632" y="4706709"/>
              <a:ext cx="2318729" cy="11772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TrackTitle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pPr>
                <a:spcBef>
                  <a:spcPts val="500"/>
                </a:spcBef>
              </a:pPr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TrackLength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spcBef>
                  <a:spcPts val="5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Tracks</a:t>
              </a:r>
            </a:p>
            <a:p>
              <a:pPr>
                <a:spcBef>
                  <a:spcPts val="5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ORDER BY 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Length</a:t>
              </a:r>
            </a:p>
          </p:txBody>
        </p:sp>
      </p:grp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EC2C244-5AAF-0649-AD49-0C4CD1E91A93}"/>
              </a:ext>
            </a:extLst>
          </p:cNvPr>
          <p:cNvSpPr/>
          <p:nvPr/>
        </p:nvSpPr>
        <p:spPr bwMode="gray">
          <a:xfrm>
            <a:off x="3878463" y="5163427"/>
            <a:ext cx="1106816" cy="789491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1463675"/>
            <a:endParaRPr lang="en-US" sz="900" dirty="0">
              <a:solidFill>
                <a:schemeClr val="bg2"/>
              </a:solidFill>
              <a:latin typeface="+mj-lt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0221D15-C853-7347-A90C-2B33C777A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659614"/>
              </p:ext>
            </p:extLst>
          </p:nvPr>
        </p:nvGraphicFramePr>
        <p:xfrm>
          <a:off x="5685179" y="4383366"/>
          <a:ext cx="4298044" cy="23496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4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403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2000" kern="1200" dirty="0" err="1"/>
                        <a:t>TrackTitle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2000" kern="1200" dirty="0"/>
                        <a:t>Length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403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/>
                        <a:t>Last Kiss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/>
                        <a:t>225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403">
                <a:tc>
                  <a:txBody>
                    <a:bodyPr/>
                    <a:lstStyle/>
                    <a:p>
                      <a:pPr marL="0" marR="0" lvl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kern="1200" dirty="0"/>
                        <a:t>Genie In A Bottle</a:t>
                      </a:r>
                      <a:endParaRPr lang="en-US" sz="2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marL="0" marR="0" lvl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kern="1200" noProof="0" dirty="0"/>
                        <a:t>333</a:t>
                      </a:r>
                      <a:endParaRPr lang="en-US" sz="2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403">
                <a:tc>
                  <a:txBody>
                    <a:bodyPr/>
                    <a:lstStyle/>
                    <a:p>
                      <a:pPr marL="0" marR="0" lvl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kern="1200" dirty="0"/>
                        <a:t>I Want It That Way</a:t>
                      </a:r>
                      <a:endParaRPr lang="en-US" sz="2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tc>
                  <a:txBody>
                    <a:bodyPr/>
                    <a:lstStyle/>
                    <a:p>
                      <a:pPr marL="0" marR="0" lvl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kern="1200" noProof="0" dirty="0"/>
                        <a:t>333</a:t>
                      </a:r>
                      <a:endParaRPr lang="en-US" sz="2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8" marR="640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035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</TotalTime>
  <Words>407</Words>
  <Application>Microsoft Macintosh PowerPoint</Application>
  <PresentationFormat>Widescreen</PresentationFormat>
  <Paragraphs>145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Consolas</vt:lpstr>
      <vt:lpstr>Tw Cen MT</vt:lpstr>
      <vt:lpstr>Tw Cen MT Condensed</vt:lpstr>
      <vt:lpstr>Wingdings 3</vt:lpstr>
      <vt:lpstr>Integral</vt:lpstr>
      <vt:lpstr>  SQL 101: A Beginners Guide to SQL  </vt:lpstr>
      <vt:lpstr>Selecting Data</vt:lpstr>
      <vt:lpstr>Selecting Data</vt:lpstr>
      <vt:lpstr>Using An alias</vt:lpstr>
      <vt:lpstr>Filtering Data</vt:lpstr>
      <vt:lpstr>Filtering Data</vt:lpstr>
      <vt:lpstr>Ordering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SQL 101: A Beginners Guide to SQL  </dc:title>
  <dc:creator>Sean Coyne</dc:creator>
  <cp:lastModifiedBy>Vazquez Villegas, O.M. (Orlando)</cp:lastModifiedBy>
  <cp:revision>5</cp:revision>
  <dcterms:created xsi:type="dcterms:W3CDTF">2019-11-05T23:25:01Z</dcterms:created>
  <dcterms:modified xsi:type="dcterms:W3CDTF">2021-01-22T14:21:04Z</dcterms:modified>
</cp:coreProperties>
</file>