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5"/>
    <p:sldMasterId id="214748366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6858000" cx="12192000"/>
  <p:notesSz cx="7315200" cy="12344400"/>
  <p:embeddedFontLst>
    <p:embeddedFont>
      <p:font typeface="Candara"/>
      <p:regular r:id="rId29"/>
      <p:bold r:id="rId30"/>
      <p:italic r:id="rId31"/>
      <p:boldItalic r:id="rId32"/>
    </p:embeddedFont>
    <p:embeddedFont>
      <p:font typeface="Roboto Mon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D168B11-425C-4338-A13D-5D90A155D806}">
  <a:tblStyle styleId="{BD168B11-425C-4338-A13D-5D90A155D806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F6EE"/>
          </a:solidFill>
        </a:fill>
      </a:tcStyle>
    </a:wholeTbl>
    <a:band1H>
      <a:tcTxStyle/>
      <a:tcStyle>
        <a:fill>
          <a:solidFill>
            <a:srgbClr val="CFEEDB"/>
          </a:solidFill>
        </a:fill>
      </a:tcStyle>
    </a:band1H>
    <a:band2H>
      <a:tcTxStyle/>
    </a:band2H>
    <a:band1V>
      <a:tcTxStyle/>
      <a:tcStyle>
        <a:fill>
          <a:solidFill>
            <a:srgbClr val="CFEEDB"/>
          </a:solidFill>
        </a:fill>
      </a:tcStyle>
    </a:band1V>
    <a:band2V>
      <a:tcTxStyle/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4DB30516-C56E-4B60-9BF9-51AE9264C83C}" styleName="Table_1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F3F9"/>
          </a:solidFill>
        </a:fill>
      </a:tcStyle>
    </a:wholeTbl>
    <a:band1H>
      <a:tcTxStyle/>
      <a:tcStyle>
        <a:fill>
          <a:solidFill>
            <a:srgbClr val="CFE7F3"/>
          </a:solidFill>
        </a:fill>
      </a:tcStyle>
    </a:band1H>
    <a:band2H>
      <a:tcTxStyle/>
    </a:band2H>
    <a:band1V>
      <a:tcTxStyle/>
      <a:tcStyle>
        <a:fill>
          <a:solidFill>
            <a:srgbClr val="CFE7F3"/>
          </a:solidFill>
        </a:fill>
      </a:tcStyle>
    </a:band1V>
    <a:band2V>
      <a:tcTxStyle/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Candara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Candara-italic.fntdata"/><Relationship Id="rId30" Type="http://schemas.openxmlformats.org/officeDocument/2006/relationships/font" Target="fonts/Candara-bold.fntdata"/><Relationship Id="rId11" Type="http://schemas.openxmlformats.org/officeDocument/2006/relationships/slide" Target="slides/slide4.xml"/><Relationship Id="rId33" Type="http://schemas.openxmlformats.org/officeDocument/2006/relationships/font" Target="fonts/RobotoMono-regular.fntdata"/><Relationship Id="rId10" Type="http://schemas.openxmlformats.org/officeDocument/2006/relationships/slide" Target="slides/slide3.xml"/><Relationship Id="rId32" Type="http://schemas.openxmlformats.org/officeDocument/2006/relationships/font" Target="fonts/Candara-boldItalic.fntdata"/><Relationship Id="rId13" Type="http://schemas.openxmlformats.org/officeDocument/2006/relationships/slide" Target="slides/slide6.xml"/><Relationship Id="rId35" Type="http://schemas.openxmlformats.org/officeDocument/2006/relationships/font" Target="fonts/RobotoMono-italic.fntdata"/><Relationship Id="rId12" Type="http://schemas.openxmlformats.org/officeDocument/2006/relationships/slide" Target="slides/slide5.xml"/><Relationship Id="rId34" Type="http://schemas.openxmlformats.org/officeDocument/2006/relationships/font" Target="fonts/RobotoMono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schemas.openxmlformats.org/officeDocument/2006/relationships/font" Target="fonts/RobotoMono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9920" cy="619364"/>
          </a:xfrm>
          <a:prstGeom prst="rect">
            <a:avLst/>
          </a:prstGeom>
          <a:noFill/>
          <a:ln>
            <a:noFill/>
          </a:ln>
        </p:spPr>
        <p:txBody>
          <a:bodyPr anchorCtr="0" anchor="t" bIns="56150" lIns="112325" spcFirstLastPara="1" rIns="112325" wrap="square" tIns="56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0"/>
            <a:ext cx="3169920" cy="619364"/>
          </a:xfrm>
          <a:prstGeom prst="rect">
            <a:avLst/>
          </a:prstGeom>
          <a:noFill/>
          <a:ln>
            <a:noFill/>
          </a:ln>
        </p:spPr>
        <p:txBody>
          <a:bodyPr anchorCtr="0" anchor="t" bIns="56150" lIns="112325" spcFirstLastPara="1" rIns="112325" wrap="square" tIns="561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  <a:noFill/>
          <a:ln>
            <a:noFill/>
          </a:ln>
        </p:spPr>
        <p:txBody>
          <a:bodyPr anchorCtr="0" anchor="t" bIns="56150" lIns="112325" spcFirstLastPara="1" rIns="112325" wrap="square" tIns="561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1725038"/>
            <a:ext cx="3169920" cy="619362"/>
          </a:xfrm>
          <a:prstGeom prst="rect">
            <a:avLst/>
          </a:prstGeom>
          <a:noFill/>
          <a:ln>
            <a:noFill/>
          </a:ln>
        </p:spPr>
        <p:txBody>
          <a:bodyPr anchorCtr="0" anchor="b" bIns="56150" lIns="112325" spcFirstLastPara="1" rIns="112325" wrap="square" tIns="56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11725038"/>
            <a:ext cx="3169920" cy="619362"/>
          </a:xfrm>
          <a:prstGeom prst="rect">
            <a:avLst/>
          </a:prstGeom>
          <a:noFill/>
          <a:ln>
            <a:noFill/>
          </a:ln>
        </p:spPr>
        <p:txBody>
          <a:bodyPr anchorCtr="0" anchor="b" bIns="56150" lIns="112325" spcFirstLastPara="1" rIns="112325" wrap="square" tIns="561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9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9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0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10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1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11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12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12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efd88342e8_0_0:notes"/>
          <p:cNvSpPr txBox="1"/>
          <p:nvPr>
            <p:ph idx="1" type="body"/>
          </p:nvPr>
        </p:nvSpPr>
        <p:spPr>
          <a:xfrm>
            <a:off x="731520" y="5940742"/>
            <a:ext cx="5852100" cy="4860600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gefd88342e8_0_0:notes"/>
          <p:cNvSpPr/>
          <p:nvPr>
            <p:ph idx="2" type="sldImg"/>
          </p:nvPr>
        </p:nvSpPr>
        <p:spPr>
          <a:xfrm>
            <a:off x="-44450" y="1543050"/>
            <a:ext cx="7404000" cy="416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58af35d58f_0_0:notes"/>
          <p:cNvSpPr txBox="1"/>
          <p:nvPr>
            <p:ph idx="1" type="body"/>
          </p:nvPr>
        </p:nvSpPr>
        <p:spPr>
          <a:xfrm>
            <a:off x="731520" y="5940742"/>
            <a:ext cx="5852100" cy="4860600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g158af35d58f_0_0:notes"/>
          <p:cNvSpPr/>
          <p:nvPr>
            <p:ph idx="2" type="sldImg"/>
          </p:nvPr>
        </p:nvSpPr>
        <p:spPr>
          <a:xfrm>
            <a:off x="-44450" y="1543050"/>
            <a:ext cx="7404000" cy="416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3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13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f60a4ecde9_0_0:notes"/>
          <p:cNvSpPr txBox="1"/>
          <p:nvPr>
            <p:ph idx="1" type="body"/>
          </p:nvPr>
        </p:nvSpPr>
        <p:spPr>
          <a:xfrm>
            <a:off x="731520" y="5940742"/>
            <a:ext cx="5852100" cy="4860600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gf60a4ecde9_0_0:notes"/>
          <p:cNvSpPr/>
          <p:nvPr>
            <p:ph idx="2" type="sldImg"/>
          </p:nvPr>
        </p:nvSpPr>
        <p:spPr>
          <a:xfrm>
            <a:off x="-44450" y="1543050"/>
            <a:ext cx="7404000" cy="416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14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14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f60d13bdb5_0_0:notes"/>
          <p:cNvSpPr txBox="1"/>
          <p:nvPr>
            <p:ph idx="1" type="body"/>
          </p:nvPr>
        </p:nvSpPr>
        <p:spPr>
          <a:xfrm>
            <a:off x="731520" y="5940742"/>
            <a:ext cx="5852100" cy="4860600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gf60d13bdb5_0_0:notes"/>
          <p:cNvSpPr/>
          <p:nvPr>
            <p:ph idx="2" type="sldImg"/>
          </p:nvPr>
        </p:nvSpPr>
        <p:spPr>
          <a:xfrm>
            <a:off x="-44450" y="1543050"/>
            <a:ext cx="7404000" cy="416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15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15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16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16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5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f23d786d55_0_0:notes"/>
          <p:cNvSpPr txBox="1"/>
          <p:nvPr>
            <p:ph idx="1" type="body"/>
          </p:nvPr>
        </p:nvSpPr>
        <p:spPr>
          <a:xfrm>
            <a:off x="731520" y="5940742"/>
            <a:ext cx="5852100" cy="4860600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gf23d786d55_0_0:notes"/>
          <p:cNvSpPr/>
          <p:nvPr>
            <p:ph idx="2" type="sldImg"/>
          </p:nvPr>
        </p:nvSpPr>
        <p:spPr>
          <a:xfrm>
            <a:off x="-44450" y="1543050"/>
            <a:ext cx="7404000" cy="416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6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7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8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8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0" name="Google Shape;60;p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62" name="Google Shape;62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1" name="Google Shape;71;p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5" name="Google Shape;75;p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3" name="Google Shape;83;p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5" name="Google Shape;85;p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4" name="Google Shape;104;p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9" name="Google Shape;109;p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3" name="Google Shape;113;p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5" name="Google Shape;115;p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2"/>
          <p:cNvSpPr txBox="1"/>
          <p:nvPr>
            <p:ph type="ctrTitle"/>
          </p:nvPr>
        </p:nvSpPr>
        <p:spPr>
          <a:xfrm>
            <a:off x="2095502" y="957081"/>
            <a:ext cx="9896201" cy="137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"/>
          <p:cNvSpPr txBox="1"/>
          <p:nvPr>
            <p:ph idx="1" type="subTitle"/>
          </p:nvPr>
        </p:nvSpPr>
        <p:spPr>
          <a:xfrm>
            <a:off x="3200128" y="2418965"/>
            <a:ext cx="699344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8" name="Google Shape;118;p2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21" name="Google Shape;121;p2"/>
          <p:cNvGrpSpPr/>
          <p:nvPr/>
        </p:nvGrpSpPr>
        <p:grpSpPr>
          <a:xfrm>
            <a:off x="1347794" y="2675314"/>
            <a:ext cx="1730495" cy="1418738"/>
            <a:chOff x="35718" y="41762"/>
            <a:chExt cx="791370" cy="648801"/>
          </a:xfrm>
        </p:grpSpPr>
        <p:sp>
          <p:nvSpPr>
            <p:cNvPr id="122" name="Google Shape;122;p2"/>
            <p:cNvSpPr/>
            <p:nvPr/>
          </p:nvSpPr>
          <p:spPr>
            <a:xfrm>
              <a:off x="35718" y="556661"/>
              <a:ext cx="791370" cy="13390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23" name="Google Shape;123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499" y="41762"/>
              <a:ext cx="777921" cy="63402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4" name="Google Shape;124;p2"/>
          <p:cNvGrpSpPr/>
          <p:nvPr/>
        </p:nvGrpSpPr>
        <p:grpSpPr>
          <a:xfrm>
            <a:off x="10136267" y="2602823"/>
            <a:ext cx="1767385" cy="1650362"/>
            <a:chOff x="1422231" y="747645"/>
            <a:chExt cx="1155835" cy="1079305"/>
          </a:xfrm>
        </p:grpSpPr>
        <p:sp>
          <p:nvSpPr>
            <p:cNvPr id="125" name="Google Shape;125;p2"/>
            <p:cNvSpPr/>
            <p:nvPr/>
          </p:nvSpPr>
          <p:spPr>
            <a:xfrm>
              <a:off x="1560194" y="809339"/>
              <a:ext cx="876300" cy="876300"/>
            </a:xfrm>
            <a:custGeom>
              <a:rect b="b" l="l" r="r" t="t"/>
              <a:pathLst>
                <a:path extrusionOk="0" h="876300" w="876300">
                  <a:moveTo>
                    <a:pt x="441960" y="882968"/>
                  </a:moveTo>
                  <a:lnTo>
                    <a:pt x="441960" y="882968"/>
                  </a:lnTo>
                  <a:cubicBezTo>
                    <a:pt x="199073" y="882968"/>
                    <a:pt x="0" y="683895"/>
                    <a:pt x="0" y="441008"/>
                  </a:cubicBezTo>
                  <a:lnTo>
                    <a:pt x="0" y="441008"/>
                  </a:lnTo>
                  <a:cubicBezTo>
                    <a:pt x="0" y="198120"/>
                    <a:pt x="199073" y="0"/>
                    <a:pt x="441960" y="0"/>
                  </a:cubicBezTo>
                  <a:lnTo>
                    <a:pt x="441960" y="0"/>
                  </a:lnTo>
                  <a:cubicBezTo>
                    <a:pt x="684848" y="0"/>
                    <a:pt x="883920" y="199073"/>
                    <a:pt x="883920" y="441960"/>
                  </a:cubicBezTo>
                  <a:lnTo>
                    <a:pt x="883920" y="441960"/>
                  </a:lnTo>
                  <a:cubicBezTo>
                    <a:pt x="883920" y="683895"/>
                    <a:pt x="684848" y="882968"/>
                    <a:pt x="441960" y="8829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588294" y="1305894"/>
              <a:ext cx="809625" cy="314611"/>
            </a:xfrm>
            <a:prstGeom prst="ellipse">
              <a:avLst/>
            </a:prstGeom>
            <a:solidFill>
              <a:srgbClr val="D8D8D8">
                <a:alpha val="1686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667827" y="903875"/>
              <a:ext cx="647700" cy="657225"/>
            </a:xfrm>
            <a:custGeom>
              <a:rect b="b" l="l" r="r" t="t"/>
              <a:pathLst>
                <a:path extrusionOk="0" h="657225" w="647700">
                  <a:moveTo>
                    <a:pt x="1905" y="240744"/>
                  </a:moveTo>
                  <a:cubicBezTo>
                    <a:pt x="2858" y="239792"/>
                    <a:pt x="5715" y="238839"/>
                    <a:pt x="5715" y="237887"/>
                  </a:cubicBezTo>
                  <a:cubicBezTo>
                    <a:pt x="9525" y="226457"/>
                    <a:pt x="12383" y="214074"/>
                    <a:pt x="17145" y="201692"/>
                  </a:cubicBezTo>
                  <a:cubicBezTo>
                    <a:pt x="19050" y="195977"/>
                    <a:pt x="24765" y="191214"/>
                    <a:pt x="28575" y="186452"/>
                  </a:cubicBezTo>
                  <a:cubicBezTo>
                    <a:pt x="29528" y="185499"/>
                    <a:pt x="33338" y="185499"/>
                    <a:pt x="35243" y="186452"/>
                  </a:cubicBezTo>
                  <a:cubicBezTo>
                    <a:pt x="40005" y="187404"/>
                    <a:pt x="44768" y="189309"/>
                    <a:pt x="49530" y="190262"/>
                  </a:cubicBezTo>
                  <a:cubicBezTo>
                    <a:pt x="60960" y="193119"/>
                    <a:pt x="71438" y="195977"/>
                    <a:pt x="82868" y="197882"/>
                  </a:cubicBezTo>
                  <a:cubicBezTo>
                    <a:pt x="93345" y="199787"/>
                    <a:pt x="103823" y="204549"/>
                    <a:pt x="114300" y="200739"/>
                  </a:cubicBezTo>
                  <a:cubicBezTo>
                    <a:pt x="118110" y="198834"/>
                    <a:pt x="123825" y="196929"/>
                    <a:pt x="125730" y="193119"/>
                  </a:cubicBezTo>
                  <a:cubicBezTo>
                    <a:pt x="131445" y="179784"/>
                    <a:pt x="143828" y="171212"/>
                    <a:pt x="152400" y="160734"/>
                  </a:cubicBezTo>
                  <a:cubicBezTo>
                    <a:pt x="158115" y="154067"/>
                    <a:pt x="157163" y="147399"/>
                    <a:pt x="155258" y="141684"/>
                  </a:cubicBezTo>
                  <a:cubicBezTo>
                    <a:pt x="152400" y="132159"/>
                    <a:pt x="146685" y="123587"/>
                    <a:pt x="141923" y="114062"/>
                  </a:cubicBezTo>
                  <a:cubicBezTo>
                    <a:pt x="138113" y="104537"/>
                    <a:pt x="134303" y="95012"/>
                    <a:pt x="130493" y="84534"/>
                  </a:cubicBezTo>
                  <a:cubicBezTo>
                    <a:pt x="128588" y="79772"/>
                    <a:pt x="126683" y="75009"/>
                    <a:pt x="125730" y="70247"/>
                  </a:cubicBezTo>
                  <a:cubicBezTo>
                    <a:pt x="123825" y="63579"/>
                    <a:pt x="128588" y="59769"/>
                    <a:pt x="133350" y="56912"/>
                  </a:cubicBezTo>
                  <a:cubicBezTo>
                    <a:pt x="142875" y="51197"/>
                    <a:pt x="153353" y="45482"/>
                    <a:pt x="162878" y="39767"/>
                  </a:cubicBezTo>
                  <a:cubicBezTo>
                    <a:pt x="167640" y="36909"/>
                    <a:pt x="171450" y="34052"/>
                    <a:pt x="176213" y="32147"/>
                  </a:cubicBezTo>
                  <a:cubicBezTo>
                    <a:pt x="180975" y="30242"/>
                    <a:pt x="186690" y="28337"/>
                    <a:pt x="191453" y="33099"/>
                  </a:cubicBezTo>
                  <a:cubicBezTo>
                    <a:pt x="200025" y="42624"/>
                    <a:pt x="207645" y="52149"/>
                    <a:pt x="215265" y="62627"/>
                  </a:cubicBezTo>
                  <a:cubicBezTo>
                    <a:pt x="221933" y="71199"/>
                    <a:pt x="228600" y="80724"/>
                    <a:pt x="236220" y="90249"/>
                  </a:cubicBezTo>
                  <a:cubicBezTo>
                    <a:pt x="239078" y="94059"/>
                    <a:pt x="243840" y="96917"/>
                    <a:pt x="247650" y="99774"/>
                  </a:cubicBezTo>
                  <a:cubicBezTo>
                    <a:pt x="248603" y="100727"/>
                    <a:pt x="250508" y="100727"/>
                    <a:pt x="252413" y="99774"/>
                  </a:cubicBezTo>
                  <a:cubicBezTo>
                    <a:pt x="260033" y="97869"/>
                    <a:pt x="267653" y="97869"/>
                    <a:pt x="274320" y="94059"/>
                  </a:cubicBezTo>
                  <a:cubicBezTo>
                    <a:pt x="281940" y="89297"/>
                    <a:pt x="290513" y="91202"/>
                    <a:pt x="299085" y="90249"/>
                  </a:cubicBezTo>
                  <a:cubicBezTo>
                    <a:pt x="307658" y="89297"/>
                    <a:pt x="315278" y="82629"/>
                    <a:pt x="317183" y="75009"/>
                  </a:cubicBezTo>
                  <a:cubicBezTo>
                    <a:pt x="319088" y="66437"/>
                    <a:pt x="322898" y="58817"/>
                    <a:pt x="325755" y="50244"/>
                  </a:cubicBezTo>
                  <a:cubicBezTo>
                    <a:pt x="327660" y="43577"/>
                    <a:pt x="330518" y="36909"/>
                    <a:pt x="332423" y="29289"/>
                  </a:cubicBezTo>
                  <a:cubicBezTo>
                    <a:pt x="334328" y="21669"/>
                    <a:pt x="335280" y="14049"/>
                    <a:pt x="338138" y="7382"/>
                  </a:cubicBezTo>
                  <a:cubicBezTo>
                    <a:pt x="339090" y="4524"/>
                    <a:pt x="342900" y="714"/>
                    <a:pt x="346710" y="714"/>
                  </a:cubicBezTo>
                  <a:cubicBezTo>
                    <a:pt x="356235" y="-238"/>
                    <a:pt x="364808" y="-238"/>
                    <a:pt x="374333" y="714"/>
                  </a:cubicBezTo>
                  <a:cubicBezTo>
                    <a:pt x="383858" y="1667"/>
                    <a:pt x="392430" y="3572"/>
                    <a:pt x="401955" y="5477"/>
                  </a:cubicBezTo>
                  <a:cubicBezTo>
                    <a:pt x="414338" y="8334"/>
                    <a:pt x="421958" y="23574"/>
                    <a:pt x="417195" y="35004"/>
                  </a:cubicBezTo>
                  <a:cubicBezTo>
                    <a:pt x="416243" y="37862"/>
                    <a:pt x="415290" y="39767"/>
                    <a:pt x="415290" y="42624"/>
                  </a:cubicBezTo>
                  <a:cubicBezTo>
                    <a:pt x="414338" y="57864"/>
                    <a:pt x="414338" y="73104"/>
                    <a:pt x="414338" y="88344"/>
                  </a:cubicBezTo>
                  <a:cubicBezTo>
                    <a:pt x="414338" y="101679"/>
                    <a:pt x="418148" y="105489"/>
                    <a:pt x="429578" y="111204"/>
                  </a:cubicBezTo>
                  <a:cubicBezTo>
                    <a:pt x="441008" y="116919"/>
                    <a:pt x="451485" y="123587"/>
                    <a:pt x="462915" y="130254"/>
                  </a:cubicBezTo>
                  <a:cubicBezTo>
                    <a:pt x="473393" y="136922"/>
                    <a:pt x="480060" y="135969"/>
                    <a:pt x="488633" y="129302"/>
                  </a:cubicBezTo>
                  <a:cubicBezTo>
                    <a:pt x="497205" y="122634"/>
                    <a:pt x="506730" y="116919"/>
                    <a:pt x="516255" y="110252"/>
                  </a:cubicBezTo>
                  <a:cubicBezTo>
                    <a:pt x="524828" y="104537"/>
                    <a:pt x="534353" y="97869"/>
                    <a:pt x="542925" y="92154"/>
                  </a:cubicBezTo>
                  <a:cubicBezTo>
                    <a:pt x="547688" y="88344"/>
                    <a:pt x="558165" y="91202"/>
                    <a:pt x="562928" y="96917"/>
                  </a:cubicBezTo>
                  <a:cubicBezTo>
                    <a:pt x="573405" y="110252"/>
                    <a:pt x="583883" y="122634"/>
                    <a:pt x="594360" y="135969"/>
                  </a:cubicBezTo>
                  <a:cubicBezTo>
                    <a:pt x="600075" y="142637"/>
                    <a:pt x="599123" y="148352"/>
                    <a:pt x="592455" y="155019"/>
                  </a:cubicBezTo>
                  <a:cubicBezTo>
                    <a:pt x="576263" y="172164"/>
                    <a:pt x="559118" y="188357"/>
                    <a:pt x="544830" y="206454"/>
                  </a:cubicBezTo>
                  <a:cubicBezTo>
                    <a:pt x="541020" y="211217"/>
                    <a:pt x="542925" y="221694"/>
                    <a:pt x="544830" y="229314"/>
                  </a:cubicBezTo>
                  <a:cubicBezTo>
                    <a:pt x="545783" y="235982"/>
                    <a:pt x="549593" y="243602"/>
                    <a:pt x="553403" y="249317"/>
                  </a:cubicBezTo>
                  <a:cubicBezTo>
                    <a:pt x="558165" y="258842"/>
                    <a:pt x="556260" y="271224"/>
                    <a:pt x="568643" y="276939"/>
                  </a:cubicBezTo>
                  <a:cubicBezTo>
                    <a:pt x="570548" y="277892"/>
                    <a:pt x="572453" y="278844"/>
                    <a:pt x="574358" y="279797"/>
                  </a:cubicBezTo>
                  <a:cubicBezTo>
                    <a:pt x="580073" y="279797"/>
                    <a:pt x="585788" y="279797"/>
                    <a:pt x="591503" y="280749"/>
                  </a:cubicBezTo>
                  <a:cubicBezTo>
                    <a:pt x="608648" y="282654"/>
                    <a:pt x="626745" y="283607"/>
                    <a:pt x="643890" y="285512"/>
                  </a:cubicBezTo>
                  <a:cubicBezTo>
                    <a:pt x="649605" y="286464"/>
                    <a:pt x="657225" y="295037"/>
                    <a:pt x="657225" y="301704"/>
                  </a:cubicBezTo>
                  <a:cubicBezTo>
                    <a:pt x="657225" y="318849"/>
                    <a:pt x="657225" y="335994"/>
                    <a:pt x="657225" y="353139"/>
                  </a:cubicBezTo>
                  <a:cubicBezTo>
                    <a:pt x="657225" y="359807"/>
                    <a:pt x="652463" y="364569"/>
                    <a:pt x="644843" y="365522"/>
                  </a:cubicBezTo>
                  <a:cubicBezTo>
                    <a:pt x="630555" y="367427"/>
                    <a:pt x="616268" y="369332"/>
                    <a:pt x="601980" y="371237"/>
                  </a:cubicBezTo>
                  <a:cubicBezTo>
                    <a:pt x="592455" y="372189"/>
                    <a:pt x="582930" y="373142"/>
                    <a:pt x="573405" y="375999"/>
                  </a:cubicBezTo>
                  <a:cubicBezTo>
                    <a:pt x="567690" y="376952"/>
                    <a:pt x="562928" y="379809"/>
                    <a:pt x="561023" y="386477"/>
                  </a:cubicBezTo>
                  <a:cubicBezTo>
                    <a:pt x="555308" y="402669"/>
                    <a:pt x="548640" y="417909"/>
                    <a:pt x="542925" y="434102"/>
                  </a:cubicBezTo>
                  <a:cubicBezTo>
                    <a:pt x="540068" y="441722"/>
                    <a:pt x="544830" y="447437"/>
                    <a:pt x="549593" y="452199"/>
                  </a:cubicBezTo>
                  <a:cubicBezTo>
                    <a:pt x="555308" y="458867"/>
                    <a:pt x="561975" y="464582"/>
                    <a:pt x="567690" y="471249"/>
                  </a:cubicBezTo>
                  <a:cubicBezTo>
                    <a:pt x="579120" y="482679"/>
                    <a:pt x="589598" y="494109"/>
                    <a:pt x="600075" y="506492"/>
                  </a:cubicBezTo>
                  <a:cubicBezTo>
                    <a:pt x="601980" y="508397"/>
                    <a:pt x="601980" y="513159"/>
                    <a:pt x="600075" y="515064"/>
                  </a:cubicBezTo>
                  <a:cubicBezTo>
                    <a:pt x="593408" y="525542"/>
                    <a:pt x="585788" y="535067"/>
                    <a:pt x="578168" y="544592"/>
                  </a:cubicBezTo>
                  <a:cubicBezTo>
                    <a:pt x="573405" y="551259"/>
                    <a:pt x="566738" y="556022"/>
                    <a:pt x="561023" y="562689"/>
                  </a:cubicBezTo>
                  <a:cubicBezTo>
                    <a:pt x="556260" y="568404"/>
                    <a:pt x="549593" y="567452"/>
                    <a:pt x="544830" y="564594"/>
                  </a:cubicBezTo>
                  <a:cubicBezTo>
                    <a:pt x="530543" y="556022"/>
                    <a:pt x="518160" y="546497"/>
                    <a:pt x="503873" y="537924"/>
                  </a:cubicBezTo>
                  <a:cubicBezTo>
                    <a:pt x="494348" y="532209"/>
                    <a:pt x="483870" y="527447"/>
                    <a:pt x="473393" y="522684"/>
                  </a:cubicBezTo>
                  <a:cubicBezTo>
                    <a:pt x="471488" y="521732"/>
                    <a:pt x="467678" y="524589"/>
                    <a:pt x="464820" y="526494"/>
                  </a:cubicBezTo>
                  <a:cubicBezTo>
                    <a:pt x="450533" y="534114"/>
                    <a:pt x="436245" y="542687"/>
                    <a:pt x="422910" y="551259"/>
                  </a:cubicBezTo>
                  <a:cubicBezTo>
                    <a:pt x="419100" y="554117"/>
                    <a:pt x="417195" y="560784"/>
                    <a:pt x="416243" y="565547"/>
                  </a:cubicBezTo>
                  <a:cubicBezTo>
                    <a:pt x="415290" y="571262"/>
                    <a:pt x="416243" y="576977"/>
                    <a:pt x="416243" y="581739"/>
                  </a:cubicBezTo>
                  <a:cubicBezTo>
                    <a:pt x="417195" y="601742"/>
                    <a:pt x="419100" y="621744"/>
                    <a:pt x="420053" y="641747"/>
                  </a:cubicBezTo>
                  <a:cubicBezTo>
                    <a:pt x="420053" y="644604"/>
                    <a:pt x="416243" y="647462"/>
                    <a:pt x="413385" y="649367"/>
                  </a:cubicBezTo>
                  <a:cubicBezTo>
                    <a:pt x="410528" y="651272"/>
                    <a:pt x="406718" y="653177"/>
                    <a:pt x="402908" y="653177"/>
                  </a:cubicBezTo>
                  <a:cubicBezTo>
                    <a:pt x="383858" y="653177"/>
                    <a:pt x="365760" y="663654"/>
                    <a:pt x="345758" y="657939"/>
                  </a:cubicBezTo>
                  <a:cubicBezTo>
                    <a:pt x="340995" y="643652"/>
                    <a:pt x="335280" y="629364"/>
                    <a:pt x="330518" y="615077"/>
                  </a:cubicBezTo>
                  <a:cubicBezTo>
                    <a:pt x="327660" y="607457"/>
                    <a:pt x="325755" y="598884"/>
                    <a:pt x="323850" y="590312"/>
                  </a:cubicBezTo>
                  <a:cubicBezTo>
                    <a:pt x="320993" y="576977"/>
                    <a:pt x="312420" y="569357"/>
                    <a:pt x="299085" y="568404"/>
                  </a:cubicBezTo>
                  <a:cubicBezTo>
                    <a:pt x="289560" y="568404"/>
                    <a:pt x="280988" y="568404"/>
                    <a:pt x="271463" y="564594"/>
                  </a:cubicBezTo>
                  <a:cubicBezTo>
                    <a:pt x="255270" y="558879"/>
                    <a:pt x="245745" y="563642"/>
                    <a:pt x="234315" y="579834"/>
                  </a:cubicBezTo>
                  <a:cubicBezTo>
                    <a:pt x="221933" y="596979"/>
                    <a:pt x="210503" y="614124"/>
                    <a:pt x="198120" y="630317"/>
                  </a:cubicBezTo>
                  <a:cubicBezTo>
                    <a:pt x="196215" y="633174"/>
                    <a:pt x="189547" y="634127"/>
                    <a:pt x="186690" y="632222"/>
                  </a:cubicBezTo>
                  <a:cubicBezTo>
                    <a:pt x="173355" y="625554"/>
                    <a:pt x="160973" y="617934"/>
                    <a:pt x="148590" y="610314"/>
                  </a:cubicBezTo>
                  <a:cubicBezTo>
                    <a:pt x="142875" y="606504"/>
                    <a:pt x="138113" y="602694"/>
                    <a:pt x="132398" y="597932"/>
                  </a:cubicBezTo>
                  <a:cubicBezTo>
                    <a:pt x="130493" y="596027"/>
                    <a:pt x="129540" y="592217"/>
                    <a:pt x="130493" y="590312"/>
                  </a:cubicBezTo>
                  <a:cubicBezTo>
                    <a:pt x="134303" y="580787"/>
                    <a:pt x="139065" y="571262"/>
                    <a:pt x="143828" y="561737"/>
                  </a:cubicBezTo>
                  <a:cubicBezTo>
                    <a:pt x="146685" y="556022"/>
                    <a:pt x="148590" y="549354"/>
                    <a:pt x="150495" y="542687"/>
                  </a:cubicBezTo>
                  <a:cubicBezTo>
                    <a:pt x="152400" y="536972"/>
                    <a:pt x="154305" y="532209"/>
                    <a:pt x="157163" y="527447"/>
                  </a:cubicBezTo>
                  <a:cubicBezTo>
                    <a:pt x="161925" y="518874"/>
                    <a:pt x="160973" y="506492"/>
                    <a:pt x="153353" y="498872"/>
                  </a:cubicBezTo>
                  <a:cubicBezTo>
                    <a:pt x="142875" y="488394"/>
                    <a:pt x="134303" y="476964"/>
                    <a:pt x="123825" y="466487"/>
                  </a:cubicBezTo>
                  <a:cubicBezTo>
                    <a:pt x="122873" y="465534"/>
                    <a:pt x="120968" y="464582"/>
                    <a:pt x="120015" y="464582"/>
                  </a:cubicBezTo>
                  <a:cubicBezTo>
                    <a:pt x="110490" y="465534"/>
                    <a:pt x="100965" y="466487"/>
                    <a:pt x="91440" y="467439"/>
                  </a:cubicBezTo>
                  <a:cubicBezTo>
                    <a:pt x="90488" y="467439"/>
                    <a:pt x="89535" y="468392"/>
                    <a:pt x="88583" y="468392"/>
                  </a:cubicBezTo>
                  <a:cubicBezTo>
                    <a:pt x="78105" y="470297"/>
                    <a:pt x="66675" y="472202"/>
                    <a:pt x="56198" y="474107"/>
                  </a:cubicBezTo>
                  <a:cubicBezTo>
                    <a:pt x="49530" y="475059"/>
                    <a:pt x="42863" y="477917"/>
                    <a:pt x="35243" y="478869"/>
                  </a:cubicBezTo>
                  <a:cubicBezTo>
                    <a:pt x="25717" y="479822"/>
                    <a:pt x="21908" y="476012"/>
                    <a:pt x="19050" y="467439"/>
                  </a:cubicBezTo>
                  <a:cubicBezTo>
                    <a:pt x="15240" y="456009"/>
                    <a:pt x="8573" y="444579"/>
                    <a:pt x="5715" y="433149"/>
                  </a:cubicBezTo>
                  <a:cubicBezTo>
                    <a:pt x="3810" y="424577"/>
                    <a:pt x="3810" y="415052"/>
                    <a:pt x="5715" y="406479"/>
                  </a:cubicBezTo>
                  <a:cubicBezTo>
                    <a:pt x="6667" y="403622"/>
                    <a:pt x="13335" y="401717"/>
                    <a:pt x="18098" y="399812"/>
                  </a:cubicBezTo>
                  <a:cubicBezTo>
                    <a:pt x="26670" y="396002"/>
                    <a:pt x="35243" y="392192"/>
                    <a:pt x="42863" y="387429"/>
                  </a:cubicBezTo>
                  <a:cubicBezTo>
                    <a:pt x="50483" y="383619"/>
                    <a:pt x="58102" y="377904"/>
                    <a:pt x="66675" y="374094"/>
                  </a:cubicBezTo>
                  <a:cubicBezTo>
                    <a:pt x="75248" y="369332"/>
                    <a:pt x="80963" y="363617"/>
                    <a:pt x="80963" y="352187"/>
                  </a:cubicBezTo>
                  <a:cubicBezTo>
                    <a:pt x="80010" y="337899"/>
                    <a:pt x="80010" y="323612"/>
                    <a:pt x="80963" y="308372"/>
                  </a:cubicBezTo>
                  <a:cubicBezTo>
                    <a:pt x="81915" y="298847"/>
                    <a:pt x="73343" y="292179"/>
                    <a:pt x="64770" y="287417"/>
                  </a:cubicBezTo>
                  <a:cubicBezTo>
                    <a:pt x="56198" y="283607"/>
                    <a:pt x="47625" y="278844"/>
                    <a:pt x="39052" y="274082"/>
                  </a:cubicBezTo>
                  <a:cubicBezTo>
                    <a:pt x="31433" y="270272"/>
                    <a:pt x="22860" y="266462"/>
                    <a:pt x="14288" y="262652"/>
                  </a:cubicBezTo>
                  <a:cubicBezTo>
                    <a:pt x="9525" y="260747"/>
                    <a:pt x="4763" y="258842"/>
                    <a:pt x="0" y="256937"/>
                  </a:cubicBezTo>
                  <a:cubicBezTo>
                    <a:pt x="1905" y="253127"/>
                    <a:pt x="1905" y="247412"/>
                    <a:pt x="1905" y="240744"/>
                  </a:cubicBezTo>
                  <a:close/>
                  <a:moveTo>
                    <a:pt x="489585" y="332184"/>
                  </a:moveTo>
                  <a:cubicBezTo>
                    <a:pt x="488633" y="332184"/>
                    <a:pt x="488633" y="332184"/>
                    <a:pt x="487680" y="332184"/>
                  </a:cubicBezTo>
                  <a:cubicBezTo>
                    <a:pt x="488633" y="312182"/>
                    <a:pt x="486728" y="292179"/>
                    <a:pt x="477203" y="273129"/>
                  </a:cubicBezTo>
                  <a:cubicBezTo>
                    <a:pt x="473393" y="264557"/>
                    <a:pt x="471488" y="255032"/>
                    <a:pt x="465773" y="247412"/>
                  </a:cubicBezTo>
                  <a:cubicBezTo>
                    <a:pt x="458153" y="235982"/>
                    <a:pt x="448628" y="225504"/>
                    <a:pt x="439103" y="215027"/>
                  </a:cubicBezTo>
                  <a:cubicBezTo>
                    <a:pt x="423863" y="199787"/>
                    <a:pt x="406718" y="187404"/>
                    <a:pt x="386715" y="179784"/>
                  </a:cubicBezTo>
                  <a:cubicBezTo>
                    <a:pt x="371475" y="174069"/>
                    <a:pt x="356235" y="171212"/>
                    <a:pt x="340995" y="167402"/>
                  </a:cubicBezTo>
                  <a:cubicBezTo>
                    <a:pt x="321945" y="162639"/>
                    <a:pt x="302895" y="169307"/>
                    <a:pt x="283845" y="172164"/>
                  </a:cubicBezTo>
                  <a:cubicBezTo>
                    <a:pt x="282893" y="172164"/>
                    <a:pt x="282893" y="173117"/>
                    <a:pt x="281940" y="173117"/>
                  </a:cubicBezTo>
                  <a:cubicBezTo>
                    <a:pt x="270510" y="177879"/>
                    <a:pt x="260033" y="181689"/>
                    <a:pt x="248603" y="186452"/>
                  </a:cubicBezTo>
                  <a:cubicBezTo>
                    <a:pt x="240983" y="190262"/>
                    <a:pt x="233363" y="194072"/>
                    <a:pt x="227647" y="199787"/>
                  </a:cubicBezTo>
                  <a:cubicBezTo>
                    <a:pt x="219075" y="206454"/>
                    <a:pt x="211455" y="214074"/>
                    <a:pt x="203835" y="221694"/>
                  </a:cubicBezTo>
                  <a:cubicBezTo>
                    <a:pt x="191453" y="233124"/>
                    <a:pt x="183833" y="247412"/>
                    <a:pt x="177165" y="262652"/>
                  </a:cubicBezTo>
                  <a:cubicBezTo>
                    <a:pt x="174308" y="268367"/>
                    <a:pt x="172403" y="273129"/>
                    <a:pt x="170498" y="278844"/>
                  </a:cubicBezTo>
                  <a:cubicBezTo>
                    <a:pt x="167640" y="289322"/>
                    <a:pt x="163830" y="299799"/>
                    <a:pt x="162878" y="310277"/>
                  </a:cubicBezTo>
                  <a:cubicBezTo>
                    <a:pt x="161925" y="324564"/>
                    <a:pt x="161925" y="338852"/>
                    <a:pt x="162878" y="354092"/>
                  </a:cubicBezTo>
                  <a:cubicBezTo>
                    <a:pt x="163830" y="364569"/>
                    <a:pt x="167640" y="375047"/>
                    <a:pt x="171450" y="385524"/>
                  </a:cubicBezTo>
                  <a:cubicBezTo>
                    <a:pt x="174308" y="394097"/>
                    <a:pt x="179070" y="403622"/>
                    <a:pt x="182880" y="412194"/>
                  </a:cubicBezTo>
                  <a:cubicBezTo>
                    <a:pt x="186690" y="418862"/>
                    <a:pt x="190500" y="426482"/>
                    <a:pt x="195263" y="432197"/>
                  </a:cubicBezTo>
                  <a:cubicBezTo>
                    <a:pt x="201930" y="440769"/>
                    <a:pt x="209550" y="448389"/>
                    <a:pt x="218122" y="456009"/>
                  </a:cubicBezTo>
                  <a:cubicBezTo>
                    <a:pt x="226695" y="463629"/>
                    <a:pt x="236220" y="471249"/>
                    <a:pt x="246697" y="476964"/>
                  </a:cubicBezTo>
                  <a:cubicBezTo>
                    <a:pt x="255270" y="481727"/>
                    <a:pt x="265748" y="485537"/>
                    <a:pt x="276225" y="488394"/>
                  </a:cubicBezTo>
                  <a:cubicBezTo>
                    <a:pt x="287655" y="492204"/>
                    <a:pt x="299085" y="495062"/>
                    <a:pt x="311468" y="496967"/>
                  </a:cubicBezTo>
                  <a:cubicBezTo>
                    <a:pt x="331470" y="499824"/>
                    <a:pt x="349568" y="494109"/>
                    <a:pt x="369570" y="491252"/>
                  </a:cubicBezTo>
                  <a:cubicBezTo>
                    <a:pt x="370523" y="491252"/>
                    <a:pt x="371475" y="491252"/>
                    <a:pt x="371475" y="490299"/>
                  </a:cubicBezTo>
                  <a:cubicBezTo>
                    <a:pt x="381000" y="485537"/>
                    <a:pt x="391478" y="481727"/>
                    <a:pt x="401003" y="476964"/>
                  </a:cubicBezTo>
                  <a:cubicBezTo>
                    <a:pt x="408623" y="473154"/>
                    <a:pt x="416243" y="470297"/>
                    <a:pt x="421958" y="465534"/>
                  </a:cubicBezTo>
                  <a:cubicBezTo>
                    <a:pt x="440055" y="449342"/>
                    <a:pt x="460058" y="433149"/>
                    <a:pt x="469583" y="409337"/>
                  </a:cubicBezTo>
                  <a:cubicBezTo>
                    <a:pt x="473393" y="400764"/>
                    <a:pt x="480060" y="392192"/>
                    <a:pt x="481965" y="383619"/>
                  </a:cubicBezTo>
                  <a:cubicBezTo>
                    <a:pt x="484823" y="364569"/>
                    <a:pt x="486728" y="348377"/>
                    <a:pt x="489585" y="332184"/>
                  </a:cubicBezTo>
                  <a:close/>
                </a:path>
              </a:pathLst>
            </a:custGeom>
            <a:solidFill>
              <a:srgbClr val="414042">
                <a:alpha val="1490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 rot="-3893153">
              <a:off x="1650733" y="957659"/>
              <a:ext cx="882965" cy="659276"/>
            </a:xfrm>
            <a:prstGeom prst="ellipse">
              <a:avLst/>
            </a:prstGeom>
            <a:solidFill>
              <a:srgbClr val="D8D8D8">
                <a:alpha val="1686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 rot="1828673">
              <a:off x="1491426" y="1109167"/>
              <a:ext cx="864103" cy="508251"/>
            </a:xfrm>
            <a:prstGeom prst="ellipse">
              <a:avLst/>
            </a:prstGeom>
            <a:solidFill>
              <a:srgbClr val="D8D8D8">
                <a:alpha val="1686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552575" y="795052"/>
              <a:ext cx="876300" cy="876300"/>
            </a:xfrm>
            <a:custGeom>
              <a:rect b="b" l="l" r="r" t="t"/>
              <a:pathLst>
                <a:path extrusionOk="0" h="876300" w="876300">
                  <a:moveTo>
                    <a:pt x="441960" y="882968"/>
                  </a:moveTo>
                  <a:lnTo>
                    <a:pt x="441960" y="882968"/>
                  </a:lnTo>
                  <a:cubicBezTo>
                    <a:pt x="199073" y="882968"/>
                    <a:pt x="0" y="683895"/>
                    <a:pt x="0" y="441008"/>
                  </a:cubicBezTo>
                  <a:lnTo>
                    <a:pt x="0" y="441008"/>
                  </a:lnTo>
                  <a:cubicBezTo>
                    <a:pt x="0" y="198120"/>
                    <a:pt x="199073" y="0"/>
                    <a:pt x="441960" y="0"/>
                  </a:cubicBezTo>
                  <a:lnTo>
                    <a:pt x="441960" y="0"/>
                  </a:lnTo>
                  <a:cubicBezTo>
                    <a:pt x="684848" y="0"/>
                    <a:pt x="883920" y="199073"/>
                    <a:pt x="883920" y="441960"/>
                  </a:cubicBezTo>
                  <a:lnTo>
                    <a:pt x="883920" y="441960"/>
                  </a:lnTo>
                  <a:cubicBezTo>
                    <a:pt x="883920" y="683895"/>
                    <a:pt x="684848" y="882968"/>
                    <a:pt x="441960" y="882968"/>
                  </a:cubicBezTo>
                  <a:close/>
                </a:path>
              </a:pathLst>
            </a:custGeom>
            <a:noFill/>
            <a:ln cap="flat" cmpd="sng" w="69850">
              <a:solidFill>
                <a:srgbClr val="5D7E8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792604" y="1157954"/>
              <a:ext cx="38100" cy="76200"/>
            </a:xfrm>
            <a:custGeom>
              <a:rect b="b" l="l" r="r" t="t"/>
              <a:pathLst>
                <a:path extrusionOk="0" h="76200" w="38100">
                  <a:moveTo>
                    <a:pt x="45720" y="81915"/>
                  </a:moveTo>
                  <a:lnTo>
                    <a:pt x="0" y="81915"/>
                  </a:lnTo>
                  <a:lnTo>
                    <a:pt x="0" y="0"/>
                  </a:lnTo>
                  <a:lnTo>
                    <a:pt x="45720" y="0"/>
                  </a:lnTo>
                  <a:lnTo>
                    <a:pt x="45720" y="11430"/>
                  </a:lnTo>
                  <a:lnTo>
                    <a:pt x="13335" y="11430"/>
                  </a:lnTo>
                  <a:lnTo>
                    <a:pt x="13335" y="34290"/>
                  </a:lnTo>
                  <a:lnTo>
                    <a:pt x="43815" y="34290"/>
                  </a:lnTo>
                  <a:lnTo>
                    <a:pt x="43815" y="45720"/>
                  </a:lnTo>
                  <a:lnTo>
                    <a:pt x="13335" y="45720"/>
                  </a:lnTo>
                  <a:lnTo>
                    <a:pt x="13335" y="71438"/>
                  </a:lnTo>
                  <a:lnTo>
                    <a:pt x="45720" y="71438"/>
                  </a:lnTo>
                  <a:lnTo>
                    <a:pt x="45720" y="81915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849754" y="1157954"/>
              <a:ext cx="47625" cy="76200"/>
            </a:xfrm>
            <a:custGeom>
              <a:rect b="b" l="l" r="r" t="t"/>
              <a:pathLst>
                <a:path extrusionOk="0" h="76200" w="47625">
                  <a:moveTo>
                    <a:pt x="53340" y="60007"/>
                  </a:moveTo>
                  <a:cubicBezTo>
                    <a:pt x="53340" y="67627"/>
                    <a:pt x="50482" y="73342"/>
                    <a:pt x="45720" y="77152"/>
                  </a:cubicBezTo>
                  <a:cubicBezTo>
                    <a:pt x="40957" y="80963"/>
                    <a:pt x="33338" y="83820"/>
                    <a:pt x="23813" y="83820"/>
                  </a:cubicBezTo>
                  <a:cubicBezTo>
                    <a:pt x="14288" y="83820"/>
                    <a:pt x="6668" y="81915"/>
                    <a:pt x="953" y="79057"/>
                  </a:cubicBezTo>
                  <a:lnTo>
                    <a:pt x="953" y="66675"/>
                  </a:lnTo>
                  <a:cubicBezTo>
                    <a:pt x="4763" y="68580"/>
                    <a:pt x="8573" y="69532"/>
                    <a:pt x="12382" y="70485"/>
                  </a:cubicBezTo>
                  <a:cubicBezTo>
                    <a:pt x="16193" y="71438"/>
                    <a:pt x="20003" y="72390"/>
                    <a:pt x="23813" y="72390"/>
                  </a:cubicBezTo>
                  <a:cubicBezTo>
                    <a:pt x="29528" y="72390"/>
                    <a:pt x="33338" y="71438"/>
                    <a:pt x="35243" y="69532"/>
                  </a:cubicBezTo>
                  <a:cubicBezTo>
                    <a:pt x="37148" y="67627"/>
                    <a:pt x="39053" y="64770"/>
                    <a:pt x="39053" y="61913"/>
                  </a:cubicBezTo>
                  <a:cubicBezTo>
                    <a:pt x="39053" y="59055"/>
                    <a:pt x="38100" y="56197"/>
                    <a:pt x="35243" y="54292"/>
                  </a:cubicBezTo>
                  <a:cubicBezTo>
                    <a:pt x="32385" y="52388"/>
                    <a:pt x="28575" y="49530"/>
                    <a:pt x="20955" y="46672"/>
                  </a:cubicBezTo>
                  <a:cubicBezTo>
                    <a:pt x="13335" y="43815"/>
                    <a:pt x="8573" y="40005"/>
                    <a:pt x="4763" y="36195"/>
                  </a:cubicBezTo>
                  <a:cubicBezTo>
                    <a:pt x="953" y="32385"/>
                    <a:pt x="0" y="27622"/>
                    <a:pt x="0" y="21907"/>
                  </a:cubicBezTo>
                  <a:cubicBezTo>
                    <a:pt x="0" y="15240"/>
                    <a:pt x="2858" y="9525"/>
                    <a:pt x="7620" y="5715"/>
                  </a:cubicBezTo>
                  <a:cubicBezTo>
                    <a:pt x="12382" y="1905"/>
                    <a:pt x="19050" y="0"/>
                    <a:pt x="26670" y="0"/>
                  </a:cubicBezTo>
                  <a:cubicBezTo>
                    <a:pt x="34290" y="0"/>
                    <a:pt x="41910" y="1905"/>
                    <a:pt x="49530" y="4763"/>
                  </a:cubicBezTo>
                  <a:lnTo>
                    <a:pt x="47625" y="15240"/>
                  </a:lnTo>
                  <a:cubicBezTo>
                    <a:pt x="40005" y="12382"/>
                    <a:pt x="34290" y="10477"/>
                    <a:pt x="28575" y="10477"/>
                  </a:cubicBezTo>
                  <a:cubicBezTo>
                    <a:pt x="23813" y="10477"/>
                    <a:pt x="20955" y="11430"/>
                    <a:pt x="19050" y="13335"/>
                  </a:cubicBezTo>
                  <a:cubicBezTo>
                    <a:pt x="17145" y="15240"/>
                    <a:pt x="15240" y="18097"/>
                    <a:pt x="15240" y="20955"/>
                  </a:cubicBezTo>
                  <a:cubicBezTo>
                    <a:pt x="15240" y="22860"/>
                    <a:pt x="15240" y="24765"/>
                    <a:pt x="16193" y="26670"/>
                  </a:cubicBezTo>
                  <a:cubicBezTo>
                    <a:pt x="17145" y="28575"/>
                    <a:pt x="18098" y="29527"/>
                    <a:pt x="20955" y="30480"/>
                  </a:cubicBezTo>
                  <a:cubicBezTo>
                    <a:pt x="23813" y="31432"/>
                    <a:pt x="26670" y="33338"/>
                    <a:pt x="32385" y="36195"/>
                  </a:cubicBezTo>
                  <a:cubicBezTo>
                    <a:pt x="38100" y="39052"/>
                    <a:pt x="42863" y="40957"/>
                    <a:pt x="45720" y="42863"/>
                  </a:cubicBezTo>
                  <a:cubicBezTo>
                    <a:pt x="48578" y="44767"/>
                    <a:pt x="50482" y="47625"/>
                    <a:pt x="51435" y="50482"/>
                  </a:cubicBezTo>
                  <a:cubicBezTo>
                    <a:pt x="52388" y="53340"/>
                    <a:pt x="53340" y="56197"/>
                    <a:pt x="53340" y="60007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915477" y="1159859"/>
              <a:ext cx="57150" cy="76200"/>
            </a:xfrm>
            <a:custGeom>
              <a:rect b="b" l="l" r="r" t="t"/>
              <a:pathLst>
                <a:path extrusionOk="0" h="76200" w="57150">
                  <a:moveTo>
                    <a:pt x="38100" y="9525"/>
                  </a:moveTo>
                  <a:cubicBezTo>
                    <a:pt x="30480" y="9525"/>
                    <a:pt x="24765" y="12383"/>
                    <a:pt x="20002" y="18098"/>
                  </a:cubicBezTo>
                  <a:cubicBezTo>
                    <a:pt x="15240" y="23813"/>
                    <a:pt x="13335" y="31433"/>
                    <a:pt x="13335" y="40958"/>
                  </a:cubicBezTo>
                  <a:cubicBezTo>
                    <a:pt x="13335" y="51435"/>
                    <a:pt x="15240" y="58103"/>
                    <a:pt x="20002" y="63818"/>
                  </a:cubicBezTo>
                  <a:cubicBezTo>
                    <a:pt x="24765" y="69533"/>
                    <a:pt x="30480" y="71438"/>
                    <a:pt x="38100" y="71438"/>
                  </a:cubicBezTo>
                  <a:cubicBezTo>
                    <a:pt x="41910" y="71438"/>
                    <a:pt x="44768" y="71438"/>
                    <a:pt x="48577" y="70485"/>
                  </a:cubicBezTo>
                  <a:cubicBezTo>
                    <a:pt x="52388" y="69533"/>
                    <a:pt x="55245" y="68580"/>
                    <a:pt x="59055" y="67628"/>
                  </a:cubicBezTo>
                  <a:lnTo>
                    <a:pt x="59055" y="79058"/>
                  </a:lnTo>
                  <a:cubicBezTo>
                    <a:pt x="52388" y="81915"/>
                    <a:pt x="45720" y="82868"/>
                    <a:pt x="37147" y="82868"/>
                  </a:cubicBezTo>
                  <a:cubicBezTo>
                    <a:pt x="24765" y="82868"/>
                    <a:pt x="16193" y="79058"/>
                    <a:pt x="9525" y="72390"/>
                  </a:cubicBezTo>
                  <a:cubicBezTo>
                    <a:pt x="2857" y="65723"/>
                    <a:pt x="0" y="55245"/>
                    <a:pt x="0" y="40958"/>
                  </a:cubicBezTo>
                  <a:cubicBezTo>
                    <a:pt x="0" y="32385"/>
                    <a:pt x="1905" y="24765"/>
                    <a:pt x="4763" y="19050"/>
                  </a:cubicBezTo>
                  <a:cubicBezTo>
                    <a:pt x="7620" y="13335"/>
                    <a:pt x="12382" y="7620"/>
                    <a:pt x="18097" y="4763"/>
                  </a:cubicBezTo>
                  <a:cubicBezTo>
                    <a:pt x="23813" y="1905"/>
                    <a:pt x="30480" y="0"/>
                    <a:pt x="39052" y="0"/>
                  </a:cubicBezTo>
                  <a:cubicBezTo>
                    <a:pt x="47625" y="0"/>
                    <a:pt x="55245" y="1905"/>
                    <a:pt x="61913" y="5715"/>
                  </a:cubicBezTo>
                  <a:lnTo>
                    <a:pt x="57150" y="17145"/>
                  </a:lnTo>
                  <a:cubicBezTo>
                    <a:pt x="54293" y="16193"/>
                    <a:pt x="51435" y="14288"/>
                    <a:pt x="48577" y="13335"/>
                  </a:cubicBezTo>
                  <a:cubicBezTo>
                    <a:pt x="45720" y="12383"/>
                    <a:pt x="40957" y="9525"/>
                    <a:pt x="38100" y="952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986915" y="1157954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76200" y="41910"/>
                  </a:moveTo>
                  <a:cubicBezTo>
                    <a:pt x="76200" y="55245"/>
                    <a:pt x="73343" y="65722"/>
                    <a:pt x="66675" y="73342"/>
                  </a:cubicBezTo>
                  <a:cubicBezTo>
                    <a:pt x="60007" y="80963"/>
                    <a:pt x="50482" y="84772"/>
                    <a:pt x="38100" y="84772"/>
                  </a:cubicBezTo>
                  <a:cubicBezTo>
                    <a:pt x="25718" y="84772"/>
                    <a:pt x="16193" y="80963"/>
                    <a:pt x="9525" y="73342"/>
                  </a:cubicBezTo>
                  <a:cubicBezTo>
                    <a:pt x="2857" y="65722"/>
                    <a:pt x="0" y="55245"/>
                    <a:pt x="0" y="41910"/>
                  </a:cubicBezTo>
                  <a:cubicBezTo>
                    <a:pt x="0" y="28575"/>
                    <a:pt x="2857" y="18097"/>
                    <a:pt x="9525" y="10477"/>
                  </a:cubicBezTo>
                  <a:cubicBezTo>
                    <a:pt x="16193" y="2857"/>
                    <a:pt x="25718" y="0"/>
                    <a:pt x="38100" y="0"/>
                  </a:cubicBezTo>
                  <a:cubicBezTo>
                    <a:pt x="50482" y="0"/>
                    <a:pt x="60007" y="3810"/>
                    <a:pt x="66675" y="11430"/>
                  </a:cubicBezTo>
                  <a:cubicBezTo>
                    <a:pt x="73343" y="19050"/>
                    <a:pt x="76200" y="28575"/>
                    <a:pt x="76200" y="41910"/>
                  </a:cubicBezTo>
                  <a:close/>
                  <a:moveTo>
                    <a:pt x="14288" y="41910"/>
                  </a:moveTo>
                  <a:cubicBezTo>
                    <a:pt x="14288" y="52388"/>
                    <a:pt x="16193" y="60007"/>
                    <a:pt x="20002" y="64770"/>
                  </a:cubicBezTo>
                  <a:cubicBezTo>
                    <a:pt x="23813" y="69532"/>
                    <a:pt x="30480" y="72390"/>
                    <a:pt x="38100" y="72390"/>
                  </a:cubicBezTo>
                  <a:cubicBezTo>
                    <a:pt x="45720" y="72390"/>
                    <a:pt x="52388" y="69532"/>
                    <a:pt x="56197" y="64770"/>
                  </a:cubicBezTo>
                  <a:cubicBezTo>
                    <a:pt x="60007" y="60007"/>
                    <a:pt x="61913" y="52388"/>
                    <a:pt x="61913" y="41910"/>
                  </a:cubicBezTo>
                  <a:cubicBezTo>
                    <a:pt x="61913" y="31432"/>
                    <a:pt x="60007" y="24765"/>
                    <a:pt x="56197" y="19050"/>
                  </a:cubicBezTo>
                  <a:cubicBezTo>
                    <a:pt x="52388" y="13335"/>
                    <a:pt x="46672" y="11430"/>
                    <a:pt x="38100" y="11430"/>
                  </a:cubicBezTo>
                  <a:cubicBezTo>
                    <a:pt x="30480" y="11430"/>
                    <a:pt x="23813" y="14288"/>
                    <a:pt x="20002" y="19050"/>
                  </a:cubicBezTo>
                  <a:cubicBezTo>
                    <a:pt x="16193" y="23813"/>
                    <a:pt x="14288" y="31432"/>
                    <a:pt x="14288" y="4191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081212" y="1157954"/>
              <a:ext cx="47625" cy="76200"/>
            </a:xfrm>
            <a:custGeom>
              <a:rect b="b" l="l" r="r" t="t"/>
              <a:pathLst>
                <a:path extrusionOk="0" h="76200" w="47625">
                  <a:moveTo>
                    <a:pt x="0" y="81915"/>
                  </a:moveTo>
                  <a:lnTo>
                    <a:pt x="0" y="0"/>
                  </a:lnTo>
                  <a:lnTo>
                    <a:pt x="13335" y="0"/>
                  </a:lnTo>
                  <a:lnTo>
                    <a:pt x="13335" y="70485"/>
                  </a:lnTo>
                  <a:lnTo>
                    <a:pt x="47625" y="70485"/>
                  </a:lnTo>
                  <a:lnTo>
                    <a:pt x="47625" y="81915"/>
                  </a:lnTo>
                  <a:lnTo>
                    <a:pt x="0" y="81915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2132647" y="1157954"/>
              <a:ext cx="66675" cy="76200"/>
            </a:xfrm>
            <a:custGeom>
              <a:rect b="b" l="l" r="r" t="t"/>
              <a:pathLst>
                <a:path extrusionOk="0" h="76200" w="66675">
                  <a:moveTo>
                    <a:pt x="60960" y="81915"/>
                  </a:moveTo>
                  <a:lnTo>
                    <a:pt x="52388" y="59055"/>
                  </a:lnTo>
                  <a:lnTo>
                    <a:pt x="20955" y="59055"/>
                  </a:lnTo>
                  <a:lnTo>
                    <a:pt x="13335" y="81915"/>
                  </a:lnTo>
                  <a:lnTo>
                    <a:pt x="0" y="81915"/>
                  </a:lnTo>
                  <a:lnTo>
                    <a:pt x="30480" y="0"/>
                  </a:lnTo>
                  <a:lnTo>
                    <a:pt x="44767" y="0"/>
                  </a:lnTo>
                  <a:lnTo>
                    <a:pt x="75248" y="81915"/>
                  </a:lnTo>
                  <a:lnTo>
                    <a:pt x="60960" y="81915"/>
                  </a:lnTo>
                  <a:close/>
                  <a:moveTo>
                    <a:pt x="49530" y="48577"/>
                  </a:moveTo>
                  <a:lnTo>
                    <a:pt x="41910" y="26670"/>
                  </a:lnTo>
                  <a:cubicBezTo>
                    <a:pt x="40958" y="24765"/>
                    <a:pt x="40958" y="22860"/>
                    <a:pt x="40005" y="20002"/>
                  </a:cubicBezTo>
                  <a:cubicBezTo>
                    <a:pt x="39052" y="17145"/>
                    <a:pt x="38100" y="14288"/>
                    <a:pt x="38100" y="13335"/>
                  </a:cubicBezTo>
                  <a:cubicBezTo>
                    <a:pt x="37148" y="18097"/>
                    <a:pt x="35242" y="22860"/>
                    <a:pt x="33338" y="28575"/>
                  </a:cubicBezTo>
                  <a:lnTo>
                    <a:pt x="25718" y="49530"/>
                  </a:lnTo>
                  <a:lnTo>
                    <a:pt x="49530" y="4953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683067" y="1267492"/>
              <a:ext cx="47625" cy="66675"/>
            </a:xfrm>
            <a:custGeom>
              <a:rect b="b" l="l" r="r" t="t"/>
              <a:pathLst>
                <a:path extrusionOk="0" h="66675" w="47625">
                  <a:moveTo>
                    <a:pt x="48577" y="21907"/>
                  </a:moveTo>
                  <a:cubicBezTo>
                    <a:pt x="48577" y="29527"/>
                    <a:pt x="46673" y="35242"/>
                    <a:pt x="41910" y="39052"/>
                  </a:cubicBezTo>
                  <a:cubicBezTo>
                    <a:pt x="37148" y="42863"/>
                    <a:pt x="31433" y="45720"/>
                    <a:pt x="22860" y="45720"/>
                  </a:cubicBezTo>
                  <a:lnTo>
                    <a:pt x="18097" y="45720"/>
                  </a:lnTo>
                  <a:lnTo>
                    <a:pt x="18097" y="67627"/>
                  </a:lnTo>
                  <a:lnTo>
                    <a:pt x="0" y="67627"/>
                  </a:lnTo>
                  <a:lnTo>
                    <a:pt x="0" y="0"/>
                  </a:lnTo>
                  <a:lnTo>
                    <a:pt x="23812" y="0"/>
                  </a:lnTo>
                  <a:cubicBezTo>
                    <a:pt x="32385" y="0"/>
                    <a:pt x="39052" y="1905"/>
                    <a:pt x="42862" y="5715"/>
                  </a:cubicBezTo>
                  <a:cubicBezTo>
                    <a:pt x="46673" y="9525"/>
                    <a:pt x="48577" y="15240"/>
                    <a:pt x="48577" y="21907"/>
                  </a:cubicBezTo>
                  <a:close/>
                  <a:moveTo>
                    <a:pt x="18097" y="30480"/>
                  </a:moveTo>
                  <a:lnTo>
                    <a:pt x="20955" y="30480"/>
                  </a:lnTo>
                  <a:cubicBezTo>
                    <a:pt x="23812" y="30480"/>
                    <a:pt x="25717" y="29527"/>
                    <a:pt x="27623" y="28575"/>
                  </a:cubicBezTo>
                  <a:cubicBezTo>
                    <a:pt x="29527" y="26670"/>
                    <a:pt x="30480" y="24765"/>
                    <a:pt x="30480" y="21907"/>
                  </a:cubicBezTo>
                  <a:cubicBezTo>
                    <a:pt x="30480" y="17145"/>
                    <a:pt x="27623" y="15240"/>
                    <a:pt x="22860" y="15240"/>
                  </a:cubicBezTo>
                  <a:lnTo>
                    <a:pt x="18097" y="15240"/>
                  </a:lnTo>
                  <a:lnTo>
                    <a:pt x="18097" y="3048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739265" y="1267492"/>
              <a:ext cx="66675" cy="66675"/>
            </a:xfrm>
            <a:custGeom>
              <a:rect b="b" l="l" r="r" t="t"/>
              <a:pathLst>
                <a:path extrusionOk="0" h="66675" w="66675">
                  <a:moveTo>
                    <a:pt x="66675" y="34290"/>
                  </a:moveTo>
                  <a:cubicBezTo>
                    <a:pt x="66675" y="45720"/>
                    <a:pt x="63817" y="54292"/>
                    <a:pt x="58102" y="60007"/>
                  </a:cubicBezTo>
                  <a:cubicBezTo>
                    <a:pt x="52388" y="65722"/>
                    <a:pt x="43815" y="68580"/>
                    <a:pt x="33338" y="68580"/>
                  </a:cubicBezTo>
                  <a:cubicBezTo>
                    <a:pt x="22860" y="68580"/>
                    <a:pt x="14288" y="65722"/>
                    <a:pt x="8572" y="60007"/>
                  </a:cubicBezTo>
                  <a:cubicBezTo>
                    <a:pt x="2857" y="54292"/>
                    <a:pt x="0" y="45720"/>
                    <a:pt x="0" y="34290"/>
                  </a:cubicBezTo>
                  <a:cubicBezTo>
                    <a:pt x="0" y="22860"/>
                    <a:pt x="2857" y="14288"/>
                    <a:pt x="8572" y="8572"/>
                  </a:cubicBezTo>
                  <a:cubicBezTo>
                    <a:pt x="14288" y="2857"/>
                    <a:pt x="22860" y="0"/>
                    <a:pt x="33338" y="0"/>
                  </a:cubicBezTo>
                  <a:cubicBezTo>
                    <a:pt x="43815" y="0"/>
                    <a:pt x="52388" y="2857"/>
                    <a:pt x="58102" y="8572"/>
                  </a:cubicBezTo>
                  <a:cubicBezTo>
                    <a:pt x="64770" y="14288"/>
                    <a:pt x="66675" y="22860"/>
                    <a:pt x="66675" y="34290"/>
                  </a:cubicBezTo>
                  <a:close/>
                  <a:moveTo>
                    <a:pt x="20002" y="34290"/>
                  </a:moveTo>
                  <a:cubicBezTo>
                    <a:pt x="20002" y="47625"/>
                    <a:pt x="24765" y="54292"/>
                    <a:pt x="33338" y="54292"/>
                  </a:cubicBezTo>
                  <a:cubicBezTo>
                    <a:pt x="38100" y="54292"/>
                    <a:pt x="41910" y="52388"/>
                    <a:pt x="43815" y="49530"/>
                  </a:cubicBezTo>
                  <a:cubicBezTo>
                    <a:pt x="45720" y="46672"/>
                    <a:pt x="47625" y="40957"/>
                    <a:pt x="47625" y="34290"/>
                  </a:cubicBezTo>
                  <a:cubicBezTo>
                    <a:pt x="47625" y="27622"/>
                    <a:pt x="46672" y="22860"/>
                    <a:pt x="43815" y="19050"/>
                  </a:cubicBezTo>
                  <a:cubicBezTo>
                    <a:pt x="41910" y="16192"/>
                    <a:pt x="38100" y="14288"/>
                    <a:pt x="33338" y="14288"/>
                  </a:cubicBezTo>
                  <a:cubicBezTo>
                    <a:pt x="24765" y="14288"/>
                    <a:pt x="20002" y="20955"/>
                    <a:pt x="20002" y="3429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818322" y="1267492"/>
              <a:ext cx="38100" cy="66675"/>
            </a:xfrm>
            <a:custGeom>
              <a:rect b="b" l="l" r="r" t="t"/>
              <a:pathLst>
                <a:path extrusionOk="0" h="66675" w="38100">
                  <a:moveTo>
                    <a:pt x="0" y="67627"/>
                  </a:moveTo>
                  <a:lnTo>
                    <a:pt x="0" y="0"/>
                  </a:lnTo>
                  <a:lnTo>
                    <a:pt x="19050" y="0"/>
                  </a:lnTo>
                  <a:lnTo>
                    <a:pt x="19050" y="53340"/>
                  </a:lnTo>
                  <a:lnTo>
                    <a:pt x="44768" y="53340"/>
                  </a:lnTo>
                  <a:lnTo>
                    <a:pt x="44768" y="67627"/>
                  </a:lnTo>
                  <a:lnTo>
                    <a:pt x="0" y="6762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874520" y="1267492"/>
              <a:ext cx="9525" cy="66675"/>
            </a:xfrm>
            <a:custGeom>
              <a:rect b="b" l="l" r="r" t="t"/>
              <a:pathLst>
                <a:path extrusionOk="0" h="66675" w="9525">
                  <a:moveTo>
                    <a:pt x="0" y="67627"/>
                  </a:moveTo>
                  <a:lnTo>
                    <a:pt x="0" y="0"/>
                  </a:lnTo>
                  <a:lnTo>
                    <a:pt x="18097" y="0"/>
                  </a:lnTo>
                  <a:lnTo>
                    <a:pt x="18097" y="67627"/>
                  </a:lnTo>
                  <a:lnTo>
                    <a:pt x="0" y="6762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903095" y="1266539"/>
              <a:ext cx="47625" cy="66675"/>
            </a:xfrm>
            <a:custGeom>
              <a:rect b="b" l="l" r="r" t="t"/>
              <a:pathLst>
                <a:path extrusionOk="0" h="66675" w="47625">
                  <a:moveTo>
                    <a:pt x="34290" y="68580"/>
                  </a:moveTo>
                  <a:lnTo>
                    <a:pt x="16192" y="68580"/>
                  </a:lnTo>
                  <a:lnTo>
                    <a:pt x="16192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51435" y="0"/>
                  </a:lnTo>
                  <a:lnTo>
                    <a:pt x="51435" y="15240"/>
                  </a:lnTo>
                  <a:lnTo>
                    <a:pt x="35242" y="15240"/>
                  </a:lnTo>
                  <a:lnTo>
                    <a:pt x="35242" y="6858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964054" y="1247489"/>
              <a:ext cx="38100" cy="85725"/>
            </a:xfrm>
            <a:custGeom>
              <a:rect b="b" l="l" r="r" t="t"/>
              <a:pathLst>
                <a:path extrusionOk="0" h="85725" w="38100">
                  <a:moveTo>
                    <a:pt x="40005" y="87630"/>
                  </a:moveTo>
                  <a:lnTo>
                    <a:pt x="0" y="87630"/>
                  </a:lnTo>
                  <a:lnTo>
                    <a:pt x="0" y="20003"/>
                  </a:lnTo>
                  <a:lnTo>
                    <a:pt x="40005" y="20003"/>
                  </a:lnTo>
                  <a:lnTo>
                    <a:pt x="40005" y="34290"/>
                  </a:lnTo>
                  <a:lnTo>
                    <a:pt x="18098" y="34290"/>
                  </a:lnTo>
                  <a:lnTo>
                    <a:pt x="18098" y="44768"/>
                  </a:lnTo>
                  <a:lnTo>
                    <a:pt x="38100" y="44768"/>
                  </a:lnTo>
                  <a:lnTo>
                    <a:pt x="38100" y="59055"/>
                  </a:lnTo>
                  <a:lnTo>
                    <a:pt x="18098" y="59055"/>
                  </a:lnTo>
                  <a:lnTo>
                    <a:pt x="18098" y="71438"/>
                  </a:lnTo>
                  <a:lnTo>
                    <a:pt x="40005" y="71438"/>
                  </a:lnTo>
                  <a:lnTo>
                    <a:pt x="40005" y="87630"/>
                  </a:lnTo>
                  <a:close/>
                  <a:moveTo>
                    <a:pt x="8573" y="14288"/>
                  </a:moveTo>
                  <a:lnTo>
                    <a:pt x="8573" y="13335"/>
                  </a:lnTo>
                  <a:cubicBezTo>
                    <a:pt x="13335" y="8573"/>
                    <a:pt x="16193" y="4763"/>
                    <a:pt x="18098" y="3810"/>
                  </a:cubicBezTo>
                  <a:cubicBezTo>
                    <a:pt x="20003" y="2857"/>
                    <a:pt x="20003" y="953"/>
                    <a:pt x="20955" y="0"/>
                  </a:cubicBezTo>
                  <a:lnTo>
                    <a:pt x="40957" y="0"/>
                  </a:lnTo>
                  <a:lnTo>
                    <a:pt x="40957" y="953"/>
                  </a:lnTo>
                  <a:cubicBezTo>
                    <a:pt x="38100" y="2857"/>
                    <a:pt x="35243" y="5715"/>
                    <a:pt x="30480" y="8573"/>
                  </a:cubicBezTo>
                  <a:cubicBezTo>
                    <a:pt x="25718" y="11430"/>
                    <a:pt x="22860" y="14288"/>
                    <a:pt x="20955" y="15240"/>
                  </a:cubicBezTo>
                  <a:lnTo>
                    <a:pt x="8573" y="1524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2012632" y="1268444"/>
              <a:ext cx="47625" cy="66675"/>
            </a:xfrm>
            <a:custGeom>
              <a:rect b="b" l="l" r="r" t="t"/>
              <a:pathLst>
                <a:path extrusionOk="0" h="66675" w="47625">
                  <a:moveTo>
                    <a:pt x="33338" y="13335"/>
                  </a:moveTo>
                  <a:cubicBezTo>
                    <a:pt x="28575" y="13335"/>
                    <a:pt x="25717" y="15240"/>
                    <a:pt x="22860" y="19050"/>
                  </a:cubicBezTo>
                  <a:cubicBezTo>
                    <a:pt x="20002" y="22860"/>
                    <a:pt x="19050" y="27623"/>
                    <a:pt x="19050" y="34290"/>
                  </a:cubicBezTo>
                  <a:cubicBezTo>
                    <a:pt x="19050" y="47625"/>
                    <a:pt x="23813" y="54293"/>
                    <a:pt x="34290" y="54293"/>
                  </a:cubicBezTo>
                  <a:cubicBezTo>
                    <a:pt x="37147" y="54293"/>
                    <a:pt x="40005" y="54293"/>
                    <a:pt x="42863" y="53340"/>
                  </a:cubicBezTo>
                  <a:cubicBezTo>
                    <a:pt x="45720" y="52388"/>
                    <a:pt x="48577" y="51435"/>
                    <a:pt x="51435" y="50482"/>
                  </a:cubicBezTo>
                  <a:lnTo>
                    <a:pt x="51435" y="65723"/>
                  </a:lnTo>
                  <a:cubicBezTo>
                    <a:pt x="45720" y="68580"/>
                    <a:pt x="39052" y="69532"/>
                    <a:pt x="32385" y="69532"/>
                  </a:cubicBezTo>
                  <a:cubicBezTo>
                    <a:pt x="21907" y="69532"/>
                    <a:pt x="14288" y="66675"/>
                    <a:pt x="8572" y="60960"/>
                  </a:cubicBezTo>
                  <a:cubicBezTo>
                    <a:pt x="2857" y="55245"/>
                    <a:pt x="0" y="46673"/>
                    <a:pt x="0" y="35243"/>
                  </a:cubicBezTo>
                  <a:cubicBezTo>
                    <a:pt x="0" y="28575"/>
                    <a:pt x="952" y="21907"/>
                    <a:pt x="3810" y="17145"/>
                  </a:cubicBezTo>
                  <a:cubicBezTo>
                    <a:pt x="6667" y="11430"/>
                    <a:pt x="10477" y="7620"/>
                    <a:pt x="15240" y="4763"/>
                  </a:cubicBezTo>
                  <a:cubicBezTo>
                    <a:pt x="20002" y="1905"/>
                    <a:pt x="25717" y="0"/>
                    <a:pt x="32385" y="0"/>
                  </a:cubicBezTo>
                  <a:cubicBezTo>
                    <a:pt x="40005" y="0"/>
                    <a:pt x="46672" y="1905"/>
                    <a:pt x="53340" y="4763"/>
                  </a:cubicBezTo>
                  <a:lnTo>
                    <a:pt x="47625" y="19050"/>
                  </a:lnTo>
                  <a:cubicBezTo>
                    <a:pt x="44767" y="18098"/>
                    <a:pt x="42863" y="17145"/>
                    <a:pt x="40005" y="16193"/>
                  </a:cubicBezTo>
                  <a:cubicBezTo>
                    <a:pt x="39052" y="13335"/>
                    <a:pt x="36195" y="13335"/>
                    <a:pt x="33338" y="1333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2078354" y="1267492"/>
              <a:ext cx="57150" cy="66675"/>
            </a:xfrm>
            <a:custGeom>
              <a:rect b="b" l="l" r="r" t="t"/>
              <a:pathLst>
                <a:path extrusionOk="0" h="66675" w="57150">
                  <a:moveTo>
                    <a:pt x="63818" y="67627"/>
                  </a:moveTo>
                  <a:lnTo>
                    <a:pt x="40005" y="67627"/>
                  </a:lnTo>
                  <a:lnTo>
                    <a:pt x="15240" y="20002"/>
                  </a:lnTo>
                  <a:lnTo>
                    <a:pt x="15240" y="20002"/>
                  </a:lnTo>
                  <a:cubicBezTo>
                    <a:pt x="16193" y="27622"/>
                    <a:pt x="16193" y="33338"/>
                    <a:pt x="16193" y="37147"/>
                  </a:cubicBezTo>
                  <a:lnTo>
                    <a:pt x="16193" y="67627"/>
                  </a:lnTo>
                  <a:lnTo>
                    <a:pt x="0" y="67627"/>
                  </a:lnTo>
                  <a:lnTo>
                    <a:pt x="0" y="0"/>
                  </a:lnTo>
                  <a:lnTo>
                    <a:pt x="23813" y="0"/>
                  </a:lnTo>
                  <a:lnTo>
                    <a:pt x="48578" y="47625"/>
                  </a:lnTo>
                  <a:lnTo>
                    <a:pt x="48578" y="47625"/>
                  </a:lnTo>
                  <a:cubicBezTo>
                    <a:pt x="48578" y="40957"/>
                    <a:pt x="47625" y="35242"/>
                    <a:pt x="47625" y="31432"/>
                  </a:cubicBezTo>
                  <a:lnTo>
                    <a:pt x="47625" y="952"/>
                  </a:lnTo>
                  <a:lnTo>
                    <a:pt x="63818" y="952"/>
                  </a:lnTo>
                  <a:lnTo>
                    <a:pt x="63818" y="6762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2157412" y="1267492"/>
              <a:ext cx="9525" cy="66675"/>
            </a:xfrm>
            <a:custGeom>
              <a:rect b="b" l="l" r="r" t="t"/>
              <a:pathLst>
                <a:path extrusionOk="0" h="66675" w="9525">
                  <a:moveTo>
                    <a:pt x="0" y="67627"/>
                  </a:moveTo>
                  <a:lnTo>
                    <a:pt x="0" y="0"/>
                  </a:lnTo>
                  <a:lnTo>
                    <a:pt x="18098" y="0"/>
                  </a:lnTo>
                  <a:lnTo>
                    <a:pt x="18098" y="67627"/>
                  </a:lnTo>
                  <a:lnTo>
                    <a:pt x="0" y="6762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2186939" y="1268444"/>
              <a:ext cx="47625" cy="66675"/>
            </a:xfrm>
            <a:custGeom>
              <a:rect b="b" l="l" r="r" t="t"/>
              <a:pathLst>
                <a:path extrusionOk="0" h="66675" w="47625">
                  <a:moveTo>
                    <a:pt x="33338" y="13335"/>
                  </a:moveTo>
                  <a:cubicBezTo>
                    <a:pt x="28575" y="13335"/>
                    <a:pt x="25718" y="15240"/>
                    <a:pt x="22860" y="19050"/>
                  </a:cubicBezTo>
                  <a:cubicBezTo>
                    <a:pt x="20003" y="22860"/>
                    <a:pt x="19050" y="27623"/>
                    <a:pt x="19050" y="34290"/>
                  </a:cubicBezTo>
                  <a:cubicBezTo>
                    <a:pt x="19050" y="47625"/>
                    <a:pt x="23813" y="54293"/>
                    <a:pt x="34290" y="54293"/>
                  </a:cubicBezTo>
                  <a:cubicBezTo>
                    <a:pt x="37148" y="54293"/>
                    <a:pt x="40005" y="54293"/>
                    <a:pt x="42863" y="53340"/>
                  </a:cubicBezTo>
                  <a:cubicBezTo>
                    <a:pt x="45720" y="52388"/>
                    <a:pt x="48578" y="51435"/>
                    <a:pt x="51435" y="50482"/>
                  </a:cubicBezTo>
                  <a:lnTo>
                    <a:pt x="51435" y="65723"/>
                  </a:lnTo>
                  <a:cubicBezTo>
                    <a:pt x="45720" y="68580"/>
                    <a:pt x="39053" y="69532"/>
                    <a:pt x="32385" y="69532"/>
                  </a:cubicBezTo>
                  <a:cubicBezTo>
                    <a:pt x="21908" y="69532"/>
                    <a:pt x="14288" y="66675"/>
                    <a:pt x="8573" y="60960"/>
                  </a:cubicBezTo>
                  <a:cubicBezTo>
                    <a:pt x="2858" y="55245"/>
                    <a:pt x="0" y="46673"/>
                    <a:pt x="0" y="35243"/>
                  </a:cubicBezTo>
                  <a:cubicBezTo>
                    <a:pt x="0" y="28575"/>
                    <a:pt x="953" y="21907"/>
                    <a:pt x="3810" y="17145"/>
                  </a:cubicBezTo>
                  <a:cubicBezTo>
                    <a:pt x="6668" y="11430"/>
                    <a:pt x="10478" y="7620"/>
                    <a:pt x="15240" y="4763"/>
                  </a:cubicBezTo>
                  <a:cubicBezTo>
                    <a:pt x="20003" y="1905"/>
                    <a:pt x="25718" y="0"/>
                    <a:pt x="32385" y="0"/>
                  </a:cubicBezTo>
                  <a:cubicBezTo>
                    <a:pt x="40005" y="0"/>
                    <a:pt x="46673" y="1905"/>
                    <a:pt x="53340" y="4763"/>
                  </a:cubicBezTo>
                  <a:lnTo>
                    <a:pt x="47625" y="19050"/>
                  </a:lnTo>
                  <a:cubicBezTo>
                    <a:pt x="44768" y="18098"/>
                    <a:pt x="42863" y="17145"/>
                    <a:pt x="40005" y="16193"/>
                  </a:cubicBezTo>
                  <a:cubicBezTo>
                    <a:pt x="39053" y="13335"/>
                    <a:pt x="36195" y="13335"/>
                    <a:pt x="33338" y="1333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2245042" y="1266539"/>
              <a:ext cx="66675" cy="66675"/>
            </a:xfrm>
            <a:custGeom>
              <a:rect b="b" l="l" r="r" t="t"/>
              <a:pathLst>
                <a:path extrusionOk="0" h="66675" w="66675">
                  <a:moveTo>
                    <a:pt x="48577" y="68580"/>
                  </a:moveTo>
                  <a:lnTo>
                    <a:pt x="44767" y="56198"/>
                  </a:lnTo>
                  <a:lnTo>
                    <a:pt x="22860" y="56198"/>
                  </a:lnTo>
                  <a:lnTo>
                    <a:pt x="20002" y="68580"/>
                  </a:lnTo>
                  <a:lnTo>
                    <a:pt x="0" y="68580"/>
                  </a:lnTo>
                  <a:lnTo>
                    <a:pt x="21907" y="0"/>
                  </a:lnTo>
                  <a:lnTo>
                    <a:pt x="46672" y="0"/>
                  </a:lnTo>
                  <a:lnTo>
                    <a:pt x="68580" y="68580"/>
                  </a:lnTo>
                  <a:lnTo>
                    <a:pt x="48577" y="68580"/>
                  </a:lnTo>
                  <a:close/>
                  <a:moveTo>
                    <a:pt x="41910" y="40957"/>
                  </a:moveTo>
                  <a:lnTo>
                    <a:pt x="39052" y="30480"/>
                  </a:lnTo>
                  <a:cubicBezTo>
                    <a:pt x="38100" y="27623"/>
                    <a:pt x="37147" y="24765"/>
                    <a:pt x="36195" y="20955"/>
                  </a:cubicBezTo>
                  <a:cubicBezTo>
                    <a:pt x="35242" y="17145"/>
                    <a:pt x="34290" y="14288"/>
                    <a:pt x="34290" y="12382"/>
                  </a:cubicBezTo>
                  <a:cubicBezTo>
                    <a:pt x="34290" y="14288"/>
                    <a:pt x="33338" y="16193"/>
                    <a:pt x="32385" y="20003"/>
                  </a:cubicBezTo>
                  <a:cubicBezTo>
                    <a:pt x="31432" y="23813"/>
                    <a:pt x="29527" y="30480"/>
                    <a:pt x="26670" y="41910"/>
                  </a:cubicBezTo>
                  <a:lnTo>
                    <a:pt x="41910" y="4191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960244" y="1448214"/>
              <a:ext cx="76200" cy="153320"/>
            </a:xfrm>
            <a:custGeom>
              <a:rect b="b" l="l" r="r" t="t"/>
              <a:pathLst>
                <a:path extrusionOk="0" h="159068" w="79057">
                  <a:moveTo>
                    <a:pt x="40957" y="159068"/>
                  </a:moveTo>
                  <a:cubicBezTo>
                    <a:pt x="38100" y="155258"/>
                    <a:pt x="34290" y="151448"/>
                    <a:pt x="31432" y="148590"/>
                  </a:cubicBezTo>
                  <a:cubicBezTo>
                    <a:pt x="24765" y="141923"/>
                    <a:pt x="17145" y="135255"/>
                    <a:pt x="10477" y="128588"/>
                  </a:cubicBezTo>
                  <a:cubicBezTo>
                    <a:pt x="3810" y="121920"/>
                    <a:pt x="0" y="114300"/>
                    <a:pt x="0" y="104775"/>
                  </a:cubicBezTo>
                  <a:cubicBezTo>
                    <a:pt x="0" y="98108"/>
                    <a:pt x="2857" y="92393"/>
                    <a:pt x="6667" y="87630"/>
                  </a:cubicBezTo>
                  <a:cubicBezTo>
                    <a:pt x="12382" y="80010"/>
                    <a:pt x="19268" y="74448"/>
                    <a:pt x="24248" y="65993"/>
                  </a:cubicBezTo>
                  <a:cubicBezTo>
                    <a:pt x="29228" y="57538"/>
                    <a:pt x="33051" y="54759"/>
                    <a:pt x="36547" y="36900"/>
                  </a:cubicBezTo>
                  <a:cubicBezTo>
                    <a:pt x="39173" y="25901"/>
                    <a:pt x="38635" y="5356"/>
                    <a:pt x="40005" y="0"/>
                  </a:cubicBezTo>
                  <a:cubicBezTo>
                    <a:pt x="41910" y="953"/>
                    <a:pt x="42863" y="2858"/>
                    <a:pt x="44767" y="4763"/>
                  </a:cubicBezTo>
                  <a:cubicBezTo>
                    <a:pt x="52388" y="15240"/>
                    <a:pt x="60960" y="24765"/>
                    <a:pt x="69532" y="34290"/>
                  </a:cubicBezTo>
                  <a:cubicBezTo>
                    <a:pt x="76200" y="40958"/>
                    <a:pt x="79057" y="49530"/>
                    <a:pt x="79057" y="58103"/>
                  </a:cubicBezTo>
                  <a:cubicBezTo>
                    <a:pt x="79057" y="66675"/>
                    <a:pt x="75247" y="74295"/>
                    <a:pt x="69532" y="80010"/>
                  </a:cubicBezTo>
                  <a:cubicBezTo>
                    <a:pt x="64770" y="85725"/>
                    <a:pt x="59055" y="90488"/>
                    <a:pt x="55245" y="96203"/>
                  </a:cubicBezTo>
                  <a:cubicBezTo>
                    <a:pt x="52119" y="104224"/>
                    <a:pt x="46631" y="105475"/>
                    <a:pt x="45120" y="120737"/>
                  </a:cubicBezTo>
                  <a:cubicBezTo>
                    <a:pt x="42007" y="144456"/>
                    <a:pt x="41868" y="140429"/>
                    <a:pt x="40957" y="159068"/>
                  </a:cubicBezTo>
                  <a:lnTo>
                    <a:pt x="40957" y="159068"/>
                  </a:lnTo>
                  <a:close/>
                </a:path>
              </a:pathLst>
            </a:custGeom>
            <a:solidFill>
              <a:srgbClr val="5D7E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Panorâmica com Legenda">
  <p:cSld name="Foto Panorâmica com Legenda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11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28" name="Google Shape;228;p11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29" name="Google Shape;229;p11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11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11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Legenda">
  <p:cSld name="Título e Legenda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2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35" name="Google Shape;235;p12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12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12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 com Legenda">
  <p:cSld name="Citação com Legenda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1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41" name="Google Shape;241;p13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42" name="Google Shape;242;p13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13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13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5" name="Google Shape;245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pt-BR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246" name="Google Shape;246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pt-BR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ão de Nome">
  <p:cSld name="Cartão de Nome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14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50" name="Google Shape;250;p14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14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14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nas">
  <p:cSld name="3 Colunas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15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56" name="Google Shape;256;p15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57" name="Google Shape;257;p15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58" name="Google Shape;258;p15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59" name="Google Shape;259;p15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60" name="Google Shape;260;p15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61" name="Google Shape;261;p15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15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15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nas de Imagem">
  <p:cSld name="3 Colunas de Imagem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16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67" name="Google Shape;267;p16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68" name="Google Shape;268;p16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69" name="Google Shape;269;p16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70" name="Google Shape;270;p16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71" name="Google Shape;271;p16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72" name="Google Shape;272;p16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73" name="Google Shape;273;p16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74" name="Google Shape;274;p16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75" name="Google Shape;275;p16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16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16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"/>
          <p:cNvSpPr txBox="1"/>
          <p:nvPr>
            <p:ph type="title"/>
          </p:nvPr>
        </p:nvSpPr>
        <p:spPr>
          <a:xfrm>
            <a:off x="1180309" y="211137"/>
            <a:ext cx="10125072" cy="52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17"/>
          <p:cNvSpPr txBox="1"/>
          <p:nvPr>
            <p:ph idx="1" type="body"/>
          </p:nvPr>
        </p:nvSpPr>
        <p:spPr>
          <a:xfrm rot="5400000">
            <a:off x="3892946" y="-1928418"/>
            <a:ext cx="4785520" cy="10634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81" name="Google Shape;281;p17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17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17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8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18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87" name="Google Shape;287;p18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18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18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0"/>
          <p:cNvSpPr txBox="1"/>
          <p:nvPr>
            <p:ph type="title"/>
          </p:nvPr>
        </p:nvSpPr>
        <p:spPr>
          <a:xfrm>
            <a:off x="1141411" y="1697494"/>
            <a:ext cx="9906000" cy="1731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20"/>
          <p:cNvSpPr txBox="1"/>
          <p:nvPr>
            <p:ph idx="1" type="body"/>
          </p:nvPr>
        </p:nvSpPr>
        <p:spPr>
          <a:xfrm>
            <a:off x="1143000" y="3429000"/>
            <a:ext cx="9906000" cy="526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250"/>
              <a:buNone/>
              <a:defRPr sz="1800" cap="none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5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5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3" name="Google Shape;343;p20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20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20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/>
          <p:nvPr>
            <p:ph type="title"/>
          </p:nvPr>
        </p:nvSpPr>
        <p:spPr>
          <a:xfrm>
            <a:off x="1180309" y="198074"/>
            <a:ext cx="10125072" cy="52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"/>
          <p:cNvSpPr txBox="1"/>
          <p:nvPr>
            <p:ph idx="1" type="body"/>
          </p:nvPr>
        </p:nvSpPr>
        <p:spPr>
          <a:xfrm>
            <a:off x="968373" y="930839"/>
            <a:ext cx="10696757" cy="5600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2" name="Google Shape;152;p3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55" name="Google Shape;155;p3"/>
          <p:cNvGrpSpPr/>
          <p:nvPr/>
        </p:nvGrpSpPr>
        <p:grpSpPr>
          <a:xfrm>
            <a:off x="11386899" y="96944"/>
            <a:ext cx="819571" cy="765305"/>
            <a:chOff x="1422231" y="747645"/>
            <a:chExt cx="1155835" cy="1079305"/>
          </a:xfrm>
        </p:grpSpPr>
        <p:sp>
          <p:nvSpPr>
            <p:cNvPr id="156" name="Google Shape;156;p3"/>
            <p:cNvSpPr/>
            <p:nvPr/>
          </p:nvSpPr>
          <p:spPr>
            <a:xfrm>
              <a:off x="1560194" y="809339"/>
              <a:ext cx="876300" cy="876300"/>
            </a:xfrm>
            <a:custGeom>
              <a:rect b="b" l="l" r="r" t="t"/>
              <a:pathLst>
                <a:path extrusionOk="0" h="876300" w="876300">
                  <a:moveTo>
                    <a:pt x="441960" y="882968"/>
                  </a:moveTo>
                  <a:lnTo>
                    <a:pt x="441960" y="882968"/>
                  </a:lnTo>
                  <a:cubicBezTo>
                    <a:pt x="199073" y="882968"/>
                    <a:pt x="0" y="683895"/>
                    <a:pt x="0" y="441008"/>
                  </a:cubicBezTo>
                  <a:lnTo>
                    <a:pt x="0" y="441008"/>
                  </a:lnTo>
                  <a:cubicBezTo>
                    <a:pt x="0" y="198120"/>
                    <a:pt x="199073" y="0"/>
                    <a:pt x="441960" y="0"/>
                  </a:cubicBezTo>
                  <a:lnTo>
                    <a:pt x="441960" y="0"/>
                  </a:lnTo>
                  <a:cubicBezTo>
                    <a:pt x="684848" y="0"/>
                    <a:pt x="883920" y="199073"/>
                    <a:pt x="883920" y="441960"/>
                  </a:cubicBezTo>
                  <a:lnTo>
                    <a:pt x="883920" y="441960"/>
                  </a:lnTo>
                  <a:cubicBezTo>
                    <a:pt x="883920" y="683895"/>
                    <a:pt x="684848" y="882968"/>
                    <a:pt x="441960" y="8829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1588294" y="1305894"/>
              <a:ext cx="809625" cy="314611"/>
            </a:xfrm>
            <a:prstGeom prst="ellipse">
              <a:avLst/>
            </a:prstGeom>
            <a:solidFill>
              <a:srgbClr val="D8D8D8">
                <a:alpha val="1686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1667827" y="903875"/>
              <a:ext cx="647700" cy="657225"/>
            </a:xfrm>
            <a:custGeom>
              <a:rect b="b" l="l" r="r" t="t"/>
              <a:pathLst>
                <a:path extrusionOk="0" h="657225" w="647700">
                  <a:moveTo>
                    <a:pt x="1905" y="240744"/>
                  </a:moveTo>
                  <a:cubicBezTo>
                    <a:pt x="2858" y="239792"/>
                    <a:pt x="5715" y="238839"/>
                    <a:pt x="5715" y="237887"/>
                  </a:cubicBezTo>
                  <a:cubicBezTo>
                    <a:pt x="9525" y="226457"/>
                    <a:pt x="12383" y="214074"/>
                    <a:pt x="17145" y="201692"/>
                  </a:cubicBezTo>
                  <a:cubicBezTo>
                    <a:pt x="19050" y="195977"/>
                    <a:pt x="24765" y="191214"/>
                    <a:pt x="28575" y="186452"/>
                  </a:cubicBezTo>
                  <a:cubicBezTo>
                    <a:pt x="29528" y="185499"/>
                    <a:pt x="33338" y="185499"/>
                    <a:pt x="35243" y="186452"/>
                  </a:cubicBezTo>
                  <a:cubicBezTo>
                    <a:pt x="40005" y="187404"/>
                    <a:pt x="44768" y="189309"/>
                    <a:pt x="49530" y="190262"/>
                  </a:cubicBezTo>
                  <a:cubicBezTo>
                    <a:pt x="60960" y="193119"/>
                    <a:pt x="71438" y="195977"/>
                    <a:pt x="82868" y="197882"/>
                  </a:cubicBezTo>
                  <a:cubicBezTo>
                    <a:pt x="93345" y="199787"/>
                    <a:pt x="103823" y="204549"/>
                    <a:pt x="114300" y="200739"/>
                  </a:cubicBezTo>
                  <a:cubicBezTo>
                    <a:pt x="118110" y="198834"/>
                    <a:pt x="123825" y="196929"/>
                    <a:pt x="125730" y="193119"/>
                  </a:cubicBezTo>
                  <a:cubicBezTo>
                    <a:pt x="131445" y="179784"/>
                    <a:pt x="143828" y="171212"/>
                    <a:pt x="152400" y="160734"/>
                  </a:cubicBezTo>
                  <a:cubicBezTo>
                    <a:pt x="158115" y="154067"/>
                    <a:pt x="157163" y="147399"/>
                    <a:pt x="155258" y="141684"/>
                  </a:cubicBezTo>
                  <a:cubicBezTo>
                    <a:pt x="152400" y="132159"/>
                    <a:pt x="146685" y="123587"/>
                    <a:pt x="141923" y="114062"/>
                  </a:cubicBezTo>
                  <a:cubicBezTo>
                    <a:pt x="138113" y="104537"/>
                    <a:pt x="134303" y="95012"/>
                    <a:pt x="130493" y="84534"/>
                  </a:cubicBezTo>
                  <a:cubicBezTo>
                    <a:pt x="128588" y="79772"/>
                    <a:pt x="126683" y="75009"/>
                    <a:pt x="125730" y="70247"/>
                  </a:cubicBezTo>
                  <a:cubicBezTo>
                    <a:pt x="123825" y="63579"/>
                    <a:pt x="128588" y="59769"/>
                    <a:pt x="133350" y="56912"/>
                  </a:cubicBezTo>
                  <a:cubicBezTo>
                    <a:pt x="142875" y="51197"/>
                    <a:pt x="153353" y="45482"/>
                    <a:pt x="162878" y="39767"/>
                  </a:cubicBezTo>
                  <a:cubicBezTo>
                    <a:pt x="167640" y="36909"/>
                    <a:pt x="171450" y="34052"/>
                    <a:pt x="176213" y="32147"/>
                  </a:cubicBezTo>
                  <a:cubicBezTo>
                    <a:pt x="180975" y="30242"/>
                    <a:pt x="186690" y="28337"/>
                    <a:pt x="191453" y="33099"/>
                  </a:cubicBezTo>
                  <a:cubicBezTo>
                    <a:pt x="200025" y="42624"/>
                    <a:pt x="207645" y="52149"/>
                    <a:pt x="215265" y="62627"/>
                  </a:cubicBezTo>
                  <a:cubicBezTo>
                    <a:pt x="221933" y="71199"/>
                    <a:pt x="228600" y="80724"/>
                    <a:pt x="236220" y="90249"/>
                  </a:cubicBezTo>
                  <a:cubicBezTo>
                    <a:pt x="239078" y="94059"/>
                    <a:pt x="243840" y="96917"/>
                    <a:pt x="247650" y="99774"/>
                  </a:cubicBezTo>
                  <a:cubicBezTo>
                    <a:pt x="248603" y="100727"/>
                    <a:pt x="250508" y="100727"/>
                    <a:pt x="252413" y="99774"/>
                  </a:cubicBezTo>
                  <a:cubicBezTo>
                    <a:pt x="260033" y="97869"/>
                    <a:pt x="267653" y="97869"/>
                    <a:pt x="274320" y="94059"/>
                  </a:cubicBezTo>
                  <a:cubicBezTo>
                    <a:pt x="281940" y="89297"/>
                    <a:pt x="290513" y="91202"/>
                    <a:pt x="299085" y="90249"/>
                  </a:cubicBezTo>
                  <a:cubicBezTo>
                    <a:pt x="307658" y="89297"/>
                    <a:pt x="315278" y="82629"/>
                    <a:pt x="317183" y="75009"/>
                  </a:cubicBezTo>
                  <a:cubicBezTo>
                    <a:pt x="319088" y="66437"/>
                    <a:pt x="322898" y="58817"/>
                    <a:pt x="325755" y="50244"/>
                  </a:cubicBezTo>
                  <a:cubicBezTo>
                    <a:pt x="327660" y="43577"/>
                    <a:pt x="330518" y="36909"/>
                    <a:pt x="332423" y="29289"/>
                  </a:cubicBezTo>
                  <a:cubicBezTo>
                    <a:pt x="334328" y="21669"/>
                    <a:pt x="335280" y="14049"/>
                    <a:pt x="338138" y="7382"/>
                  </a:cubicBezTo>
                  <a:cubicBezTo>
                    <a:pt x="339090" y="4524"/>
                    <a:pt x="342900" y="714"/>
                    <a:pt x="346710" y="714"/>
                  </a:cubicBezTo>
                  <a:cubicBezTo>
                    <a:pt x="356235" y="-238"/>
                    <a:pt x="364808" y="-238"/>
                    <a:pt x="374333" y="714"/>
                  </a:cubicBezTo>
                  <a:cubicBezTo>
                    <a:pt x="383858" y="1667"/>
                    <a:pt x="392430" y="3572"/>
                    <a:pt x="401955" y="5477"/>
                  </a:cubicBezTo>
                  <a:cubicBezTo>
                    <a:pt x="414338" y="8334"/>
                    <a:pt x="421958" y="23574"/>
                    <a:pt x="417195" y="35004"/>
                  </a:cubicBezTo>
                  <a:cubicBezTo>
                    <a:pt x="416243" y="37862"/>
                    <a:pt x="415290" y="39767"/>
                    <a:pt x="415290" y="42624"/>
                  </a:cubicBezTo>
                  <a:cubicBezTo>
                    <a:pt x="414338" y="57864"/>
                    <a:pt x="414338" y="73104"/>
                    <a:pt x="414338" y="88344"/>
                  </a:cubicBezTo>
                  <a:cubicBezTo>
                    <a:pt x="414338" y="101679"/>
                    <a:pt x="418148" y="105489"/>
                    <a:pt x="429578" y="111204"/>
                  </a:cubicBezTo>
                  <a:cubicBezTo>
                    <a:pt x="441008" y="116919"/>
                    <a:pt x="451485" y="123587"/>
                    <a:pt x="462915" y="130254"/>
                  </a:cubicBezTo>
                  <a:cubicBezTo>
                    <a:pt x="473393" y="136922"/>
                    <a:pt x="480060" y="135969"/>
                    <a:pt x="488633" y="129302"/>
                  </a:cubicBezTo>
                  <a:cubicBezTo>
                    <a:pt x="497205" y="122634"/>
                    <a:pt x="506730" y="116919"/>
                    <a:pt x="516255" y="110252"/>
                  </a:cubicBezTo>
                  <a:cubicBezTo>
                    <a:pt x="524828" y="104537"/>
                    <a:pt x="534353" y="97869"/>
                    <a:pt x="542925" y="92154"/>
                  </a:cubicBezTo>
                  <a:cubicBezTo>
                    <a:pt x="547688" y="88344"/>
                    <a:pt x="558165" y="91202"/>
                    <a:pt x="562928" y="96917"/>
                  </a:cubicBezTo>
                  <a:cubicBezTo>
                    <a:pt x="573405" y="110252"/>
                    <a:pt x="583883" y="122634"/>
                    <a:pt x="594360" y="135969"/>
                  </a:cubicBezTo>
                  <a:cubicBezTo>
                    <a:pt x="600075" y="142637"/>
                    <a:pt x="599123" y="148352"/>
                    <a:pt x="592455" y="155019"/>
                  </a:cubicBezTo>
                  <a:cubicBezTo>
                    <a:pt x="576263" y="172164"/>
                    <a:pt x="559118" y="188357"/>
                    <a:pt x="544830" y="206454"/>
                  </a:cubicBezTo>
                  <a:cubicBezTo>
                    <a:pt x="541020" y="211217"/>
                    <a:pt x="542925" y="221694"/>
                    <a:pt x="544830" y="229314"/>
                  </a:cubicBezTo>
                  <a:cubicBezTo>
                    <a:pt x="545783" y="235982"/>
                    <a:pt x="549593" y="243602"/>
                    <a:pt x="553403" y="249317"/>
                  </a:cubicBezTo>
                  <a:cubicBezTo>
                    <a:pt x="558165" y="258842"/>
                    <a:pt x="556260" y="271224"/>
                    <a:pt x="568643" y="276939"/>
                  </a:cubicBezTo>
                  <a:cubicBezTo>
                    <a:pt x="570548" y="277892"/>
                    <a:pt x="572453" y="278844"/>
                    <a:pt x="574358" y="279797"/>
                  </a:cubicBezTo>
                  <a:cubicBezTo>
                    <a:pt x="580073" y="279797"/>
                    <a:pt x="585788" y="279797"/>
                    <a:pt x="591503" y="280749"/>
                  </a:cubicBezTo>
                  <a:cubicBezTo>
                    <a:pt x="608648" y="282654"/>
                    <a:pt x="626745" y="283607"/>
                    <a:pt x="643890" y="285512"/>
                  </a:cubicBezTo>
                  <a:cubicBezTo>
                    <a:pt x="649605" y="286464"/>
                    <a:pt x="657225" y="295037"/>
                    <a:pt x="657225" y="301704"/>
                  </a:cubicBezTo>
                  <a:cubicBezTo>
                    <a:pt x="657225" y="318849"/>
                    <a:pt x="657225" y="335994"/>
                    <a:pt x="657225" y="353139"/>
                  </a:cubicBezTo>
                  <a:cubicBezTo>
                    <a:pt x="657225" y="359807"/>
                    <a:pt x="652463" y="364569"/>
                    <a:pt x="644843" y="365522"/>
                  </a:cubicBezTo>
                  <a:cubicBezTo>
                    <a:pt x="630555" y="367427"/>
                    <a:pt x="616268" y="369332"/>
                    <a:pt x="601980" y="371237"/>
                  </a:cubicBezTo>
                  <a:cubicBezTo>
                    <a:pt x="592455" y="372189"/>
                    <a:pt x="582930" y="373142"/>
                    <a:pt x="573405" y="375999"/>
                  </a:cubicBezTo>
                  <a:cubicBezTo>
                    <a:pt x="567690" y="376952"/>
                    <a:pt x="562928" y="379809"/>
                    <a:pt x="561023" y="386477"/>
                  </a:cubicBezTo>
                  <a:cubicBezTo>
                    <a:pt x="555308" y="402669"/>
                    <a:pt x="548640" y="417909"/>
                    <a:pt x="542925" y="434102"/>
                  </a:cubicBezTo>
                  <a:cubicBezTo>
                    <a:pt x="540068" y="441722"/>
                    <a:pt x="544830" y="447437"/>
                    <a:pt x="549593" y="452199"/>
                  </a:cubicBezTo>
                  <a:cubicBezTo>
                    <a:pt x="555308" y="458867"/>
                    <a:pt x="561975" y="464582"/>
                    <a:pt x="567690" y="471249"/>
                  </a:cubicBezTo>
                  <a:cubicBezTo>
                    <a:pt x="579120" y="482679"/>
                    <a:pt x="589598" y="494109"/>
                    <a:pt x="600075" y="506492"/>
                  </a:cubicBezTo>
                  <a:cubicBezTo>
                    <a:pt x="601980" y="508397"/>
                    <a:pt x="601980" y="513159"/>
                    <a:pt x="600075" y="515064"/>
                  </a:cubicBezTo>
                  <a:cubicBezTo>
                    <a:pt x="593408" y="525542"/>
                    <a:pt x="585788" y="535067"/>
                    <a:pt x="578168" y="544592"/>
                  </a:cubicBezTo>
                  <a:cubicBezTo>
                    <a:pt x="573405" y="551259"/>
                    <a:pt x="566738" y="556022"/>
                    <a:pt x="561023" y="562689"/>
                  </a:cubicBezTo>
                  <a:cubicBezTo>
                    <a:pt x="556260" y="568404"/>
                    <a:pt x="549593" y="567452"/>
                    <a:pt x="544830" y="564594"/>
                  </a:cubicBezTo>
                  <a:cubicBezTo>
                    <a:pt x="530543" y="556022"/>
                    <a:pt x="518160" y="546497"/>
                    <a:pt x="503873" y="537924"/>
                  </a:cubicBezTo>
                  <a:cubicBezTo>
                    <a:pt x="494348" y="532209"/>
                    <a:pt x="483870" y="527447"/>
                    <a:pt x="473393" y="522684"/>
                  </a:cubicBezTo>
                  <a:cubicBezTo>
                    <a:pt x="471488" y="521732"/>
                    <a:pt x="467678" y="524589"/>
                    <a:pt x="464820" y="526494"/>
                  </a:cubicBezTo>
                  <a:cubicBezTo>
                    <a:pt x="450533" y="534114"/>
                    <a:pt x="436245" y="542687"/>
                    <a:pt x="422910" y="551259"/>
                  </a:cubicBezTo>
                  <a:cubicBezTo>
                    <a:pt x="419100" y="554117"/>
                    <a:pt x="417195" y="560784"/>
                    <a:pt x="416243" y="565547"/>
                  </a:cubicBezTo>
                  <a:cubicBezTo>
                    <a:pt x="415290" y="571262"/>
                    <a:pt x="416243" y="576977"/>
                    <a:pt x="416243" y="581739"/>
                  </a:cubicBezTo>
                  <a:cubicBezTo>
                    <a:pt x="417195" y="601742"/>
                    <a:pt x="419100" y="621744"/>
                    <a:pt x="420053" y="641747"/>
                  </a:cubicBezTo>
                  <a:cubicBezTo>
                    <a:pt x="420053" y="644604"/>
                    <a:pt x="416243" y="647462"/>
                    <a:pt x="413385" y="649367"/>
                  </a:cubicBezTo>
                  <a:cubicBezTo>
                    <a:pt x="410528" y="651272"/>
                    <a:pt x="406718" y="653177"/>
                    <a:pt x="402908" y="653177"/>
                  </a:cubicBezTo>
                  <a:cubicBezTo>
                    <a:pt x="383858" y="653177"/>
                    <a:pt x="365760" y="663654"/>
                    <a:pt x="345758" y="657939"/>
                  </a:cubicBezTo>
                  <a:cubicBezTo>
                    <a:pt x="340995" y="643652"/>
                    <a:pt x="335280" y="629364"/>
                    <a:pt x="330518" y="615077"/>
                  </a:cubicBezTo>
                  <a:cubicBezTo>
                    <a:pt x="327660" y="607457"/>
                    <a:pt x="325755" y="598884"/>
                    <a:pt x="323850" y="590312"/>
                  </a:cubicBezTo>
                  <a:cubicBezTo>
                    <a:pt x="320993" y="576977"/>
                    <a:pt x="312420" y="569357"/>
                    <a:pt x="299085" y="568404"/>
                  </a:cubicBezTo>
                  <a:cubicBezTo>
                    <a:pt x="289560" y="568404"/>
                    <a:pt x="280988" y="568404"/>
                    <a:pt x="271463" y="564594"/>
                  </a:cubicBezTo>
                  <a:cubicBezTo>
                    <a:pt x="255270" y="558879"/>
                    <a:pt x="245745" y="563642"/>
                    <a:pt x="234315" y="579834"/>
                  </a:cubicBezTo>
                  <a:cubicBezTo>
                    <a:pt x="221933" y="596979"/>
                    <a:pt x="210503" y="614124"/>
                    <a:pt x="198120" y="630317"/>
                  </a:cubicBezTo>
                  <a:cubicBezTo>
                    <a:pt x="196215" y="633174"/>
                    <a:pt x="189547" y="634127"/>
                    <a:pt x="186690" y="632222"/>
                  </a:cubicBezTo>
                  <a:cubicBezTo>
                    <a:pt x="173355" y="625554"/>
                    <a:pt x="160973" y="617934"/>
                    <a:pt x="148590" y="610314"/>
                  </a:cubicBezTo>
                  <a:cubicBezTo>
                    <a:pt x="142875" y="606504"/>
                    <a:pt x="138113" y="602694"/>
                    <a:pt x="132398" y="597932"/>
                  </a:cubicBezTo>
                  <a:cubicBezTo>
                    <a:pt x="130493" y="596027"/>
                    <a:pt x="129540" y="592217"/>
                    <a:pt x="130493" y="590312"/>
                  </a:cubicBezTo>
                  <a:cubicBezTo>
                    <a:pt x="134303" y="580787"/>
                    <a:pt x="139065" y="571262"/>
                    <a:pt x="143828" y="561737"/>
                  </a:cubicBezTo>
                  <a:cubicBezTo>
                    <a:pt x="146685" y="556022"/>
                    <a:pt x="148590" y="549354"/>
                    <a:pt x="150495" y="542687"/>
                  </a:cubicBezTo>
                  <a:cubicBezTo>
                    <a:pt x="152400" y="536972"/>
                    <a:pt x="154305" y="532209"/>
                    <a:pt x="157163" y="527447"/>
                  </a:cubicBezTo>
                  <a:cubicBezTo>
                    <a:pt x="161925" y="518874"/>
                    <a:pt x="160973" y="506492"/>
                    <a:pt x="153353" y="498872"/>
                  </a:cubicBezTo>
                  <a:cubicBezTo>
                    <a:pt x="142875" y="488394"/>
                    <a:pt x="134303" y="476964"/>
                    <a:pt x="123825" y="466487"/>
                  </a:cubicBezTo>
                  <a:cubicBezTo>
                    <a:pt x="122873" y="465534"/>
                    <a:pt x="120968" y="464582"/>
                    <a:pt x="120015" y="464582"/>
                  </a:cubicBezTo>
                  <a:cubicBezTo>
                    <a:pt x="110490" y="465534"/>
                    <a:pt x="100965" y="466487"/>
                    <a:pt x="91440" y="467439"/>
                  </a:cubicBezTo>
                  <a:cubicBezTo>
                    <a:pt x="90488" y="467439"/>
                    <a:pt x="89535" y="468392"/>
                    <a:pt x="88583" y="468392"/>
                  </a:cubicBezTo>
                  <a:cubicBezTo>
                    <a:pt x="78105" y="470297"/>
                    <a:pt x="66675" y="472202"/>
                    <a:pt x="56198" y="474107"/>
                  </a:cubicBezTo>
                  <a:cubicBezTo>
                    <a:pt x="49530" y="475059"/>
                    <a:pt x="42863" y="477917"/>
                    <a:pt x="35243" y="478869"/>
                  </a:cubicBezTo>
                  <a:cubicBezTo>
                    <a:pt x="25717" y="479822"/>
                    <a:pt x="21908" y="476012"/>
                    <a:pt x="19050" y="467439"/>
                  </a:cubicBezTo>
                  <a:cubicBezTo>
                    <a:pt x="15240" y="456009"/>
                    <a:pt x="8573" y="444579"/>
                    <a:pt x="5715" y="433149"/>
                  </a:cubicBezTo>
                  <a:cubicBezTo>
                    <a:pt x="3810" y="424577"/>
                    <a:pt x="3810" y="415052"/>
                    <a:pt x="5715" y="406479"/>
                  </a:cubicBezTo>
                  <a:cubicBezTo>
                    <a:pt x="6667" y="403622"/>
                    <a:pt x="13335" y="401717"/>
                    <a:pt x="18098" y="399812"/>
                  </a:cubicBezTo>
                  <a:cubicBezTo>
                    <a:pt x="26670" y="396002"/>
                    <a:pt x="35243" y="392192"/>
                    <a:pt x="42863" y="387429"/>
                  </a:cubicBezTo>
                  <a:cubicBezTo>
                    <a:pt x="50483" y="383619"/>
                    <a:pt x="58102" y="377904"/>
                    <a:pt x="66675" y="374094"/>
                  </a:cubicBezTo>
                  <a:cubicBezTo>
                    <a:pt x="75248" y="369332"/>
                    <a:pt x="80963" y="363617"/>
                    <a:pt x="80963" y="352187"/>
                  </a:cubicBezTo>
                  <a:cubicBezTo>
                    <a:pt x="80010" y="337899"/>
                    <a:pt x="80010" y="323612"/>
                    <a:pt x="80963" y="308372"/>
                  </a:cubicBezTo>
                  <a:cubicBezTo>
                    <a:pt x="81915" y="298847"/>
                    <a:pt x="73343" y="292179"/>
                    <a:pt x="64770" y="287417"/>
                  </a:cubicBezTo>
                  <a:cubicBezTo>
                    <a:pt x="56198" y="283607"/>
                    <a:pt x="47625" y="278844"/>
                    <a:pt x="39052" y="274082"/>
                  </a:cubicBezTo>
                  <a:cubicBezTo>
                    <a:pt x="31433" y="270272"/>
                    <a:pt x="22860" y="266462"/>
                    <a:pt x="14288" y="262652"/>
                  </a:cubicBezTo>
                  <a:cubicBezTo>
                    <a:pt x="9525" y="260747"/>
                    <a:pt x="4763" y="258842"/>
                    <a:pt x="0" y="256937"/>
                  </a:cubicBezTo>
                  <a:cubicBezTo>
                    <a:pt x="1905" y="253127"/>
                    <a:pt x="1905" y="247412"/>
                    <a:pt x="1905" y="240744"/>
                  </a:cubicBezTo>
                  <a:close/>
                  <a:moveTo>
                    <a:pt x="489585" y="332184"/>
                  </a:moveTo>
                  <a:cubicBezTo>
                    <a:pt x="488633" y="332184"/>
                    <a:pt x="488633" y="332184"/>
                    <a:pt x="487680" y="332184"/>
                  </a:cubicBezTo>
                  <a:cubicBezTo>
                    <a:pt x="488633" y="312182"/>
                    <a:pt x="486728" y="292179"/>
                    <a:pt x="477203" y="273129"/>
                  </a:cubicBezTo>
                  <a:cubicBezTo>
                    <a:pt x="473393" y="264557"/>
                    <a:pt x="471488" y="255032"/>
                    <a:pt x="465773" y="247412"/>
                  </a:cubicBezTo>
                  <a:cubicBezTo>
                    <a:pt x="458153" y="235982"/>
                    <a:pt x="448628" y="225504"/>
                    <a:pt x="439103" y="215027"/>
                  </a:cubicBezTo>
                  <a:cubicBezTo>
                    <a:pt x="423863" y="199787"/>
                    <a:pt x="406718" y="187404"/>
                    <a:pt x="386715" y="179784"/>
                  </a:cubicBezTo>
                  <a:cubicBezTo>
                    <a:pt x="371475" y="174069"/>
                    <a:pt x="356235" y="171212"/>
                    <a:pt x="340995" y="167402"/>
                  </a:cubicBezTo>
                  <a:cubicBezTo>
                    <a:pt x="321945" y="162639"/>
                    <a:pt x="302895" y="169307"/>
                    <a:pt x="283845" y="172164"/>
                  </a:cubicBezTo>
                  <a:cubicBezTo>
                    <a:pt x="282893" y="172164"/>
                    <a:pt x="282893" y="173117"/>
                    <a:pt x="281940" y="173117"/>
                  </a:cubicBezTo>
                  <a:cubicBezTo>
                    <a:pt x="270510" y="177879"/>
                    <a:pt x="260033" y="181689"/>
                    <a:pt x="248603" y="186452"/>
                  </a:cubicBezTo>
                  <a:cubicBezTo>
                    <a:pt x="240983" y="190262"/>
                    <a:pt x="233363" y="194072"/>
                    <a:pt x="227647" y="199787"/>
                  </a:cubicBezTo>
                  <a:cubicBezTo>
                    <a:pt x="219075" y="206454"/>
                    <a:pt x="211455" y="214074"/>
                    <a:pt x="203835" y="221694"/>
                  </a:cubicBezTo>
                  <a:cubicBezTo>
                    <a:pt x="191453" y="233124"/>
                    <a:pt x="183833" y="247412"/>
                    <a:pt x="177165" y="262652"/>
                  </a:cubicBezTo>
                  <a:cubicBezTo>
                    <a:pt x="174308" y="268367"/>
                    <a:pt x="172403" y="273129"/>
                    <a:pt x="170498" y="278844"/>
                  </a:cubicBezTo>
                  <a:cubicBezTo>
                    <a:pt x="167640" y="289322"/>
                    <a:pt x="163830" y="299799"/>
                    <a:pt x="162878" y="310277"/>
                  </a:cubicBezTo>
                  <a:cubicBezTo>
                    <a:pt x="161925" y="324564"/>
                    <a:pt x="161925" y="338852"/>
                    <a:pt x="162878" y="354092"/>
                  </a:cubicBezTo>
                  <a:cubicBezTo>
                    <a:pt x="163830" y="364569"/>
                    <a:pt x="167640" y="375047"/>
                    <a:pt x="171450" y="385524"/>
                  </a:cubicBezTo>
                  <a:cubicBezTo>
                    <a:pt x="174308" y="394097"/>
                    <a:pt x="179070" y="403622"/>
                    <a:pt x="182880" y="412194"/>
                  </a:cubicBezTo>
                  <a:cubicBezTo>
                    <a:pt x="186690" y="418862"/>
                    <a:pt x="190500" y="426482"/>
                    <a:pt x="195263" y="432197"/>
                  </a:cubicBezTo>
                  <a:cubicBezTo>
                    <a:pt x="201930" y="440769"/>
                    <a:pt x="209550" y="448389"/>
                    <a:pt x="218122" y="456009"/>
                  </a:cubicBezTo>
                  <a:cubicBezTo>
                    <a:pt x="226695" y="463629"/>
                    <a:pt x="236220" y="471249"/>
                    <a:pt x="246697" y="476964"/>
                  </a:cubicBezTo>
                  <a:cubicBezTo>
                    <a:pt x="255270" y="481727"/>
                    <a:pt x="265748" y="485537"/>
                    <a:pt x="276225" y="488394"/>
                  </a:cubicBezTo>
                  <a:cubicBezTo>
                    <a:pt x="287655" y="492204"/>
                    <a:pt x="299085" y="495062"/>
                    <a:pt x="311468" y="496967"/>
                  </a:cubicBezTo>
                  <a:cubicBezTo>
                    <a:pt x="331470" y="499824"/>
                    <a:pt x="349568" y="494109"/>
                    <a:pt x="369570" y="491252"/>
                  </a:cubicBezTo>
                  <a:cubicBezTo>
                    <a:pt x="370523" y="491252"/>
                    <a:pt x="371475" y="491252"/>
                    <a:pt x="371475" y="490299"/>
                  </a:cubicBezTo>
                  <a:cubicBezTo>
                    <a:pt x="381000" y="485537"/>
                    <a:pt x="391478" y="481727"/>
                    <a:pt x="401003" y="476964"/>
                  </a:cubicBezTo>
                  <a:cubicBezTo>
                    <a:pt x="408623" y="473154"/>
                    <a:pt x="416243" y="470297"/>
                    <a:pt x="421958" y="465534"/>
                  </a:cubicBezTo>
                  <a:cubicBezTo>
                    <a:pt x="440055" y="449342"/>
                    <a:pt x="460058" y="433149"/>
                    <a:pt x="469583" y="409337"/>
                  </a:cubicBezTo>
                  <a:cubicBezTo>
                    <a:pt x="473393" y="400764"/>
                    <a:pt x="480060" y="392192"/>
                    <a:pt x="481965" y="383619"/>
                  </a:cubicBezTo>
                  <a:cubicBezTo>
                    <a:pt x="484823" y="364569"/>
                    <a:pt x="486728" y="348377"/>
                    <a:pt x="489585" y="332184"/>
                  </a:cubicBezTo>
                  <a:close/>
                </a:path>
              </a:pathLst>
            </a:custGeom>
            <a:solidFill>
              <a:srgbClr val="414042">
                <a:alpha val="1490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 rot="-3893153">
              <a:off x="1650733" y="957659"/>
              <a:ext cx="882965" cy="659276"/>
            </a:xfrm>
            <a:prstGeom prst="ellipse">
              <a:avLst/>
            </a:prstGeom>
            <a:solidFill>
              <a:srgbClr val="D8D8D8">
                <a:alpha val="1686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 rot="1828673">
              <a:off x="1491426" y="1109167"/>
              <a:ext cx="864103" cy="508251"/>
            </a:xfrm>
            <a:prstGeom prst="ellipse">
              <a:avLst/>
            </a:prstGeom>
            <a:solidFill>
              <a:srgbClr val="D8D8D8">
                <a:alpha val="1686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552575" y="795052"/>
              <a:ext cx="876300" cy="876300"/>
            </a:xfrm>
            <a:custGeom>
              <a:rect b="b" l="l" r="r" t="t"/>
              <a:pathLst>
                <a:path extrusionOk="0" h="876300" w="876300">
                  <a:moveTo>
                    <a:pt x="441960" y="882968"/>
                  </a:moveTo>
                  <a:lnTo>
                    <a:pt x="441960" y="882968"/>
                  </a:lnTo>
                  <a:cubicBezTo>
                    <a:pt x="199073" y="882968"/>
                    <a:pt x="0" y="683895"/>
                    <a:pt x="0" y="441008"/>
                  </a:cubicBezTo>
                  <a:lnTo>
                    <a:pt x="0" y="441008"/>
                  </a:lnTo>
                  <a:cubicBezTo>
                    <a:pt x="0" y="198120"/>
                    <a:pt x="199073" y="0"/>
                    <a:pt x="441960" y="0"/>
                  </a:cubicBezTo>
                  <a:lnTo>
                    <a:pt x="441960" y="0"/>
                  </a:lnTo>
                  <a:cubicBezTo>
                    <a:pt x="684848" y="0"/>
                    <a:pt x="883920" y="199073"/>
                    <a:pt x="883920" y="441960"/>
                  </a:cubicBezTo>
                  <a:lnTo>
                    <a:pt x="883920" y="441960"/>
                  </a:lnTo>
                  <a:cubicBezTo>
                    <a:pt x="883920" y="683895"/>
                    <a:pt x="684848" y="882968"/>
                    <a:pt x="441960" y="882968"/>
                  </a:cubicBezTo>
                  <a:close/>
                </a:path>
              </a:pathLst>
            </a:custGeom>
            <a:noFill/>
            <a:ln cap="flat" cmpd="sng" w="44450">
              <a:solidFill>
                <a:srgbClr val="5D7E8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792604" y="1157954"/>
              <a:ext cx="38100" cy="76200"/>
            </a:xfrm>
            <a:custGeom>
              <a:rect b="b" l="l" r="r" t="t"/>
              <a:pathLst>
                <a:path extrusionOk="0" h="76200" w="38100">
                  <a:moveTo>
                    <a:pt x="45720" y="81915"/>
                  </a:moveTo>
                  <a:lnTo>
                    <a:pt x="0" y="81915"/>
                  </a:lnTo>
                  <a:lnTo>
                    <a:pt x="0" y="0"/>
                  </a:lnTo>
                  <a:lnTo>
                    <a:pt x="45720" y="0"/>
                  </a:lnTo>
                  <a:lnTo>
                    <a:pt x="45720" y="11430"/>
                  </a:lnTo>
                  <a:lnTo>
                    <a:pt x="13335" y="11430"/>
                  </a:lnTo>
                  <a:lnTo>
                    <a:pt x="13335" y="34290"/>
                  </a:lnTo>
                  <a:lnTo>
                    <a:pt x="43815" y="34290"/>
                  </a:lnTo>
                  <a:lnTo>
                    <a:pt x="43815" y="45720"/>
                  </a:lnTo>
                  <a:lnTo>
                    <a:pt x="13335" y="45720"/>
                  </a:lnTo>
                  <a:lnTo>
                    <a:pt x="13335" y="71438"/>
                  </a:lnTo>
                  <a:lnTo>
                    <a:pt x="45720" y="71438"/>
                  </a:lnTo>
                  <a:lnTo>
                    <a:pt x="45720" y="81915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849754" y="1157954"/>
              <a:ext cx="47625" cy="76200"/>
            </a:xfrm>
            <a:custGeom>
              <a:rect b="b" l="l" r="r" t="t"/>
              <a:pathLst>
                <a:path extrusionOk="0" h="76200" w="47625">
                  <a:moveTo>
                    <a:pt x="53340" y="60007"/>
                  </a:moveTo>
                  <a:cubicBezTo>
                    <a:pt x="53340" y="67627"/>
                    <a:pt x="50482" y="73342"/>
                    <a:pt x="45720" y="77152"/>
                  </a:cubicBezTo>
                  <a:cubicBezTo>
                    <a:pt x="40957" y="80963"/>
                    <a:pt x="33338" y="83820"/>
                    <a:pt x="23813" y="83820"/>
                  </a:cubicBezTo>
                  <a:cubicBezTo>
                    <a:pt x="14288" y="83820"/>
                    <a:pt x="6668" y="81915"/>
                    <a:pt x="953" y="79057"/>
                  </a:cubicBezTo>
                  <a:lnTo>
                    <a:pt x="953" y="66675"/>
                  </a:lnTo>
                  <a:cubicBezTo>
                    <a:pt x="4763" y="68580"/>
                    <a:pt x="8573" y="69532"/>
                    <a:pt x="12382" y="70485"/>
                  </a:cubicBezTo>
                  <a:cubicBezTo>
                    <a:pt x="16193" y="71438"/>
                    <a:pt x="20003" y="72390"/>
                    <a:pt x="23813" y="72390"/>
                  </a:cubicBezTo>
                  <a:cubicBezTo>
                    <a:pt x="29528" y="72390"/>
                    <a:pt x="33338" y="71438"/>
                    <a:pt x="35243" y="69532"/>
                  </a:cubicBezTo>
                  <a:cubicBezTo>
                    <a:pt x="37148" y="67627"/>
                    <a:pt x="39053" y="64770"/>
                    <a:pt x="39053" y="61913"/>
                  </a:cubicBezTo>
                  <a:cubicBezTo>
                    <a:pt x="39053" y="59055"/>
                    <a:pt x="38100" y="56197"/>
                    <a:pt x="35243" y="54292"/>
                  </a:cubicBezTo>
                  <a:cubicBezTo>
                    <a:pt x="32385" y="52388"/>
                    <a:pt x="28575" y="49530"/>
                    <a:pt x="20955" y="46672"/>
                  </a:cubicBezTo>
                  <a:cubicBezTo>
                    <a:pt x="13335" y="43815"/>
                    <a:pt x="8573" y="40005"/>
                    <a:pt x="4763" y="36195"/>
                  </a:cubicBezTo>
                  <a:cubicBezTo>
                    <a:pt x="953" y="32385"/>
                    <a:pt x="0" y="27622"/>
                    <a:pt x="0" y="21907"/>
                  </a:cubicBezTo>
                  <a:cubicBezTo>
                    <a:pt x="0" y="15240"/>
                    <a:pt x="2858" y="9525"/>
                    <a:pt x="7620" y="5715"/>
                  </a:cubicBezTo>
                  <a:cubicBezTo>
                    <a:pt x="12382" y="1905"/>
                    <a:pt x="19050" y="0"/>
                    <a:pt x="26670" y="0"/>
                  </a:cubicBezTo>
                  <a:cubicBezTo>
                    <a:pt x="34290" y="0"/>
                    <a:pt x="41910" y="1905"/>
                    <a:pt x="49530" y="4763"/>
                  </a:cubicBezTo>
                  <a:lnTo>
                    <a:pt x="47625" y="15240"/>
                  </a:lnTo>
                  <a:cubicBezTo>
                    <a:pt x="40005" y="12382"/>
                    <a:pt x="34290" y="10477"/>
                    <a:pt x="28575" y="10477"/>
                  </a:cubicBezTo>
                  <a:cubicBezTo>
                    <a:pt x="23813" y="10477"/>
                    <a:pt x="20955" y="11430"/>
                    <a:pt x="19050" y="13335"/>
                  </a:cubicBezTo>
                  <a:cubicBezTo>
                    <a:pt x="17145" y="15240"/>
                    <a:pt x="15240" y="18097"/>
                    <a:pt x="15240" y="20955"/>
                  </a:cubicBezTo>
                  <a:cubicBezTo>
                    <a:pt x="15240" y="22860"/>
                    <a:pt x="15240" y="24765"/>
                    <a:pt x="16193" y="26670"/>
                  </a:cubicBezTo>
                  <a:cubicBezTo>
                    <a:pt x="17145" y="28575"/>
                    <a:pt x="18098" y="29527"/>
                    <a:pt x="20955" y="30480"/>
                  </a:cubicBezTo>
                  <a:cubicBezTo>
                    <a:pt x="23813" y="31432"/>
                    <a:pt x="26670" y="33338"/>
                    <a:pt x="32385" y="36195"/>
                  </a:cubicBezTo>
                  <a:cubicBezTo>
                    <a:pt x="38100" y="39052"/>
                    <a:pt x="42863" y="40957"/>
                    <a:pt x="45720" y="42863"/>
                  </a:cubicBezTo>
                  <a:cubicBezTo>
                    <a:pt x="48578" y="44767"/>
                    <a:pt x="50482" y="47625"/>
                    <a:pt x="51435" y="50482"/>
                  </a:cubicBezTo>
                  <a:cubicBezTo>
                    <a:pt x="52388" y="53340"/>
                    <a:pt x="53340" y="56197"/>
                    <a:pt x="53340" y="60007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915477" y="1159859"/>
              <a:ext cx="57150" cy="76200"/>
            </a:xfrm>
            <a:custGeom>
              <a:rect b="b" l="l" r="r" t="t"/>
              <a:pathLst>
                <a:path extrusionOk="0" h="76200" w="57150">
                  <a:moveTo>
                    <a:pt x="38100" y="9525"/>
                  </a:moveTo>
                  <a:cubicBezTo>
                    <a:pt x="30480" y="9525"/>
                    <a:pt x="24765" y="12383"/>
                    <a:pt x="20002" y="18098"/>
                  </a:cubicBezTo>
                  <a:cubicBezTo>
                    <a:pt x="15240" y="23813"/>
                    <a:pt x="13335" y="31433"/>
                    <a:pt x="13335" y="40958"/>
                  </a:cubicBezTo>
                  <a:cubicBezTo>
                    <a:pt x="13335" y="51435"/>
                    <a:pt x="15240" y="58103"/>
                    <a:pt x="20002" y="63818"/>
                  </a:cubicBezTo>
                  <a:cubicBezTo>
                    <a:pt x="24765" y="69533"/>
                    <a:pt x="30480" y="71438"/>
                    <a:pt x="38100" y="71438"/>
                  </a:cubicBezTo>
                  <a:cubicBezTo>
                    <a:pt x="41910" y="71438"/>
                    <a:pt x="44768" y="71438"/>
                    <a:pt x="48577" y="70485"/>
                  </a:cubicBezTo>
                  <a:cubicBezTo>
                    <a:pt x="52388" y="69533"/>
                    <a:pt x="55245" y="68580"/>
                    <a:pt x="59055" y="67628"/>
                  </a:cubicBezTo>
                  <a:lnTo>
                    <a:pt x="59055" y="79058"/>
                  </a:lnTo>
                  <a:cubicBezTo>
                    <a:pt x="52388" y="81915"/>
                    <a:pt x="45720" y="82868"/>
                    <a:pt x="37147" y="82868"/>
                  </a:cubicBezTo>
                  <a:cubicBezTo>
                    <a:pt x="24765" y="82868"/>
                    <a:pt x="16193" y="79058"/>
                    <a:pt x="9525" y="72390"/>
                  </a:cubicBezTo>
                  <a:cubicBezTo>
                    <a:pt x="2857" y="65723"/>
                    <a:pt x="0" y="55245"/>
                    <a:pt x="0" y="40958"/>
                  </a:cubicBezTo>
                  <a:cubicBezTo>
                    <a:pt x="0" y="32385"/>
                    <a:pt x="1905" y="24765"/>
                    <a:pt x="4763" y="19050"/>
                  </a:cubicBezTo>
                  <a:cubicBezTo>
                    <a:pt x="7620" y="13335"/>
                    <a:pt x="12382" y="7620"/>
                    <a:pt x="18097" y="4763"/>
                  </a:cubicBezTo>
                  <a:cubicBezTo>
                    <a:pt x="23813" y="1905"/>
                    <a:pt x="30480" y="0"/>
                    <a:pt x="39052" y="0"/>
                  </a:cubicBezTo>
                  <a:cubicBezTo>
                    <a:pt x="47625" y="0"/>
                    <a:pt x="55245" y="1905"/>
                    <a:pt x="61913" y="5715"/>
                  </a:cubicBezTo>
                  <a:lnTo>
                    <a:pt x="57150" y="17145"/>
                  </a:lnTo>
                  <a:cubicBezTo>
                    <a:pt x="54293" y="16193"/>
                    <a:pt x="51435" y="14288"/>
                    <a:pt x="48577" y="13335"/>
                  </a:cubicBezTo>
                  <a:cubicBezTo>
                    <a:pt x="45720" y="12383"/>
                    <a:pt x="40957" y="9525"/>
                    <a:pt x="38100" y="952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986915" y="1157954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76200" y="41910"/>
                  </a:moveTo>
                  <a:cubicBezTo>
                    <a:pt x="76200" y="55245"/>
                    <a:pt x="73343" y="65722"/>
                    <a:pt x="66675" y="73342"/>
                  </a:cubicBezTo>
                  <a:cubicBezTo>
                    <a:pt x="60007" y="80963"/>
                    <a:pt x="50482" y="84772"/>
                    <a:pt x="38100" y="84772"/>
                  </a:cubicBezTo>
                  <a:cubicBezTo>
                    <a:pt x="25718" y="84772"/>
                    <a:pt x="16193" y="80963"/>
                    <a:pt x="9525" y="73342"/>
                  </a:cubicBezTo>
                  <a:cubicBezTo>
                    <a:pt x="2857" y="65722"/>
                    <a:pt x="0" y="55245"/>
                    <a:pt x="0" y="41910"/>
                  </a:cubicBezTo>
                  <a:cubicBezTo>
                    <a:pt x="0" y="28575"/>
                    <a:pt x="2857" y="18097"/>
                    <a:pt x="9525" y="10477"/>
                  </a:cubicBezTo>
                  <a:cubicBezTo>
                    <a:pt x="16193" y="2857"/>
                    <a:pt x="25718" y="0"/>
                    <a:pt x="38100" y="0"/>
                  </a:cubicBezTo>
                  <a:cubicBezTo>
                    <a:pt x="50482" y="0"/>
                    <a:pt x="60007" y="3810"/>
                    <a:pt x="66675" y="11430"/>
                  </a:cubicBezTo>
                  <a:cubicBezTo>
                    <a:pt x="73343" y="19050"/>
                    <a:pt x="76200" y="28575"/>
                    <a:pt x="76200" y="41910"/>
                  </a:cubicBezTo>
                  <a:close/>
                  <a:moveTo>
                    <a:pt x="14288" y="41910"/>
                  </a:moveTo>
                  <a:cubicBezTo>
                    <a:pt x="14288" y="52388"/>
                    <a:pt x="16193" y="60007"/>
                    <a:pt x="20002" y="64770"/>
                  </a:cubicBezTo>
                  <a:cubicBezTo>
                    <a:pt x="23813" y="69532"/>
                    <a:pt x="30480" y="72390"/>
                    <a:pt x="38100" y="72390"/>
                  </a:cubicBezTo>
                  <a:cubicBezTo>
                    <a:pt x="45720" y="72390"/>
                    <a:pt x="52388" y="69532"/>
                    <a:pt x="56197" y="64770"/>
                  </a:cubicBezTo>
                  <a:cubicBezTo>
                    <a:pt x="60007" y="60007"/>
                    <a:pt x="61913" y="52388"/>
                    <a:pt x="61913" y="41910"/>
                  </a:cubicBezTo>
                  <a:cubicBezTo>
                    <a:pt x="61913" y="31432"/>
                    <a:pt x="60007" y="24765"/>
                    <a:pt x="56197" y="19050"/>
                  </a:cubicBezTo>
                  <a:cubicBezTo>
                    <a:pt x="52388" y="13335"/>
                    <a:pt x="46672" y="11430"/>
                    <a:pt x="38100" y="11430"/>
                  </a:cubicBezTo>
                  <a:cubicBezTo>
                    <a:pt x="30480" y="11430"/>
                    <a:pt x="23813" y="14288"/>
                    <a:pt x="20002" y="19050"/>
                  </a:cubicBezTo>
                  <a:cubicBezTo>
                    <a:pt x="16193" y="23813"/>
                    <a:pt x="14288" y="31432"/>
                    <a:pt x="14288" y="4191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81212" y="1157954"/>
              <a:ext cx="47625" cy="76200"/>
            </a:xfrm>
            <a:custGeom>
              <a:rect b="b" l="l" r="r" t="t"/>
              <a:pathLst>
                <a:path extrusionOk="0" h="76200" w="47625">
                  <a:moveTo>
                    <a:pt x="0" y="81915"/>
                  </a:moveTo>
                  <a:lnTo>
                    <a:pt x="0" y="0"/>
                  </a:lnTo>
                  <a:lnTo>
                    <a:pt x="13335" y="0"/>
                  </a:lnTo>
                  <a:lnTo>
                    <a:pt x="13335" y="70485"/>
                  </a:lnTo>
                  <a:lnTo>
                    <a:pt x="47625" y="70485"/>
                  </a:lnTo>
                  <a:lnTo>
                    <a:pt x="47625" y="81915"/>
                  </a:lnTo>
                  <a:lnTo>
                    <a:pt x="0" y="81915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2132647" y="1157954"/>
              <a:ext cx="66675" cy="76200"/>
            </a:xfrm>
            <a:custGeom>
              <a:rect b="b" l="l" r="r" t="t"/>
              <a:pathLst>
                <a:path extrusionOk="0" h="76200" w="66675">
                  <a:moveTo>
                    <a:pt x="60960" y="81915"/>
                  </a:moveTo>
                  <a:lnTo>
                    <a:pt x="52388" y="59055"/>
                  </a:lnTo>
                  <a:lnTo>
                    <a:pt x="20955" y="59055"/>
                  </a:lnTo>
                  <a:lnTo>
                    <a:pt x="13335" y="81915"/>
                  </a:lnTo>
                  <a:lnTo>
                    <a:pt x="0" y="81915"/>
                  </a:lnTo>
                  <a:lnTo>
                    <a:pt x="30480" y="0"/>
                  </a:lnTo>
                  <a:lnTo>
                    <a:pt x="44767" y="0"/>
                  </a:lnTo>
                  <a:lnTo>
                    <a:pt x="75248" y="81915"/>
                  </a:lnTo>
                  <a:lnTo>
                    <a:pt x="60960" y="81915"/>
                  </a:lnTo>
                  <a:close/>
                  <a:moveTo>
                    <a:pt x="49530" y="48577"/>
                  </a:moveTo>
                  <a:lnTo>
                    <a:pt x="41910" y="26670"/>
                  </a:lnTo>
                  <a:cubicBezTo>
                    <a:pt x="40958" y="24765"/>
                    <a:pt x="40958" y="22860"/>
                    <a:pt x="40005" y="20002"/>
                  </a:cubicBezTo>
                  <a:cubicBezTo>
                    <a:pt x="39052" y="17145"/>
                    <a:pt x="38100" y="14288"/>
                    <a:pt x="38100" y="13335"/>
                  </a:cubicBezTo>
                  <a:cubicBezTo>
                    <a:pt x="37148" y="18097"/>
                    <a:pt x="35242" y="22860"/>
                    <a:pt x="33338" y="28575"/>
                  </a:cubicBezTo>
                  <a:lnTo>
                    <a:pt x="25718" y="49530"/>
                  </a:lnTo>
                  <a:lnTo>
                    <a:pt x="49530" y="4953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683067" y="1267492"/>
              <a:ext cx="47625" cy="66675"/>
            </a:xfrm>
            <a:custGeom>
              <a:rect b="b" l="l" r="r" t="t"/>
              <a:pathLst>
                <a:path extrusionOk="0" h="66675" w="47625">
                  <a:moveTo>
                    <a:pt x="48577" y="21907"/>
                  </a:moveTo>
                  <a:cubicBezTo>
                    <a:pt x="48577" y="29527"/>
                    <a:pt x="46673" y="35242"/>
                    <a:pt x="41910" y="39052"/>
                  </a:cubicBezTo>
                  <a:cubicBezTo>
                    <a:pt x="37148" y="42863"/>
                    <a:pt x="31433" y="45720"/>
                    <a:pt x="22860" y="45720"/>
                  </a:cubicBezTo>
                  <a:lnTo>
                    <a:pt x="18097" y="45720"/>
                  </a:lnTo>
                  <a:lnTo>
                    <a:pt x="18097" y="67627"/>
                  </a:lnTo>
                  <a:lnTo>
                    <a:pt x="0" y="67627"/>
                  </a:lnTo>
                  <a:lnTo>
                    <a:pt x="0" y="0"/>
                  </a:lnTo>
                  <a:lnTo>
                    <a:pt x="23812" y="0"/>
                  </a:lnTo>
                  <a:cubicBezTo>
                    <a:pt x="32385" y="0"/>
                    <a:pt x="39052" y="1905"/>
                    <a:pt x="42862" y="5715"/>
                  </a:cubicBezTo>
                  <a:cubicBezTo>
                    <a:pt x="46673" y="9525"/>
                    <a:pt x="48577" y="15240"/>
                    <a:pt x="48577" y="21907"/>
                  </a:cubicBezTo>
                  <a:close/>
                  <a:moveTo>
                    <a:pt x="18097" y="30480"/>
                  </a:moveTo>
                  <a:lnTo>
                    <a:pt x="20955" y="30480"/>
                  </a:lnTo>
                  <a:cubicBezTo>
                    <a:pt x="23812" y="30480"/>
                    <a:pt x="25717" y="29527"/>
                    <a:pt x="27623" y="28575"/>
                  </a:cubicBezTo>
                  <a:cubicBezTo>
                    <a:pt x="29527" y="26670"/>
                    <a:pt x="30480" y="24765"/>
                    <a:pt x="30480" y="21907"/>
                  </a:cubicBezTo>
                  <a:cubicBezTo>
                    <a:pt x="30480" y="17145"/>
                    <a:pt x="27623" y="15240"/>
                    <a:pt x="22860" y="15240"/>
                  </a:cubicBezTo>
                  <a:lnTo>
                    <a:pt x="18097" y="15240"/>
                  </a:lnTo>
                  <a:lnTo>
                    <a:pt x="18097" y="3048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1739265" y="1267492"/>
              <a:ext cx="66675" cy="66675"/>
            </a:xfrm>
            <a:custGeom>
              <a:rect b="b" l="l" r="r" t="t"/>
              <a:pathLst>
                <a:path extrusionOk="0" h="66675" w="66675">
                  <a:moveTo>
                    <a:pt x="66675" y="34290"/>
                  </a:moveTo>
                  <a:cubicBezTo>
                    <a:pt x="66675" y="45720"/>
                    <a:pt x="63817" y="54292"/>
                    <a:pt x="58102" y="60007"/>
                  </a:cubicBezTo>
                  <a:cubicBezTo>
                    <a:pt x="52388" y="65722"/>
                    <a:pt x="43815" y="68580"/>
                    <a:pt x="33338" y="68580"/>
                  </a:cubicBezTo>
                  <a:cubicBezTo>
                    <a:pt x="22860" y="68580"/>
                    <a:pt x="14288" y="65722"/>
                    <a:pt x="8572" y="60007"/>
                  </a:cubicBezTo>
                  <a:cubicBezTo>
                    <a:pt x="2857" y="54292"/>
                    <a:pt x="0" y="45720"/>
                    <a:pt x="0" y="34290"/>
                  </a:cubicBezTo>
                  <a:cubicBezTo>
                    <a:pt x="0" y="22860"/>
                    <a:pt x="2857" y="14288"/>
                    <a:pt x="8572" y="8572"/>
                  </a:cubicBezTo>
                  <a:cubicBezTo>
                    <a:pt x="14288" y="2857"/>
                    <a:pt x="22860" y="0"/>
                    <a:pt x="33338" y="0"/>
                  </a:cubicBezTo>
                  <a:cubicBezTo>
                    <a:pt x="43815" y="0"/>
                    <a:pt x="52388" y="2857"/>
                    <a:pt x="58102" y="8572"/>
                  </a:cubicBezTo>
                  <a:cubicBezTo>
                    <a:pt x="64770" y="14288"/>
                    <a:pt x="66675" y="22860"/>
                    <a:pt x="66675" y="34290"/>
                  </a:cubicBezTo>
                  <a:close/>
                  <a:moveTo>
                    <a:pt x="20002" y="34290"/>
                  </a:moveTo>
                  <a:cubicBezTo>
                    <a:pt x="20002" y="47625"/>
                    <a:pt x="24765" y="54292"/>
                    <a:pt x="33338" y="54292"/>
                  </a:cubicBezTo>
                  <a:cubicBezTo>
                    <a:pt x="38100" y="54292"/>
                    <a:pt x="41910" y="52388"/>
                    <a:pt x="43815" y="49530"/>
                  </a:cubicBezTo>
                  <a:cubicBezTo>
                    <a:pt x="45720" y="46672"/>
                    <a:pt x="47625" y="40957"/>
                    <a:pt x="47625" y="34290"/>
                  </a:cubicBezTo>
                  <a:cubicBezTo>
                    <a:pt x="47625" y="27622"/>
                    <a:pt x="46672" y="22860"/>
                    <a:pt x="43815" y="19050"/>
                  </a:cubicBezTo>
                  <a:cubicBezTo>
                    <a:pt x="41910" y="16192"/>
                    <a:pt x="38100" y="14288"/>
                    <a:pt x="33338" y="14288"/>
                  </a:cubicBezTo>
                  <a:cubicBezTo>
                    <a:pt x="24765" y="14288"/>
                    <a:pt x="20002" y="20955"/>
                    <a:pt x="20002" y="3429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1818322" y="1267492"/>
              <a:ext cx="38100" cy="66675"/>
            </a:xfrm>
            <a:custGeom>
              <a:rect b="b" l="l" r="r" t="t"/>
              <a:pathLst>
                <a:path extrusionOk="0" h="66675" w="38100">
                  <a:moveTo>
                    <a:pt x="0" y="67627"/>
                  </a:moveTo>
                  <a:lnTo>
                    <a:pt x="0" y="0"/>
                  </a:lnTo>
                  <a:lnTo>
                    <a:pt x="19050" y="0"/>
                  </a:lnTo>
                  <a:lnTo>
                    <a:pt x="19050" y="53340"/>
                  </a:lnTo>
                  <a:lnTo>
                    <a:pt x="44768" y="53340"/>
                  </a:lnTo>
                  <a:lnTo>
                    <a:pt x="44768" y="67627"/>
                  </a:lnTo>
                  <a:lnTo>
                    <a:pt x="0" y="6762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1874520" y="1267492"/>
              <a:ext cx="9525" cy="66675"/>
            </a:xfrm>
            <a:custGeom>
              <a:rect b="b" l="l" r="r" t="t"/>
              <a:pathLst>
                <a:path extrusionOk="0" h="66675" w="9525">
                  <a:moveTo>
                    <a:pt x="0" y="67627"/>
                  </a:moveTo>
                  <a:lnTo>
                    <a:pt x="0" y="0"/>
                  </a:lnTo>
                  <a:lnTo>
                    <a:pt x="18097" y="0"/>
                  </a:lnTo>
                  <a:lnTo>
                    <a:pt x="18097" y="67627"/>
                  </a:lnTo>
                  <a:lnTo>
                    <a:pt x="0" y="6762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1903095" y="1266539"/>
              <a:ext cx="47625" cy="66675"/>
            </a:xfrm>
            <a:custGeom>
              <a:rect b="b" l="l" r="r" t="t"/>
              <a:pathLst>
                <a:path extrusionOk="0" h="66675" w="47625">
                  <a:moveTo>
                    <a:pt x="34290" y="68580"/>
                  </a:moveTo>
                  <a:lnTo>
                    <a:pt x="16192" y="68580"/>
                  </a:lnTo>
                  <a:lnTo>
                    <a:pt x="16192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51435" y="0"/>
                  </a:lnTo>
                  <a:lnTo>
                    <a:pt x="51435" y="15240"/>
                  </a:lnTo>
                  <a:lnTo>
                    <a:pt x="35242" y="15240"/>
                  </a:lnTo>
                  <a:lnTo>
                    <a:pt x="35242" y="6858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1964054" y="1247489"/>
              <a:ext cx="38100" cy="85725"/>
            </a:xfrm>
            <a:custGeom>
              <a:rect b="b" l="l" r="r" t="t"/>
              <a:pathLst>
                <a:path extrusionOk="0" h="85725" w="38100">
                  <a:moveTo>
                    <a:pt x="40005" y="87630"/>
                  </a:moveTo>
                  <a:lnTo>
                    <a:pt x="0" y="87630"/>
                  </a:lnTo>
                  <a:lnTo>
                    <a:pt x="0" y="20003"/>
                  </a:lnTo>
                  <a:lnTo>
                    <a:pt x="40005" y="20003"/>
                  </a:lnTo>
                  <a:lnTo>
                    <a:pt x="40005" y="34290"/>
                  </a:lnTo>
                  <a:lnTo>
                    <a:pt x="18098" y="34290"/>
                  </a:lnTo>
                  <a:lnTo>
                    <a:pt x="18098" y="44768"/>
                  </a:lnTo>
                  <a:lnTo>
                    <a:pt x="38100" y="44768"/>
                  </a:lnTo>
                  <a:lnTo>
                    <a:pt x="38100" y="59055"/>
                  </a:lnTo>
                  <a:lnTo>
                    <a:pt x="18098" y="59055"/>
                  </a:lnTo>
                  <a:lnTo>
                    <a:pt x="18098" y="71438"/>
                  </a:lnTo>
                  <a:lnTo>
                    <a:pt x="40005" y="71438"/>
                  </a:lnTo>
                  <a:lnTo>
                    <a:pt x="40005" y="87630"/>
                  </a:lnTo>
                  <a:close/>
                  <a:moveTo>
                    <a:pt x="8573" y="14288"/>
                  </a:moveTo>
                  <a:lnTo>
                    <a:pt x="8573" y="13335"/>
                  </a:lnTo>
                  <a:cubicBezTo>
                    <a:pt x="13335" y="8573"/>
                    <a:pt x="16193" y="4763"/>
                    <a:pt x="18098" y="3810"/>
                  </a:cubicBezTo>
                  <a:cubicBezTo>
                    <a:pt x="20003" y="2857"/>
                    <a:pt x="20003" y="953"/>
                    <a:pt x="20955" y="0"/>
                  </a:cubicBezTo>
                  <a:lnTo>
                    <a:pt x="40957" y="0"/>
                  </a:lnTo>
                  <a:lnTo>
                    <a:pt x="40957" y="953"/>
                  </a:lnTo>
                  <a:cubicBezTo>
                    <a:pt x="38100" y="2857"/>
                    <a:pt x="35243" y="5715"/>
                    <a:pt x="30480" y="8573"/>
                  </a:cubicBezTo>
                  <a:cubicBezTo>
                    <a:pt x="25718" y="11430"/>
                    <a:pt x="22860" y="14288"/>
                    <a:pt x="20955" y="15240"/>
                  </a:cubicBezTo>
                  <a:lnTo>
                    <a:pt x="8573" y="1524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012632" y="1268444"/>
              <a:ext cx="47625" cy="66675"/>
            </a:xfrm>
            <a:custGeom>
              <a:rect b="b" l="l" r="r" t="t"/>
              <a:pathLst>
                <a:path extrusionOk="0" h="66675" w="47625">
                  <a:moveTo>
                    <a:pt x="33338" y="13335"/>
                  </a:moveTo>
                  <a:cubicBezTo>
                    <a:pt x="28575" y="13335"/>
                    <a:pt x="25717" y="15240"/>
                    <a:pt x="22860" y="19050"/>
                  </a:cubicBezTo>
                  <a:cubicBezTo>
                    <a:pt x="20002" y="22860"/>
                    <a:pt x="19050" y="27623"/>
                    <a:pt x="19050" y="34290"/>
                  </a:cubicBezTo>
                  <a:cubicBezTo>
                    <a:pt x="19050" y="47625"/>
                    <a:pt x="23813" y="54293"/>
                    <a:pt x="34290" y="54293"/>
                  </a:cubicBezTo>
                  <a:cubicBezTo>
                    <a:pt x="37147" y="54293"/>
                    <a:pt x="40005" y="54293"/>
                    <a:pt x="42863" y="53340"/>
                  </a:cubicBezTo>
                  <a:cubicBezTo>
                    <a:pt x="45720" y="52388"/>
                    <a:pt x="48577" y="51435"/>
                    <a:pt x="51435" y="50482"/>
                  </a:cubicBezTo>
                  <a:lnTo>
                    <a:pt x="51435" y="65723"/>
                  </a:lnTo>
                  <a:cubicBezTo>
                    <a:pt x="45720" y="68580"/>
                    <a:pt x="39052" y="69532"/>
                    <a:pt x="32385" y="69532"/>
                  </a:cubicBezTo>
                  <a:cubicBezTo>
                    <a:pt x="21907" y="69532"/>
                    <a:pt x="14288" y="66675"/>
                    <a:pt x="8572" y="60960"/>
                  </a:cubicBezTo>
                  <a:cubicBezTo>
                    <a:pt x="2857" y="55245"/>
                    <a:pt x="0" y="46673"/>
                    <a:pt x="0" y="35243"/>
                  </a:cubicBezTo>
                  <a:cubicBezTo>
                    <a:pt x="0" y="28575"/>
                    <a:pt x="952" y="21907"/>
                    <a:pt x="3810" y="17145"/>
                  </a:cubicBezTo>
                  <a:cubicBezTo>
                    <a:pt x="6667" y="11430"/>
                    <a:pt x="10477" y="7620"/>
                    <a:pt x="15240" y="4763"/>
                  </a:cubicBezTo>
                  <a:cubicBezTo>
                    <a:pt x="20002" y="1905"/>
                    <a:pt x="25717" y="0"/>
                    <a:pt x="32385" y="0"/>
                  </a:cubicBezTo>
                  <a:cubicBezTo>
                    <a:pt x="40005" y="0"/>
                    <a:pt x="46672" y="1905"/>
                    <a:pt x="53340" y="4763"/>
                  </a:cubicBezTo>
                  <a:lnTo>
                    <a:pt x="47625" y="19050"/>
                  </a:lnTo>
                  <a:cubicBezTo>
                    <a:pt x="44767" y="18098"/>
                    <a:pt x="42863" y="17145"/>
                    <a:pt x="40005" y="16193"/>
                  </a:cubicBezTo>
                  <a:cubicBezTo>
                    <a:pt x="39052" y="13335"/>
                    <a:pt x="36195" y="13335"/>
                    <a:pt x="33338" y="1333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078354" y="1267492"/>
              <a:ext cx="57150" cy="66675"/>
            </a:xfrm>
            <a:custGeom>
              <a:rect b="b" l="l" r="r" t="t"/>
              <a:pathLst>
                <a:path extrusionOk="0" h="66675" w="57150">
                  <a:moveTo>
                    <a:pt x="63818" y="67627"/>
                  </a:moveTo>
                  <a:lnTo>
                    <a:pt x="40005" y="67627"/>
                  </a:lnTo>
                  <a:lnTo>
                    <a:pt x="15240" y="20002"/>
                  </a:lnTo>
                  <a:lnTo>
                    <a:pt x="15240" y="20002"/>
                  </a:lnTo>
                  <a:cubicBezTo>
                    <a:pt x="16193" y="27622"/>
                    <a:pt x="16193" y="33338"/>
                    <a:pt x="16193" y="37147"/>
                  </a:cubicBezTo>
                  <a:lnTo>
                    <a:pt x="16193" y="67627"/>
                  </a:lnTo>
                  <a:lnTo>
                    <a:pt x="0" y="67627"/>
                  </a:lnTo>
                  <a:lnTo>
                    <a:pt x="0" y="0"/>
                  </a:lnTo>
                  <a:lnTo>
                    <a:pt x="23813" y="0"/>
                  </a:lnTo>
                  <a:lnTo>
                    <a:pt x="48578" y="47625"/>
                  </a:lnTo>
                  <a:lnTo>
                    <a:pt x="48578" y="47625"/>
                  </a:lnTo>
                  <a:cubicBezTo>
                    <a:pt x="48578" y="40957"/>
                    <a:pt x="47625" y="35242"/>
                    <a:pt x="47625" y="31432"/>
                  </a:cubicBezTo>
                  <a:lnTo>
                    <a:pt x="47625" y="952"/>
                  </a:lnTo>
                  <a:lnTo>
                    <a:pt x="63818" y="952"/>
                  </a:lnTo>
                  <a:lnTo>
                    <a:pt x="63818" y="6762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157412" y="1267492"/>
              <a:ext cx="9525" cy="66675"/>
            </a:xfrm>
            <a:custGeom>
              <a:rect b="b" l="l" r="r" t="t"/>
              <a:pathLst>
                <a:path extrusionOk="0" h="66675" w="9525">
                  <a:moveTo>
                    <a:pt x="0" y="67627"/>
                  </a:moveTo>
                  <a:lnTo>
                    <a:pt x="0" y="0"/>
                  </a:lnTo>
                  <a:lnTo>
                    <a:pt x="18098" y="0"/>
                  </a:lnTo>
                  <a:lnTo>
                    <a:pt x="18098" y="67627"/>
                  </a:lnTo>
                  <a:lnTo>
                    <a:pt x="0" y="6762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2186939" y="1268444"/>
              <a:ext cx="47625" cy="66675"/>
            </a:xfrm>
            <a:custGeom>
              <a:rect b="b" l="l" r="r" t="t"/>
              <a:pathLst>
                <a:path extrusionOk="0" h="66675" w="47625">
                  <a:moveTo>
                    <a:pt x="33338" y="13335"/>
                  </a:moveTo>
                  <a:cubicBezTo>
                    <a:pt x="28575" y="13335"/>
                    <a:pt x="25718" y="15240"/>
                    <a:pt x="22860" y="19050"/>
                  </a:cubicBezTo>
                  <a:cubicBezTo>
                    <a:pt x="20003" y="22860"/>
                    <a:pt x="19050" y="27623"/>
                    <a:pt x="19050" y="34290"/>
                  </a:cubicBezTo>
                  <a:cubicBezTo>
                    <a:pt x="19050" y="47625"/>
                    <a:pt x="23813" y="54293"/>
                    <a:pt x="34290" y="54293"/>
                  </a:cubicBezTo>
                  <a:cubicBezTo>
                    <a:pt x="37148" y="54293"/>
                    <a:pt x="40005" y="54293"/>
                    <a:pt x="42863" y="53340"/>
                  </a:cubicBezTo>
                  <a:cubicBezTo>
                    <a:pt x="45720" y="52388"/>
                    <a:pt x="48578" y="51435"/>
                    <a:pt x="51435" y="50482"/>
                  </a:cubicBezTo>
                  <a:lnTo>
                    <a:pt x="51435" y="65723"/>
                  </a:lnTo>
                  <a:cubicBezTo>
                    <a:pt x="45720" y="68580"/>
                    <a:pt x="39053" y="69532"/>
                    <a:pt x="32385" y="69532"/>
                  </a:cubicBezTo>
                  <a:cubicBezTo>
                    <a:pt x="21908" y="69532"/>
                    <a:pt x="14288" y="66675"/>
                    <a:pt x="8573" y="60960"/>
                  </a:cubicBezTo>
                  <a:cubicBezTo>
                    <a:pt x="2858" y="55245"/>
                    <a:pt x="0" y="46673"/>
                    <a:pt x="0" y="35243"/>
                  </a:cubicBezTo>
                  <a:cubicBezTo>
                    <a:pt x="0" y="28575"/>
                    <a:pt x="953" y="21907"/>
                    <a:pt x="3810" y="17145"/>
                  </a:cubicBezTo>
                  <a:cubicBezTo>
                    <a:pt x="6668" y="11430"/>
                    <a:pt x="10478" y="7620"/>
                    <a:pt x="15240" y="4763"/>
                  </a:cubicBezTo>
                  <a:cubicBezTo>
                    <a:pt x="20003" y="1905"/>
                    <a:pt x="25718" y="0"/>
                    <a:pt x="32385" y="0"/>
                  </a:cubicBezTo>
                  <a:cubicBezTo>
                    <a:pt x="40005" y="0"/>
                    <a:pt x="46673" y="1905"/>
                    <a:pt x="53340" y="4763"/>
                  </a:cubicBezTo>
                  <a:lnTo>
                    <a:pt x="47625" y="19050"/>
                  </a:lnTo>
                  <a:cubicBezTo>
                    <a:pt x="44768" y="18098"/>
                    <a:pt x="42863" y="17145"/>
                    <a:pt x="40005" y="16193"/>
                  </a:cubicBezTo>
                  <a:cubicBezTo>
                    <a:pt x="39053" y="13335"/>
                    <a:pt x="36195" y="13335"/>
                    <a:pt x="33338" y="1333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2245042" y="1266539"/>
              <a:ext cx="66675" cy="66675"/>
            </a:xfrm>
            <a:custGeom>
              <a:rect b="b" l="l" r="r" t="t"/>
              <a:pathLst>
                <a:path extrusionOk="0" h="66675" w="66675">
                  <a:moveTo>
                    <a:pt x="48577" y="68580"/>
                  </a:moveTo>
                  <a:lnTo>
                    <a:pt x="44767" y="56198"/>
                  </a:lnTo>
                  <a:lnTo>
                    <a:pt x="22860" y="56198"/>
                  </a:lnTo>
                  <a:lnTo>
                    <a:pt x="20002" y="68580"/>
                  </a:lnTo>
                  <a:lnTo>
                    <a:pt x="0" y="68580"/>
                  </a:lnTo>
                  <a:lnTo>
                    <a:pt x="21907" y="0"/>
                  </a:lnTo>
                  <a:lnTo>
                    <a:pt x="46672" y="0"/>
                  </a:lnTo>
                  <a:lnTo>
                    <a:pt x="68580" y="68580"/>
                  </a:lnTo>
                  <a:lnTo>
                    <a:pt x="48577" y="68580"/>
                  </a:lnTo>
                  <a:close/>
                  <a:moveTo>
                    <a:pt x="41910" y="40957"/>
                  </a:moveTo>
                  <a:lnTo>
                    <a:pt x="39052" y="30480"/>
                  </a:lnTo>
                  <a:cubicBezTo>
                    <a:pt x="38100" y="27623"/>
                    <a:pt x="37147" y="24765"/>
                    <a:pt x="36195" y="20955"/>
                  </a:cubicBezTo>
                  <a:cubicBezTo>
                    <a:pt x="35242" y="17145"/>
                    <a:pt x="34290" y="14288"/>
                    <a:pt x="34290" y="12382"/>
                  </a:cubicBezTo>
                  <a:cubicBezTo>
                    <a:pt x="34290" y="14288"/>
                    <a:pt x="33338" y="16193"/>
                    <a:pt x="32385" y="20003"/>
                  </a:cubicBezTo>
                  <a:cubicBezTo>
                    <a:pt x="31432" y="23813"/>
                    <a:pt x="29527" y="30480"/>
                    <a:pt x="26670" y="41910"/>
                  </a:cubicBezTo>
                  <a:lnTo>
                    <a:pt x="41910" y="4191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1960244" y="1448214"/>
              <a:ext cx="76200" cy="153320"/>
            </a:xfrm>
            <a:custGeom>
              <a:rect b="b" l="l" r="r" t="t"/>
              <a:pathLst>
                <a:path extrusionOk="0" h="159068" w="79057">
                  <a:moveTo>
                    <a:pt x="40957" y="159068"/>
                  </a:moveTo>
                  <a:cubicBezTo>
                    <a:pt x="38100" y="155258"/>
                    <a:pt x="34290" y="151448"/>
                    <a:pt x="31432" y="148590"/>
                  </a:cubicBezTo>
                  <a:cubicBezTo>
                    <a:pt x="24765" y="141923"/>
                    <a:pt x="17145" y="135255"/>
                    <a:pt x="10477" y="128588"/>
                  </a:cubicBezTo>
                  <a:cubicBezTo>
                    <a:pt x="3810" y="121920"/>
                    <a:pt x="0" y="114300"/>
                    <a:pt x="0" y="104775"/>
                  </a:cubicBezTo>
                  <a:cubicBezTo>
                    <a:pt x="0" y="98108"/>
                    <a:pt x="2857" y="92393"/>
                    <a:pt x="6667" y="87630"/>
                  </a:cubicBezTo>
                  <a:cubicBezTo>
                    <a:pt x="12382" y="80010"/>
                    <a:pt x="19268" y="74448"/>
                    <a:pt x="24248" y="65993"/>
                  </a:cubicBezTo>
                  <a:cubicBezTo>
                    <a:pt x="29228" y="57538"/>
                    <a:pt x="33051" y="54759"/>
                    <a:pt x="36547" y="36900"/>
                  </a:cubicBezTo>
                  <a:cubicBezTo>
                    <a:pt x="39173" y="25901"/>
                    <a:pt x="38635" y="5356"/>
                    <a:pt x="40005" y="0"/>
                  </a:cubicBezTo>
                  <a:cubicBezTo>
                    <a:pt x="41910" y="953"/>
                    <a:pt x="42863" y="2858"/>
                    <a:pt x="44767" y="4763"/>
                  </a:cubicBezTo>
                  <a:cubicBezTo>
                    <a:pt x="52388" y="15240"/>
                    <a:pt x="60960" y="24765"/>
                    <a:pt x="69532" y="34290"/>
                  </a:cubicBezTo>
                  <a:cubicBezTo>
                    <a:pt x="76200" y="40958"/>
                    <a:pt x="79057" y="49530"/>
                    <a:pt x="79057" y="58103"/>
                  </a:cubicBezTo>
                  <a:cubicBezTo>
                    <a:pt x="79057" y="66675"/>
                    <a:pt x="75247" y="74295"/>
                    <a:pt x="69532" y="80010"/>
                  </a:cubicBezTo>
                  <a:cubicBezTo>
                    <a:pt x="64770" y="85725"/>
                    <a:pt x="59055" y="90488"/>
                    <a:pt x="55245" y="96203"/>
                  </a:cubicBezTo>
                  <a:cubicBezTo>
                    <a:pt x="52119" y="104224"/>
                    <a:pt x="46631" y="105475"/>
                    <a:pt x="45120" y="120737"/>
                  </a:cubicBezTo>
                  <a:cubicBezTo>
                    <a:pt x="42007" y="144456"/>
                    <a:pt x="41868" y="140429"/>
                    <a:pt x="40957" y="159068"/>
                  </a:cubicBezTo>
                  <a:lnTo>
                    <a:pt x="40957" y="159068"/>
                  </a:lnTo>
                  <a:close/>
                </a:path>
              </a:pathLst>
            </a:custGeom>
            <a:solidFill>
              <a:srgbClr val="5D7E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"/>
          <p:cNvSpPr txBox="1"/>
          <p:nvPr>
            <p:ph type="title"/>
          </p:nvPr>
        </p:nvSpPr>
        <p:spPr>
          <a:xfrm>
            <a:off x="1141411" y="1697494"/>
            <a:ext cx="9906000" cy="1731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4"/>
          <p:cNvSpPr txBox="1"/>
          <p:nvPr>
            <p:ph idx="1" type="body"/>
          </p:nvPr>
        </p:nvSpPr>
        <p:spPr>
          <a:xfrm>
            <a:off x="1143000" y="3429000"/>
            <a:ext cx="9906000" cy="526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4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4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4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"/>
          <p:cNvSpPr txBox="1"/>
          <p:nvPr>
            <p:ph type="title"/>
          </p:nvPr>
        </p:nvSpPr>
        <p:spPr>
          <a:xfrm>
            <a:off x="1180309" y="211137"/>
            <a:ext cx="10125072" cy="52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5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89" name="Google Shape;189;p5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90" name="Google Shape;190;p5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5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5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6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6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97" name="Google Shape;197;p6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6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99" name="Google Shape;199;p6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6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6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"/>
          <p:cNvSpPr txBox="1"/>
          <p:nvPr>
            <p:ph type="title"/>
          </p:nvPr>
        </p:nvSpPr>
        <p:spPr>
          <a:xfrm>
            <a:off x="1180309" y="211137"/>
            <a:ext cx="10125072" cy="52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7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7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7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8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8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9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14" name="Google Shape;214;p9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15" name="Google Shape;215;p9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9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9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0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21" name="Google Shape;221;p10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22" name="Google Shape;222;p10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0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10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8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0" name="Google Shape;10;p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" name="Google Shape;24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" name="Google Shape;25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" name="Google Shape;40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1"/>
          <p:cNvSpPr txBox="1"/>
          <p:nvPr>
            <p:ph type="title"/>
          </p:nvPr>
        </p:nvSpPr>
        <p:spPr>
          <a:xfrm>
            <a:off x="1180309" y="211137"/>
            <a:ext cx="10125072" cy="52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"/>
          <p:cNvSpPr txBox="1"/>
          <p:nvPr>
            <p:ph idx="1" type="body"/>
          </p:nvPr>
        </p:nvSpPr>
        <p:spPr>
          <a:xfrm>
            <a:off x="968374" y="996154"/>
            <a:ext cx="10634664" cy="4785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191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4191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4191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4191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3" name="Google Shape;53;p1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4" name="Google Shape;54;p1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5" name="Google Shape;55;p1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56" name="Google Shape;56;p1"/>
          <p:cNvGrpSpPr/>
          <p:nvPr/>
        </p:nvGrpSpPr>
        <p:grpSpPr>
          <a:xfrm>
            <a:off x="35718" y="41762"/>
            <a:ext cx="791370" cy="648801"/>
            <a:chOff x="35718" y="41762"/>
            <a:chExt cx="791370" cy="648801"/>
          </a:xfrm>
        </p:grpSpPr>
        <p:sp>
          <p:nvSpPr>
            <p:cNvPr id="57" name="Google Shape;57;p1"/>
            <p:cNvSpPr/>
            <p:nvPr/>
          </p:nvSpPr>
          <p:spPr>
            <a:xfrm>
              <a:off x="35718" y="556661"/>
              <a:ext cx="791370" cy="13390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58" name="Google Shape;58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499" y="41762"/>
              <a:ext cx="777921" cy="63402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291" name="Google Shape;291;p19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2" name="Google Shape;292;p19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293" name="Google Shape;293;p19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294" name="Google Shape;294;p19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8" name="Google Shape;298;p19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00" name="Google Shape;300;p19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01" name="Google Shape;301;p19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04" name="Google Shape;304;p19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05" name="Google Shape;305;p19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06" name="Google Shape;306;p19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07" name="Google Shape;307;p19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08" name="Google Shape;308;p19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09" name="Google Shape;309;p19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9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2" name="Google Shape;312;p19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4" name="Google Shape;314;p19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9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6" name="Google Shape;316;p19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7" name="Google Shape;317;p19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0" name="Google Shape;320;p19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1" name="Google Shape;321;p1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22" name="Google Shape;322;p19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3" name="Google Shape;323;p19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9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9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6" name="Google Shape;326;p19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8" name="Google Shape;328;p19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0" name="Google Shape;330;p19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9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2" name="Google Shape;332;p19"/>
          <p:cNvSpPr txBox="1"/>
          <p:nvPr>
            <p:ph type="title"/>
          </p:nvPr>
        </p:nvSpPr>
        <p:spPr>
          <a:xfrm>
            <a:off x="1180309" y="211137"/>
            <a:ext cx="10125072" cy="52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3" name="Google Shape;333;p19"/>
          <p:cNvSpPr txBox="1"/>
          <p:nvPr>
            <p:ph idx="1" type="body"/>
          </p:nvPr>
        </p:nvSpPr>
        <p:spPr>
          <a:xfrm>
            <a:off x="968374" y="996154"/>
            <a:ext cx="10634664" cy="4785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191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4191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4191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4191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34" name="Google Shape;334;p19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35" name="Google Shape;335;p19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36" name="Google Shape;336;p19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100" u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100" u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100" u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100" u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100" u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100" u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100" u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100" u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100" u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337" name="Google Shape;337;p19"/>
          <p:cNvGrpSpPr/>
          <p:nvPr/>
        </p:nvGrpSpPr>
        <p:grpSpPr>
          <a:xfrm>
            <a:off x="35718" y="41762"/>
            <a:ext cx="791370" cy="648801"/>
            <a:chOff x="35718" y="41762"/>
            <a:chExt cx="791370" cy="648801"/>
          </a:xfrm>
        </p:grpSpPr>
        <p:sp>
          <p:nvSpPr>
            <p:cNvPr id="338" name="Google Shape;338;p19"/>
            <p:cNvSpPr/>
            <p:nvPr/>
          </p:nvSpPr>
          <p:spPr>
            <a:xfrm>
              <a:off x="35718" y="556661"/>
              <a:ext cx="791370" cy="133902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39" name="Google Shape;339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499" y="41762"/>
              <a:ext cx="777921" cy="63402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1"/>
          <p:cNvSpPr txBox="1"/>
          <p:nvPr>
            <p:ph type="ctrTitle"/>
          </p:nvPr>
        </p:nvSpPr>
        <p:spPr>
          <a:xfrm>
            <a:off x="2174677" y="957081"/>
            <a:ext cx="98961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pt-BR"/>
              <a:t>SISTEMAS DIGITAIS</a:t>
            </a:r>
            <a:endParaRPr/>
          </a:p>
        </p:txBody>
      </p:sp>
      <p:sp>
        <p:nvSpPr>
          <p:cNvPr id="351" name="Google Shape;351;p21"/>
          <p:cNvSpPr txBox="1"/>
          <p:nvPr>
            <p:ph idx="1" type="subTitle"/>
          </p:nvPr>
        </p:nvSpPr>
        <p:spPr>
          <a:xfrm>
            <a:off x="3200128" y="2418965"/>
            <a:ext cx="699344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pt-BR"/>
              <a:t>PARTE 5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pt-BR"/>
              <a:t>COMPOSIÇÃO DE CIRCUITOS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0"/>
          <p:cNvSpPr txBox="1"/>
          <p:nvPr>
            <p:ph type="title"/>
          </p:nvPr>
        </p:nvSpPr>
        <p:spPr>
          <a:xfrm>
            <a:off x="1141411" y="1697494"/>
            <a:ext cx="9906000" cy="1731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pt-BR"/>
              <a:t>NOVO EXERCÍCIO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4" name="Google Shape;584;p31"/>
          <p:cNvGraphicFramePr/>
          <p:nvPr/>
        </p:nvGraphicFramePr>
        <p:xfrm>
          <a:off x="3503713" y="9807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{BD168B11-425C-4338-A13D-5D90A155D806}</a:tableStyleId>
              </a:tblPr>
              <a:tblGrid>
                <a:gridCol w="1091650"/>
                <a:gridCol w="1101425"/>
                <a:gridCol w="1101425"/>
                <a:gridCol w="1101425"/>
                <a:gridCol w="1101425"/>
              </a:tblGrid>
              <a:tr h="22860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ENTRADAS</a:t>
                      </a:r>
                      <a:endParaRPr sz="1800" u="none" cap="none" strike="noStrike"/>
                    </a:p>
                  </a:txBody>
                  <a:tcPr marT="30550" marB="30550" marR="61100" marL="61100" anchor="ctr"/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SAÍDAS</a:t>
                      </a:r>
                      <a:endParaRPr sz="1800" u="none" cap="none" strike="noStrike"/>
                    </a:p>
                  </a:txBody>
                  <a:tcPr marT="30550" marB="30550" marR="61100" marL="61100" anchor="ctr"/>
                </a:tc>
                <a:tc hMerge="1"/>
              </a:tr>
              <a:tr h="371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 b="1" sz="3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 b="1" sz="3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Twentieth Century"/>
                        <a:buNone/>
                      </a:pPr>
                      <a:r>
                        <a:rPr b="1" lang="pt-BR" sz="3200" u="none" cap="none" strike="noStrike">
                          <a:solidFill>
                            <a:schemeClr val="dk1"/>
                          </a:solidFill>
                        </a:rPr>
                        <a:t>C</a:t>
                      </a:r>
                      <a:endParaRPr/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 u="none" cap="none" strike="noStrike">
                          <a:solidFill>
                            <a:schemeClr val="dk1"/>
                          </a:solidFill>
                        </a:rPr>
                        <a:t>X</a:t>
                      </a:r>
                      <a:endParaRPr b="1" sz="3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 u="none" cap="none" strike="noStrike">
                          <a:solidFill>
                            <a:schemeClr val="dk1"/>
                          </a:solidFill>
                        </a:rPr>
                        <a:t>Y</a:t>
                      </a:r>
                      <a:endParaRPr b="1" sz="3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7F7F7F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7F7F7F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7F7F7F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416623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800" u="none" cap="none" strike="noStrike">
                        <a:solidFill>
                          <a:srgbClr val="416623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416623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/>
                    </a:p>
                  </a:txBody>
                  <a:tcPr marT="9525" marB="0" marR="9525" marL="9525" anchor="ctr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7F7F7F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7F7F7F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7F7F7F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416623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800" u="none" cap="none" strike="noStrike">
                        <a:solidFill>
                          <a:srgbClr val="416623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416623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800" u="none" cap="none" strike="noStrike">
                        <a:solidFill>
                          <a:srgbClr val="416623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525" marB="0" marR="9525" marL="9525" anchor="ctr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7F7F7F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7F7F7F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7F7F7F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416623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800" u="none" cap="none" strike="noStrike">
                        <a:solidFill>
                          <a:srgbClr val="416623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416623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800" u="none" cap="none" strike="noStrike">
                        <a:solidFill>
                          <a:srgbClr val="416623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525" marB="0" marR="9525" marL="9525" anchor="ctr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7F7F7F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7F7F7F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7F7F7F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416623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800" u="none" cap="none" strike="noStrike">
                        <a:solidFill>
                          <a:srgbClr val="416623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416623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800" u="none" cap="none" strike="noStrike">
                        <a:solidFill>
                          <a:srgbClr val="416623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525" marB="0" marR="9525" marL="9525" anchor="ctr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7F7F7F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7F7F7F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7F7F7F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416623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416623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800" u="none" cap="none" strike="noStrike">
                        <a:solidFill>
                          <a:srgbClr val="416623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525" marB="0" marR="9525" marL="9525" anchor="ctr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7F7F7F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7F7F7F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7F7F7F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416623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800" u="none" cap="none" strike="noStrike">
                        <a:solidFill>
                          <a:srgbClr val="416623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416623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800" u="none" cap="none" strike="noStrike">
                        <a:solidFill>
                          <a:srgbClr val="416623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525" marB="0" marR="9525" marL="9525" anchor="ctr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7F7F7F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7F7F7F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7F7F7F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416623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416623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800" u="none" cap="none" strike="noStrike">
                        <a:solidFill>
                          <a:srgbClr val="416623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525" marB="0" marR="9525" marL="9525" anchor="ctr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7F7F7F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7F7F7F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7F7F7F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416623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416623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800" u="none" cap="none" strike="noStrike">
                        <a:solidFill>
                          <a:srgbClr val="416623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  <p:sp>
        <p:nvSpPr>
          <p:cNvPr id="585" name="Google Shape;585;p31"/>
          <p:cNvSpPr txBox="1"/>
          <p:nvPr/>
        </p:nvSpPr>
        <p:spPr>
          <a:xfrm>
            <a:off x="1892552" y="332657"/>
            <a:ext cx="84519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Monte o circuito que atende a seguinte Tabela Verdade:</a:t>
            </a:r>
            <a:endParaRPr/>
          </a:p>
        </p:txBody>
      </p:sp>
      <p:sp>
        <p:nvSpPr>
          <p:cNvPr id="586" name="Google Shape;586;p31"/>
          <p:cNvSpPr/>
          <p:nvPr/>
        </p:nvSpPr>
        <p:spPr>
          <a:xfrm rot="-5400000">
            <a:off x="8622922" y="1358876"/>
            <a:ext cx="1125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CIRC_015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2"/>
          <p:cNvSpPr txBox="1"/>
          <p:nvPr>
            <p:ph type="title"/>
          </p:nvPr>
        </p:nvSpPr>
        <p:spPr>
          <a:xfrm>
            <a:off x="1141411" y="1697494"/>
            <a:ext cx="9906000" cy="1731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pt-BR"/>
              <a:t>SAÍDA HEXADECIMAL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3"/>
          <p:cNvSpPr txBox="1"/>
          <p:nvPr>
            <p:ph type="title"/>
          </p:nvPr>
        </p:nvSpPr>
        <p:spPr>
          <a:xfrm>
            <a:off x="1333500" y="137983"/>
            <a:ext cx="5520600" cy="24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BR"/>
              <a:t>COMPONHA UM CIRCUITO PARA RETORNAR O NÚMERO HEXADECIMAL  PARA A ENTRADA DE 0 A 15.</a:t>
            </a:r>
            <a:br>
              <a:rPr lang="pt-BR"/>
            </a:br>
            <a:r>
              <a:rPr lang="pt-BR"/>
              <a:t>REPRESENTE AS LETRAS “B” E “D” EM MINÚSCULAS</a:t>
            </a:r>
            <a:endParaRPr/>
          </a:p>
        </p:txBody>
      </p:sp>
      <p:graphicFrame>
        <p:nvGraphicFramePr>
          <p:cNvPr id="597" name="Google Shape;597;p33"/>
          <p:cNvGraphicFramePr/>
          <p:nvPr/>
        </p:nvGraphicFramePr>
        <p:xfrm>
          <a:off x="8100338" y="16329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{BD168B11-425C-4338-A13D-5D90A155D806}</a:tableStyleId>
              </a:tblPr>
              <a:tblGrid>
                <a:gridCol w="355600"/>
                <a:gridCol w="254000"/>
                <a:gridCol w="180950"/>
                <a:gridCol w="228600"/>
                <a:gridCol w="196425"/>
                <a:gridCol w="245900"/>
                <a:gridCol w="245900"/>
                <a:gridCol w="245900"/>
                <a:gridCol w="245900"/>
                <a:gridCol w="245900"/>
                <a:gridCol w="245900"/>
                <a:gridCol w="245900"/>
              </a:tblGrid>
              <a:tr h="41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30550" marB="30550" marR="61100" marL="61100" anchor="ctr"/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ENTRADAS</a:t>
                      </a:r>
                      <a:endParaRPr sz="1200" u="none" cap="none" strike="noStrike"/>
                    </a:p>
                  </a:txBody>
                  <a:tcPr marT="30550" marB="30550" marR="61100" marL="61100" anchor="ctr"/>
                </a:tc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SAÍDAS</a:t>
                      </a:r>
                      <a:endParaRPr sz="1200" u="none" cap="none" strike="noStrike"/>
                    </a:p>
                  </a:txBody>
                  <a:tcPr marT="30550" marB="30550" marR="61100" marL="61100" anchor="ctr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lt1"/>
                          </a:solidFill>
                        </a:rPr>
                        <a:t>A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lt1"/>
                          </a:solidFill>
                        </a:rPr>
                        <a:t>B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lt1"/>
                          </a:solidFill>
                        </a:rPr>
                        <a:t>C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lt1"/>
                          </a:solidFill>
                        </a:rPr>
                        <a:t>D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lt1"/>
                          </a:solidFill>
                        </a:rPr>
                        <a:t>T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lt1"/>
                          </a:solidFill>
                        </a:rPr>
                        <a:t>U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lt1"/>
                          </a:solidFill>
                        </a:rPr>
                        <a:t>V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lt1"/>
                          </a:solidFill>
                        </a:rPr>
                        <a:t>W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lt1"/>
                          </a:solidFill>
                        </a:rPr>
                        <a:t>X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lt1"/>
                          </a:solidFill>
                        </a:rPr>
                        <a:t>Y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lt1"/>
                          </a:solidFill>
                        </a:rPr>
                        <a:t>Z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2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3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3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4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5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6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7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8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9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12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13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14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15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</a:tbl>
          </a:graphicData>
        </a:graphic>
      </p:graphicFrame>
      <p:grpSp>
        <p:nvGrpSpPr>
          <p:cNvPr id="598" name="Google Shape;598;p33"/>
          <p:cNvGrpSpPr/>
          <p:nvPr/>
        </p:nvGrpSpPr>
        <p:grpSpPr>
          <a:xfrm>
            <a:off x="459150" y="2780476"/>
            <a:ext cx="505364" cy="1711411"/>
            <a:chOff x="528824" y="1529910"/>
            <a:chExt cx="505364" cy="1711411"/>
          </a:xfrm>
        </p:grpSpPr>
        <p:sp>
          <p:nvSpPr>
            <p:cNvPr id="599" name="Google Shape;599;p33"/>
            <p:cNvSpPr txBox="1"/>
            <p:nvPr/>
          </p:nvSpPr>
          <p:spPr>
            <a:xfrm>
              <a:off x="544804" y="1957589"/>
              <a:ext cx="3113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00" name="Google Shape;600;p33"/>
            <p:cNvSpPr txBox="1"/>
            <p:nvPr/>
          </p:nvSpPr>
          <p:spPr>
            <a:xfrm>
              <a:off x="541524" y="1529910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890172" y="2095584"/>
              <a:ext cx="144016" cy="11874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886892" y="1667905"/>
              <a:ext cx="144016" cy="11874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03" name="Google Shape;603;p33"/>
            <p:cNvSpPr txBox="1"/>
            <p:nvPr/>
          </p:nvSpPr>
          <p:spPr>
            <a:xfrm>
              <a:off x="532104" y="2871989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04" name="Google Shape;604;p33"/>
            <p:cNvSpPr txBox="1"/>
            <p:nvPr/>
          </p:nvSpPr>
          <p:spPr>
            <a:xfrm>
              <a:off x="528824" y="2431610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890172" y="3009984"/>
              <a:ext cx="144016" cy="11874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886892" y="2544205"/>
              <a:ext cx="144016" cy="11874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607" name="Google Shape;607;p33"/>
          <p:cNvGrpSpPr/>
          <p:nvPr/>
        </p:nvGrpSpPr>
        <p:grpSpPr>
          <a:xfrm>
            <a:off x="5056094" y="2211517"/>
            <a:ext cx="2941086" cy="3986733"/>
            <a:chOff x="4481014" y="1839269"/>
            <a:chExt cx="2034284" cy="2744514"/>
          </a:xfrm>
        </p:grpSpPr>
        <p:cxnSp>
          <p:nvCxnSpPr>
            <p:cNvPr id="608" name="Google Shape;608;p33"/>
            <p:cNvCxnSpPr/>
            <p:nvPr/>
          </p:nvCxnSpPr>
          <p:spPr>
            <a:xfrm>
              <a:off x="4598308" y="2153190"/>
              <a:ext cx="669397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9" name="Google Shape;609;p33"/>
            <p:cNvCxnSpPr/>
            <p:nvPr/>
          </p:nvCxnSpPr>
          <p:spPr>
            <a:xfrm>
              <a:off x="5249439" y="2619833"/>
              <a:ext cx="55660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0" name="Google Shape;610;p33"/>
            <p:cNvCxnSpPr/>
            <p:nvPr/>
          </p:nvCxnSpPr>
          <p:spPr>
            <a:xfrm flipH="1" rot="10800000">
              <a:off x="5258181" y="2148430"/>
              <a:ext cx="781" cy="478546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1" name="Google Shape;611;p33"/>
            <p:cNvCxnSpPr/>
            <p:nvPr/>
          </p:nvCxnSpPr>
          <p:spPr>
            <a:xfrm>
              <a:off x="4638219" y="2537501"/>
              <a:ext cx="38898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2" name="Google Shape;612;p33"/>
            <p:cNvCxnSpPr/>
            <p:nvPr/>
          </p:nvCxnSpPr>
          <p:spPr>
            <a:xfrm>
              <a:off x="5012902" y="3428084"/>
              <a:ext cx="722788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3" name="Google Shape;613;p33"/>
            <p:cNvCxnSpPr/>
            <p:nvPr/>
          </p:nvCxnSpPr>
          <p:spPr>
            <a:xfrm rot="10800000">
              <a:off x="5020045" y="2529589"/>
              <a:ext cx="0" cy="9104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4" name="Google Shape;614;p33"/>
            <p:cNvCxnSpPr/>
            <p:nvPr/>
          </p:nvCxnSpPr>
          <p:spPr>
            <a:xfrm>
              <a:off x="4926719" y="4333915"/>
              <a:ext cx="847964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5" name="Google Shape;615;p33"/>
            <p:cNvCxnSpPr/>
            <p:nvPr/>
          </p:nvCxnSpPr>
          <p:spPr>
            <a:xfrm rot="10800000">
              <a:off x="4931481" y="2904689"/>
              <a:ext cx="0" cy="143875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6" name="Google Shape;616;p33"/>
            <p:cNvCxnSpPr/>
            <p:nvPr/>
          </p:nvCxnSpPr>
          <p:spPr>
            <a:xfrm>
              <a:off x="4554129" y="2913359"/>
              <a:ext cx="38898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7" name="Google Shape;617;p33"/>
            <p:cNvCxnSpPr/>
            <p:nvPr/>
          </p:nvCxnSpPr>
          <p:spPr>
            <a:xfrm>
              <a:off x="4802083" y="3108853"/>
              <a:ext cx="38898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8" name="Google Shape;618;p33"/>
            <p:cNvCxnSpPr/>
            <p:nvPr/>
          </p:nvCxnSpPr>
          <p:spPr>
            <a:xfrm>
              <a:off x="4587466" y="3287035"/>
              <a:ext cx="236046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9" name="Google Shape;619;p33"/>
            <p:cNvCxnSpPr/>
            <p:nvPr/>
          </p:nvCxnSpPr>
          <p:spPr>
            <a:xfrm rot="10800000">
              <a:off x="4813648" y="3102492"/>
              <a:ext cx="0" cy="191686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0" name="Google Shape;620;p33"/>
            <p:cNvCxnSpPr/>
            <p:nvPr/>
          </p:nvCxnSpPr>
          <p:spPr>
            <a:xfrm>
              <a:off x="4591888" y="3713609"/>
              <a:ext cx="236046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1" name="Google Shape;621;p33"/>
            <p:cNvCxnSpPr/>
            <p:nvPr/>
          </p:nvCxnSpPr>
          <p:spPr>
            <a:xfrm rot="10800000">
              <a:off x="4819887" y="3705598"/>
              <a:ext cx="2144" cy="168696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2" name="Google Shape;622;p33"/>
            <p:cNvCxnSpPr/>
            <p:nvPr/>
          </p:nvCxnSpPr>
          <p:spPr>
            <a:xfrm>
              <a:off x="4813648" y="3868293"/>
              <a:ext cx="38898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3" name="Google Shape;623;p33"/>
            <p:cNvCxnSpPr/>
            <p:nvPr/>
          </p:nvCxnSpPr>
          <p:spPr>
            <a:xfrm>
              <a:off x="5527740" y="2759386"/>
              <a:ext cx="606959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4" name="Google Shape;624;p33"/>
            <p:cNvCxnSpPr/>
            <p:nvPr/>
          </p:nvCxnSpPr>
          <p:spPr>
            <a:xfrm rot="10800000">
              <a:off x="5532250" y="2749114"/>
              <a:ext cx="0" cy="1358957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5" name="Google Shape;625;p33"/>
            <p:cNvCxnSpPr/>
            <p:nvPr/>
          </p:nvCxnSpPr>
          <p:spPr>
            <a:xfrm>
              <a:off x="4622650" y="4111420"/>
              <a:ext cx="915961" cy="1413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6" name="Google Shape;626;p33"/>
            <p:cNvCxnSpPr/>
            <p:nvPr/>
          </p:nvCxnSpPr>
          <p:spPr>
            <a:xfrm>
              <a:off x="4633753" y="4504448"/>
              <a:ext cx="1503326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7" name="Google Shape;627;p33"/>
            <p:cNvCxnSpPr/>
            <p:nvPr/>
          </p:nvCxnSpPr>
          <p:spPr>
            <a:xfrm rot="10800000">
              <a:off x="6128298" y="3705598"/>
              <a:ext cx="0" cy="807406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28" name="Google Shape;628;p33"/>
            <p:cNvSpPr txBox="1"/>
            <p:nvPr/>
          </p:nvSpPr>
          <p:spPr>
            <a:xfrm>
              <a:off x="4575560" y="1839269"/>
              <a:ext cx="2856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29" name="Google Shape;629;p33"/>
            <p:cNvSpPr txBox="1"/>
            <p:nvPr/>
          </p:nvSpPr>
          <p:spPr>
            <a:xfrm>
              <a:off x="4572127" y="2226636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U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30" name="Google Shape;630;p33"/>
            <p:cNvSpPr txBox="1"/>
            <p:nvPr/>
          </p:nvSpPr>
          <p:spPr>
            <a:xfrm>
              <a:off x="4576889" y="2599485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V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31" name="Google Shape;631;p33"/>
            <p:cNvSpPr txBox="1"/>
            <p:nvPr/>
          </p:nvSpPr>
          <p:spPr>
            <a:xfrm>
              <a:off x="4561430" y="2989006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W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32" name="Google Shape;632;p33"/>
            <p:cNvSpPr txBox="1"/>
            <p:nvPr/>
          </p:nvSpPr>
          <p:spPr>
            <a:xfrm>
              <a:off x="4571425" y="3397044"/>
              <a:ext cx="3113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X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33" name="Google Shape;633;p33"/>
            <p:cNvSpPr txBox="1"/>
            <p:nvPr/>
          </p:nvSpPr>
          <p:spPr>
            <a:xfrm>
              <a:off x="4549532" y="3814302"/>
              <a:ext cx="3113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Y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34" name="Google Shape;634;p33"/>
            <p:cNvSpPr txBox="1"/>
            <p:nvPr/>
          </p:nvSpPr>
          <p:spPr>
            <a:xfrm>
              <a:off x="4562739" y="4214451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Z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635" name="Google Shape;635;p33"/>
            <p:cNvGrpSpPr/>
            <p:nvPr/>
          </p:nvGrpSpPr>
          <p:grpSpPr>
            <a:xfrm>
              <a:off x="5012889" y="2228373"/>
              <a:ext cx="1502409" cy="2278851"/>
              <a:chOff x="7241492" y="2333314"/>
              <a:chExt cx="1502409" cy="2278851"/>
            </a:xfrm>
          </p:grpSpPr>
          <p:sp>
            <p:nvSpPr>
              <p:cNvPr id="636" name="Google Shape;636;p33"/>
              <p:cNvSpPr/>
              <p:nvPr/>
            </p:nvSpPr>
            <p:spPr>
              <a:xfrm>
                <a:off x="7413159" y="3147970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637" name="Google Shape;637;p33"/>
              <p:cNvSpPr txBox="1"/>
              <p:nvPr/>
            </p:nvSpPr>
            <p:spPr>
              <a:xfrm>
                <a:off x="7913063" y="2354246"/>
                <a:ext cx="2856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T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638" name="Google Shape;638;p33"/>
              <p:cNvSpPr txBox="1"/>
              <p:nvPr/>
            </p:nvSpPr>
            <p:spPr>
              <a:xfrm>
                <a:off x="7896377" y="3181872"/>
                <a:ext cx="3241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U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639" name="Google Shape;639;p33"/>
              <p:cNvSpPr txBox="1"/>
              <p:nvPr/>
            </p:nvSpPr>
            <p:spPr>
              <a:xfrm>
                <a:off x="7905837" y="4060968"/>
                <a:ext cx="3241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V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640" name="Google Shape;640;p33"/>
              <p:cNvSpPr txBox="1"/>
              <p:nvPr/>
            </p:nvSpPr>
            <p:spPr>
              <a:xfrm>
                <a:off x="7241492" y="2836444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W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641" name="Google Shape;641;p33"/>
              <p:cNvSpPr txBox="1"/>
              <p:nvPr/>
            </p:nvSpPr>
            <p:spPr>
              <a:xfrm>
                <a:off x="7269918" y="3589505"/>
                <a:ext cx="3113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X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642" name="Google Shape;642;p33"/>
              <p:cNvSpPr txBox="1"/>
              <p:nvPr/>
            </p:nvSpPr>
            <p:spPr>
              <a:xfrm>
                <a:off x="8432597" y="2837124"/>
                <a:ext cx="3113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Y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643" name="Google Shape;643;p33"/>
              <p:cNvSpPr txBox="1"/>
              <p:nvPr/>
            </p:nvSpPr>
            <p:spPr>
              <a:xfrm>
                <a:off x="8429368" y="3714166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Z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644" name="Google Shape;644;p33"/>
              <p:cNvSpPr/>
              <p:nvPr/>
            </p:nvSpPr>
            <p:spPr>
              <a:xfrm>
                <a:off x="7942672" y="2661696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645" name="Google Shape;645;p33"/>
              <p:cNvSpPr/>
              <p:nvPr/>
            </p:nvSpPr>
            <p:spPr>
              <a:xfrm>
                <a:off x="7946194" y="3470027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646" name="Google Shape;646;p33"/>
              <p:cNvSpPr/>
              <p:nvPr/>
            </p:nvSpPr>
            <p:spPr>
              <a:xfrm>
                <a:off x="7959012" y="4371789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647" name="Google Shape;647;p33"/>
              <p:cNvSpPr/>
              <p:nvPr/>
            </p:nvSpPr>
            <p:spPr>
              <a:xfrm>
                <a:off x="7410839" y="3913863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648" name="Google Shape;648;p33"/>
              <p:cNvSpPr/>
              <p:nvPr/>
            </p:nvSpPr>
            <p:spPr>
              <a:xfrm>
                <a:off x="8288581" y="2806224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649" name="Google Shape;649;p33"/>
              <p:cNvSpPr/>
              <p:nvPr/>
            </p:nvSpPr>
            <p:spPr>
              <a:xfrm>
                <a:off x="8267461" y="3732624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650" name="Google Shape;650;p33"/>
              <p:cNvSpPr/>
              <p:nvPr/>
            </p:nvSpPr>
            <p:spPr>
              <a:xfrm rot="2575363">
                <a:off x="7786577" y="2439199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651" name="Google Shape;651;p33"/>
              <p:cNvSpPr/>
              <p:nvPr/>
            </p:nvSpPr>
            <p:spPr>
              <a:xfrm rot="-8259033">
                <a:off x="7788114" y="4061799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652" name="Google Shape;652;p33"/>
              <p:cNvSpPr/>
              <p:nvPr/>
            </p:nvSpPr>
            <p:spPr>
              <a:xfrm rot="2575363">
                <a:off x="7786576" y="3250629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653" name="Google Shape;653;p33"/>
              <p:cNvSpPr/>
              <p:nvPr/>
            </p:nvSpPr>
            <p:spPr>
              <a:xfrm rot="-2885609">
                <a:off x="7398987" y="2822993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654" name="Google Shape;654;p33"/>
              <p:cNvSpPr/>
              <p:nvPr/>
            </p:nvSpPr>
            <p:spPr>
              <a:xfrm rot="-2885609">
                <a:off x="7382241" y="3639956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655" name="Google Shape;655;p33"/>
              <p:cNvSpPr/>
              <p:nvPr/>
            </p:nvSpPr>
            <p:spPr>
              <a:xfrm rot="7990220">
                <a:off x="8170317" y="2777725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656" name="Google Shape;656;p33"/>
              <p:cNvSpPr/>
              <p:nvPr/>
            </p:nvSpPr>
            <p:spPr>
              <a:xfrm rot="7990220">
                <a:off x="8170317" y="3670849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sp>
          <p:nvSpPr>
            <p:cNvPr id="657" name="Google Shape;657;p33"/>
            <p:cNvSpPr/>
            <p:nvPr/>
          </p:nvSpPr>
          <p:spPr>
            <a:xfrm>
              <a:off x="4483395" y="2094518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4483395" y="2479703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4483395" y="2855097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4483395" y="3224470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4489536" y="3650463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4481014" y="4052048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4483395" y="4453633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664" name="Google Shape;664;p33"/>
          <p:cNvSpPr/>
          <p:nvPr/>
        </p:nvSpPr>
        <p:spPr>
          <a:xfrm rot="-5400000">
            <a:off x="10979143" y="2953359"/>
            <a:ext cx="1125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CIRC_016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4"/>
          <p:cNvSpPr txBox="1"/>
          <p:nvPr>
            <p:ph type="title"/>
          </p:nvPr>
        </p:nvSpPr>
        <p:spPr>
          <a:xfrm>
            <a:off x="1333500" y="137964"/>
            <a:ext cx="5520600" cy="14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BR"/>
              <a:t>COMPONHA UM CIRCUITO PARA RETORNAR O NÚMERO HEXADECIMAL  PARA A ENTRADA DE 0 A 15.</a:t>
            </a:r>
            <a:br>
              <a:rPr lang="pt-BR"/>
            </a:br>
            <a:r>
              <a:rPr lang="pt-BR"/>
              <a:t>REPRESENTE AS LETRAS “B” E “D” EM MINÚSCULAS</a:t>
            </a:r>
            <a:endParaRPr/>
          </a:p>
        </p:txBody>
      </p:sp>
      <p:graphicFrame>
        <p:nvGraphicFramePr>
          <p:cNvPr id="670" name="Google Shape;670;p34"/>
          <p:cNvGraphicFramePr/>
          <p:nvPr/>
        </p:nvGraphicFramePr>
        <p:xfrm>
          <a:off x="7338138" y="13263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{BD168B11-425C-4338-A13D-5D90A155D806}</a:tableStyleId>
              </a:tblPr>
              <a:tblGrid>
                <a:gridCol w="427450"/>
                <a:gridCol w="322200"/>
                <a:gridCol w="382850"/>
                <a:gridCol w="382850"/>
                <a:gridCol w="382850"/>
                <a:gridCol w="32220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502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30550" marB="30550" marR="61100" marL="61100" anchor="ctr"/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ENTRADAS</a:t>
                      </a:r>
                      <a:endParaRPr sz="1200" u="none" cap="none" strike="noStrike"/>
                    </a:p>
                  </a:txBody>
                  <a:tcPr marT="30550" marB="30550" marR="61100" marL="61100" anchor="ctr"/>
                </a:tc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SAÍDAS</a:t>
                      </a:r>
                      <a:endParaRPr sz="1200" u="none" cap="none" strike="noStrike"/>
                    </a:p>
                  </a:txBody>
                  <a:tcPr marT="30550" marB="30550" marR="61100" marL="61100" anchor="ctr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91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lt1"/>
                          </a:solidFill>
                        </a:rPr>
                        <a:t>A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lt1"/>
                          </a:solidFill>
                        </a:rPr>
                        <a:t>B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lt1"/>
                          </a:solidFill>
                        </a:rPr>
                        <a:t>C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lt1"/>
                          </a:solidFill>
                        </a:rPr>
                        <a:t>D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lt1"/>
                          </a:solidFill>
                        </a:rPr>
                        <a:t>T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lt1"/>
                          </a:solidFill>
                        </a:rPr>
                        <a:t>U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lt1"/>
                          </a:solidFill>
                        </a:rPr>
                        <a:t>V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lt1"/>
                          </a:solidFill>
                        </a:rPr>
                        <a:t>W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lt1"/>
                          </a:solidFill>
                        </a:rPr>
                        <a:t>X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lt1"/>
                          </a:solidFill>
                        </a:rPr>
                        <a:t>Y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lt1"/>
                          </a:solidFill>
                        </a:rPr>
                        <a:t>Z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</a:tr>
              <a:tr h="291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91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91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2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87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3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91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4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91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5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91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6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91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7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91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8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91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9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91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91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91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12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91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13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91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14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91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15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</a:tbl>
          </a:graphicData>
        </a:graphic>
      </p:graphicFrame>
      <p:grpSp>
        <p:nvGrpSpPr>
          <p:cNvPr id="671" name="Google Shape;671;p34"/>
          <p:cNvGrpSpPr/>
          <p:nvPr/>
        </p:nvGrpSpPr>
        <p:grpSpPr>
          <a:xfrm>
            <a:off x="459150" y="2780476"/>
            <a:ext cx="505348" cy="1711379"/>
            <a:chOff x="528824" y="1529910"/>
            <a:chExt cx="505348" cy="1711379"/>
          </a:xfrm>
        </p:grpSpPr>
        <p:sp>
          <p:nvSpPr>
            <p:cNvPr id="672" name="Google Shape;672;p34"/>
            <p:cNvSpPr txBox="1"/>
            <p:nvPr/>
          </p:nvSpPr>
          <p:spPr>
            <a:xfrm>
              <a:off x="544804" y="1957589"/>
              <a:ext cx="31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73" name="Google Shape;673;p34"/>
            <p:cNvSpPr txBox="1"/>
            <p:nvPr/>
          </p:nvSpPr>
          <p:spPr>
            <a:xfrm>
              <a:off x="541524" y="1529910"/>
              <a:ext cx="32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890172" y="2095584"/>
              <a:ext cx="144000" cy="118800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886892" y="1667905"/>
              <a:ext cx="144000" cy="118800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76" name="Google Shape;676;p34"/>
            <p:cNvSpPr txBox="1"/>
            <p:nvPr/>
          </p:nvSpPr>
          <p:spPr>
            <a:xfrm>
              <a:off x="532104" y="2871989"/>
              <a:ext cx="32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77" name="Google Shape;677;p34"/>
            <p:cNvSpPr txBox="1"/>
            <p:nvPr/>
          </p:nvSpPr>
          <p:spPr>
            <a:xfrm>
              <a:off x="528824" y="2431610"/>
              <a:ext cx="32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890172" y="3009984"/>
              <a:ext cx="144000" cy="118800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79" name="Google Shape;679;p34"/>
            <p:cNvSpPr/>
            <p:nvPr/>
          </p:nvSpPr>
          <p:spPr>
            <a:xfrm>
              <a:off x="886892" y="2544205"/>
              <a:ext cx="144000" cy="118800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680" name="Google Shape;680;p34"/>
          <p:cNvGrpSpPr/>
          <p:nvPr/>
        </p:nvGrpSpPr>
        <p:grpSpPr>
          <a:xfrm>
            <a:off x="4396849" y="2479307"/>
            <a:ext cx="2941306" cy="3970194"/>
            <a:chOff x="4481014" y="1839269"/>
            <a:chExt cx="2034380" cy="2733164"/>
          </a:xfrm>
        </p:grpSpPr>
        <p:cxnSp>
          <p:nvCxnSpPr>
            <p:cNvPr id="681" name="Google Shape;681;p34"/>
            <p:cNvCxnSpPr/>
            <p:nvPr/>
          </p:nvCxnSpPr>
          <p:spPr>
            <a:xfrm>
              <a:off x="4598308" y="2153190"/>
              <a:ext cx="6693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2" name="Google Shape;682;p34"/>
            <p:cNvCxnSpPr/>
            <p:nvPr/>
          </p:nvCxnSpPr>
          <p:spPr>
            <a:xfrm>
              <a:off x="5249439" y="2619833"/>
              <a:ext cx="5565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3" name="Google Shape;683;p34"/>
            <p:cNvCxnSpPr/>
            <p:nvPr/>
          </p:nvCxnSpPr>
          <p:spPr>
            <a:xfrm flipH="1" rot="10800000">
              <a:off x="5258181" y="2148476"/>
              <a:ext cx="900" cy="4785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4" name="Google Shape;684;p34"/>
            <p:cNvCxnSpPr/>
            <p:nvPr/>
          </p:nvCxnSpPr>
          <p:spPr>
            <a:xfrm>
              <a:off x="4638219" y="2537501"/>
              <a:ext cx="3891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5" name="Google Shape;685;p34"/>
            <p:cNvCxnSpPr/>
            <p:nvPr/>
          </p:nvCxnSpPr>
          <p:spPr>
            <a:xfrm>
              <a:off x="5012902" y="3428084"/>
              <a:ext cx="7227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6" name="Google Shape;686;p34"/>
            <p:cNvCxnSpPr/>
            <p:nvPr/>
          </p:nvCxnSpPr>
          <p:spPr>
            <a:xfrm rot="10800000">
              <a:off x="5020045" y="2529489"/>
              <a:ext cx="0" cy="9105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7" name="Google Shape;687;p34"/>
            <p:cNvCxnSpPr/>
            <p:nvPr/>
          </p:nvCxnSpPr>
          <p:spPr>
            <a:xfrm>
              <a:off x="4926719" y="4333915"/>
              <a:ext cx="8481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8" name="Google Shape;688;p34"/>
            <p:cNvCxnSpPr/>
            <p:nvPr/>
          </p:nvCxnSpPr>
          <p:spPr>
            <a:xfrm rot="10800000">
              <a:off x="4931481" y="2904639"/>
              <a:ext cx="0" cy="14388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9" name="Google Shape;689;p34"/>
            <p:cNvCxnSpPr/>
            <p:nvPr/>
          </p:nvCxnSpPr>
          <p:spPr>
            <a:xfrm>
              <a:off x="4554129" y="2913359"/>
              <a:ext cx="3891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0" name="Google Shape;690;p34"/>
            <p:cNvCxnSpPr/>
            <p:nvPr/>
          </p:nvCxnSpPr>
          <p:spPr>
            <a:xfrm>
              <a:off x="4802083" y="3108853"/>
              <a:ext cx="3891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1" name="Google Shape;691;p34"/>
            <p:cNvCxnSpPr/>
            <p:nvPr/>
          </p:nvCxnSpPr>
          <p:spPr>
            <a:xfrm>
              <a:off x="4587466" y="3287035"/>
              <a:ext cx="2361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2" name="Google Shape;692;p34"/>
            <p:cNvCxnSpPr/>
            <p:nvPr/>
          </p:nvCxnSpPr>
          <p:spPr>
            <a:xfrm rot="10800000">
              <a:off x="4813648" y="3102478"/>
              <a:ext cx="0" cy="1917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3" name="Google Shape;693;p34"/>
            <p:cNvCxnSpPr/>
            <p:nvPr/>
          </p:nvCxnSpPr>
          <p:spPr>
            <a:xfrm>
              <a:off x="4591888" y="3713609"/>
              <a:ext cx="2361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4" name="Google Shape;694;p34"/>
            <p:cNvCxnSpPr/>
            <p:nvPr/>
          </p:nvCxnSpPr>
          <p:spPr>
            <a:xfrm rot="10800000">
              <a:off x="4819931" y="3705694"/>
              <a:ext cx="2100" cy="1686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5" name="Google Shape;695;p34"/>
            <p:cNvCxnSpPr/>
            <p:nvPr/>
          </p:nvCxnSpPr>
          <p:spPr>
            <a:xfrm>
              <a:off x="4813648" y="3868293"/>
              <a:ext cx="3891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6" name="Google Shape;696;p34"/>
            <p:cNvCxnSpPr/>
            <p:nvPr/>
          </p:nvCxnSpPr>
          <p:spPr>
            <a:xfrm>
              <a:off x="5527740" y="2759386"/>
              <a:ext cx="6069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7" name="Google Shape;697;p34"/>
            <p:cNvCxnSpPr/>
            <p:nvPr/>
          </p:nvCxnSpPr>
          <p:spPr>
            <a:xfrm rot="10800000">
              <a:off x="5532250" y="2749071"/>
              <a:ext cx="0" cy="13590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8" name="Google Shape;698;p34"/>
            <p:cNvCxnSpPr/>
            <p:nvPr/>
          </p:nvCxnSpPr>
          <p:spPr>
            <a:xfrm>
              <a:off x="4622650" y="4111420"/>
              <a:ext cx="915900" cy="15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9" name="Google Shape;699;p34"/>
            <p:cNvCxnSpPr/>
            <p:nvPr/>
          </p:nvCxnSpPr>
          <p:spPr>
            <a:xfrm>
              <a:off x="4633753" y="4504448"/>
              <a:ext cx="15033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0" name="Google Shape;700;p34"/>
            <p:cNvCxnSpPr/>
            <p:nvPr/>
          </p:nvCxnSpPr>
          <p:spPr>
            <a:xfrm rot="10800000">
              <a:off x="6128298" y="3705704"/>
              <a:ext cx="0" cy="8073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01" name="Google Shape;701;p34"/>
            <p:cNvSpPr txBox="1"/>
            <p:nvPr/>
          </p:nvSpPr>
          <p:spPr>
            <a:xfrm>
              <a:off x="4575560" y="1839269"/>
              <a:ext cx="285600" cy="25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702" name="Google Shape;702;p34"/>
            <p:cNvSpPr txBox="1"/>
            <p:nvPr/>
          </p:nvSpPr>
          <p:spPr>
            <a:xfrm>
              <a:off x="4572127" y="2226636"/>
              <a:ext cx="324000" cy="25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U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703" name="Google Shape;703;p34"/>
            <p:cNvSpPr txBox="1"/>
            <p:nvPr/>
          </p:nvSpPr>
          <p:spPr>
            <a:xfrm>
              <a:off x="4576889" y="2599485"/>
              <a:ext cx="324000" cy="25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V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704" name="Google Shape;704;p34"/>
            <p:cNvSpPr txBox="1"/>
            <p:nvPr/>
          </p:nvSpPr>
          <p:spPr>
            <a:xfrm>
              <a:off x="4561430" y="2989006"/>
              <a:ext cx="415500" cy="25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W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705" name="Google Shape;705;p34"/>
            <p:cNvSpPr txBox="1"/>
            <p:nvPr/>
          </p:nvSpPr>
          <p:spPr>
            <a:xfrm>
              <a:off x="4571425" y="3397044"/>
              <a:ext cx="311400" cy="25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X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706" name="Google Shape;706;p34"/>
            <p:cNvSpPr txBox="1"/>
            <p:nvPr/>
          </p:nvSpPr>
          <p:spPr>
            <a:xfrm>
              <a:off x="4549532" y="3814302"/>
              <a:ext cx="311400" cy="25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Y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707" name="Google Shape;707;p34"/>
            <p:cNvSpPr txBox="1"/>
            <p:nvPr/>
          </p:nvSpPr>
          <p:spPr>
            <a:xfrm>
              <a:off x="4562739" y="4214451"/>
              <a:ext cx="300000" cy="25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Z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708" name="Google Shape;708;p34"/>
            <p:cNvGrpSpPr/>
            <p:nvPr/>
          </p:nvGrpSpPr>
          <p:grpSpPr>
            <a:xfrm>
              <a:off x="5012889" y="2228373"/>
              <a:ext cx="1502505" cy="2278851"/>
              <a:chOff x="7241492" y="2333314"/>
              <a:chExt cx="1502505" cy="2278851"/>
            </a:xfrm>
          </p:grpSpPr>
          <p:sp>
            <p:nvSpPr>
              <p:cNvPr id="709" name="Google Shape;709;p34"/>
              <p:cNvSpPr/>
              <p:nvPr/>
            </p:nvSpPr>
            <p:spPr>
              <a:xfrm>
                <a:off x="7413159" y="3147970"/>
                <a:ext cx="144000" cy="118800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710" name="Google Shape;710;p34"/>
              <p:cNvSpPr txBox="1"/>
              <p:nvPr/>
            </p:nvSpPr>
            <p:spPr>
              <a:xfrm>
                <a:off x="7913063" y="2354246"/>
                <a:ext cx="285600" cy="25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T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711" name="Google Shape;711;p34"/>
              <p:cNvSpPr txBox="1"/>
              <p:nvPr/>
            </p:nvSpPr>
            <p:spPr>
              <a:xfrm>
                <a:off x="7896377" y="3181872"/>
                <a:ext cx="324000" cy="25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U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712" name="Google Shape;712;p34"/>
              <p:cNvSpPr txBox="1"/>
              <p:nvPr/>
            </p:nvSpPr>
            <p:spPr>
              <a:xfrm>
                <a:off x="7905837" y="4060968"/>
                <a:ext cx="324000" cy="25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V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713" name="Google Shape;713;p34"/>
              <p:cNvSpPr txBox="1"/>
              <p:nvPr/>
            </p:nvSpPr>
            <p:spPr>
              <a:xfrm>
                <a:off x="7241492" y="2836444"/>
                <a:ext cx="415500" cy="25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W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714" name="Google Shape;714;p34"/>
              <p:cNvSpPr txBox="1"/>
              <p:nvPr/>
            </p:nvSpPr>
            <p:spPr>
              <a:xfrm>
                <a:off x="7269918" y="3589505"/>
                <a:ext cx="311400" cy="25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X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715" name="Google Shape;715;p34"/>
              <p:cNvSpPr txBox="1"/>
              <p:nvPr/>
            </p:nvSpPr>
            <p:spPr>
              <a:xfrm>
                <a:off x="8432597" y="2837124"/>
                <a:ext cx="311400" cy="25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Y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716" name="Google Shape;716;p34"/>
              <p:cNvSpPr txBox="1"/>
              <p:nvPr/>
            </p:nvSpPr>
            <p:spPr>
              <a:xfrm>
                <a:off x="8429368" y="3714166"/>
                <a:ext cx="300000" cy="25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Z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717" name="Google Shape;717;p34"/>
              <p:cNvSpPr/>
              <p:nvPr/>
            </p:nvSpPr>
            <p:spPr>
              <a:xfrm>
                <a:off x="7942672" y="2661696"/>
                <a:ext cx="144000" cy="118800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718" name="Google Shape;718;p34"/>
              <p:cNvSpPr/>
              <p:nvPr/>
            </p:nvSpPr>
            <p:spPr>
              <a:xfrm>
                <a:off x="7946194" y="3470027"/>
                <a:ext cx="144000" cy="118800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719" name="Google Shape;719;p34"/>
              <p:cNvSpPr/>
              <p:nvPr/>
            </p:nvSpPr>
            <p:spPr>
              <a:xfrm>
                <a:off x="7959012" y="4371789"/>
                <a:ext cx="144000" cy="118800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720" name="Google Shape;720;p34"/>
              <p:cNvSpPr/>
              <p:nvPr/>
            </p:nvSpPr>
            <p:spPr>
              <a:xfrm>
                <a:off x="7410839" y="3913863"/>
                <a:ext cx="144000" cy="118800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721" name="Google Shape;721;p34"/>
              <p:cNvSpPr/>
              <p:nvPr/>
            </p:nvSpPr>
            <p:spPr>
              <a:xfrm>
                <a:off x="8288581" y="2806224"/>
                <a:ext cx="144000" cy="118800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722" name="Google Shape;722;p34"/>
              <p:cNvSpPr/>
              <p:nvPr/>
            </p:nvSpPr>
            <p:spPr>
              <a:xfrm>
                <a:off x="8267461" y="3732624"/>
                <a:ext cx="144000" cy="118800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723" name="Google Shape;723;p34"/>
              <p:cNvSpPr/>
              <p:nvPr/>
            </p:nvSpPr>
            <p:spPr>
              <a:xfrm rot="2575401">
                <a:off x="7786509" y="2439204"/>
                <a:ext cx="485889" cy="444921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724" name="Google Shape;724;p34"/>
              <p:cNvSpPr/>
              <p:nvPr/>
            </p:nvSpPr>
            <p:spPr>
              <a:xfrm rot="-8259152">
                <a:off x="7788093" y="4061669"/>
                <a:ext cx="485879" cy="444893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725" name="Google Shape;725;p34"/>
              <p:cNvSpPr/>
              <p:nvPr/>
            </p:nvSpPr>
            <p:spPr>
              <a:xfrm rot="2575401">
                <a:off x="7786508" y="3250634"/>
                <a:ext cx="485889" cy="444921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726" name="Google Shape;726;p34"/>
              <p:cNvSpPr/>
              <p:nvPr/>
            </p:nvSpPr>
            <p:spPr>
              <a:xfrm rot="-2884712">
                <a:off x="7398974" y="2823052"/>
                <a:ext cx="485847" cy="444639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727" name="Google Shape;727;p34"/>
              <p:cNvSpPr/>
              <p:nvPr/>
            </p:nvSpPr>
            <p:spPr>
              <a:xfrm rot="-2884712">
                <a:off x="7382228" y="3640015"/>
                <a:ext cx="485847" cy="444639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728" name="Google Shape;728;p34"/>
              <p:cNvSpPr/>
              <p:nvPr/>
            </p:nvSpPr>
            <p:spPr>
              <a:xfrm rot="7990402">
                <a:off x="8170342" y="2777824"/>
                <a:ext cx="485817" cy="444644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729" name="Google Shape;729;p34"/>
              <p:cNvSpPr/>
              <p:nvPr/>
            </p:nvSpPr>
            <p:spPr>
              <a:xfrm rot="7990402">
                <a:off x="8170342" y="3670948"/>
                <a:ext cx="485817" cy="444644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sp>
          <p:nvSpPr>
            <p:cNvPr id="730" name="Google Shape;730;p34"/>
            <p:cNvSpPr/>
            <p:nvPr/>
          </p:nvSpPr>
          <p:spPr>
            <a:xfrm>
              <a:off x="4483395" y="2094518"/>
              <a:ext cx="144000" cy="118800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4483395" y="2479703"/>
              <a:ext cx="144000" cy="118800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4483395" y="2855097"/>
              <a:ext cx="144000" cy="118800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4483395" y="3224470"/>
              <a:ext cx="144000" cy="118800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4489536" y="3650463"/>
              <a:ext cx="144000" cy="118800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4481014" y="4052048"/>
              <a:ext cx="144000" cy="118800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4483395" y="4453633"/>
              <a:ext cx="144000" cy="118800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737" name="Google Shape;737;p34"/>
          <p:cNvSpPr/>
          <p:nvPr/>
        </p:nvSpPr>
        <p:spPr>
          <a:xfrm rot="-5400000">
            <a:off x="11444541" y="5952264"/>
            <a:ext cx="112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CIRC_016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2" name="Google Shape;742;p35"/>
          <p:cNvGraphicFramePr/>
          <p:nvPr/>
        </p:nvGraphicFramePr>
        <p:xfrm>
          <a:off x="569013" y="-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{BD168B11-425C-4338-A13D-5D90A155D806}</a:tableStyleId>
              </a:tblPr>
              <a:tblGrid>
                <a:gridCol w="718275"/>
                <a:gridCol w="541400"/>
                <a:gridCol w="643325"/>
                <a:gridCol w="643325"/>
                <a:gridCol w="643325"/>
                <a:gridCol w="541400"/>
                <a:gridCol w="643325"/>
                <a:gridCol w="643325"/>
                <a:gridCol w="643325"/>
                <a:gridCol w="643325"/>
                <a:gridCol w="643325"/>
                <a:gridCol w="643325"/>
              </a:tblGrid>
              <a:tr h="276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30550" marB="30550" marR="61100" marL="61100" anchor="ctr"/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ENTRADAS</a:t>
                      </a:r>
                      <a:endParaRPr sz="1200" u="none" cap="none" strike="noStrike"/>
                    </a:p>
                  </a:txBody>
                  <a:tcPr marT="30550" marB="30550" marR="61100" marL="61100" anchor="ctr"/>
                </a:tc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SAÍDAS</a:t>
                      </a:r>
                      <a:endParaRPr sz="1200" u="none" cap="none" strike="noStrike"/>
                    </a:p>
                  </a:txBody>
                  <a:tcPr marT="30550" marB="30550" marR="61100" marL="61100" anchor="ctr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66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100" u="none" cap="none" strike="noStrike">
                        <a:solidFill>
                          <a:schemeClr val="l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</a:t>
                      </a:r>
                      <a:endParaRPr b="1" sz="2100" u="none" cap="none" strike="noStrike">
                        <a:solidFill>
                          <a:schemeClr val="l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</a:t>
                      </a:r>
                      <a:endParaRPr b="1" sz="2100" u="none" cap="none" strike="noStrike">
                        <a:solidFill>
                          <a:schemeClr val="l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</a:t>
                      </a:r>
                      <a:endParaRPr b="1" sz="2100" u="none" cap="none" strike="noStrike">
                        <a:solidFill>
                          <a:schemeClr val="l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</a:t>
                      </a:r>
                      <a:endParaRPr b="1" sz="2100" u="none" cap="none" strike="noStrike">
                        <a:solidFill>
                          <a:schemeClr val="l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</a:t>
                      </a:r>
                      <a:endParaRPr b="1" sz="2100" u="none" cap="none" strike="noStrike">
                        <a:solidFill>
                          <a:schemeClr val="l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</a:t>
                      </a:r>
                      <a:endParaRPr b="1" sz="2100" u="none" cap="none" strike="noStrike">
                        <a:solidFill>
                          <a:schemeClr val="l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</a:t>
                      </a:r>
                      <a:endParaRPr b="1" sz="2100" u="none" cap="none" strike="noStrike">
                        <a:solidFill>
                          <a:schemeClr val="l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</a:t>
                      </a:r>
                      <a:endParaRPr b="1" sz="2100" u="none" cap="none" strike="noStrike">
                        <a:solidFill>
                          <a:schemeClr val="l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X</a:t>
                      </a:r>
                      <a:endParaRPr b="1" sz="2100" u="none" cap="none" strike="noStrike">
                        <a:solidFill>
                          <a:schemeClr val="l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Y</a:t>
                      </a:r>
                      <a:endParaRPr b="1" sz="2100" u="none" cap="none" strike="noStrike">
                        <a:solidFill>
                          <a:schemeClr val="l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Z</a:t>
                      </a:r>
                      <a:endParaRPr b="1" sz="2100" u="none" cap="none" strike="noStrike">
                        <a:solidFill>
                          <a:schemeClr val="l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</a:tr>
              <a:tr h="366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</a:tr>
              <a:tr h="366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</a:tr>
              <a:tr h="366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</a:tr>
              <a:tr h="360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</a:tr>
              <a:tr h="366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A4C2F4"/>
                    </a:solidFill>
                  </a:tcPr>
                </a:tc>
              </a:tr>
              <a:tr h="366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A4C2F4"/>
                    </a:solidFill>
                  </a:tcPr>
                </a:tc>
              </a:tr>
              <a:tr h="366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A4C2F4"/>
                    </a:solidFill>
                  </a:tcPr>
                </a:tc>
              </a:tr>
              <a:tr h="366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A4C2F4"/>
                    </a:solidFill>
                  </a:tcPr>
                </a:tc>
              </a:tr>
              <a:tr h="366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</a:tr>
              <a:tr h="366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</a:tr>
              <a:tr h="366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</a:tr>
              <a:tr h="366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/>
                </a:tc>
              </a:tr>
              <a:tr h="366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FFFF99"/>
                    </a:solidFill>
                  </a:tcPr>
                </a:tc>
              </a:tr>
              <a:tr h="366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FFFF99"/>
                    </a:solidFill>
                  </a:tcPr>
                </a:tc>
              </a:tr>
              <a:tr h="366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FFFF99"/>
                    </a:solidFill>
                  </a:tcPr>
                </a:tc>
              </a:tr>
              <a:tr h="366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 sz="2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0550" marB="30550" marR="61100" marL="61100" anchor="ctr"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pSp>
        <p:nvGrpSpPr>
          <p:cNvPr id="743" name="Google Shape;743;p35"/>
          <p:cNvGrpSpPr/>
          <p:nvPr/>
        </p:nvGrpSpPr>
        <p:grpSpPr>
          <a:xfrm>
            <a:off x="9236349" y="1936732"/>
            <a:ext cx="2941306" cy="3970194"/>
            <a:chOff x="4481014" y="1839269"/>
            <a:chExt cx="2034380" cy="2733164"/>
          </a:xfrm>
        </p:grpSpPr>
        <p:cxnSp>
          <p:nvCxnSpPr>
            <p:cNvPr id="744" name="Google Shape;744;p35"/>
            <p:cNvCxnSpPr/>
            <p:nvPr/>
          </p:nvCxnSpPr>
          <p:spPr>
            <a:xfrm>
              <a:off x="4598308" y="2153190"/>
              <a:ext cx="6693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5" name="Google Shape;745;p35"/>
            <p:cNvCxnSpPr/>
            <p:nvPr/>
          </p:nvCxnSpPr>
          <p:spPr>
            <a:xfrm>
              <a:off x="5249439" y="2619833"/>
              <a:ext cx="5565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6" name="Google Shape;746;p35"/>
            <p:cNvCxnSpPr/>
            <p:nvPr/>
          </p:nvCxnSpPr>
          <p:spPr>
            <a:xfrm flipH="1" rot="10800000">
              <a:off x="5258181" y="2148476"/>
              <a:ext cx="900" cy="4785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7" name="Google Shape;747;p35"/>
            <p:cNvCxnSpPr/>
            <p:nvPr/>
          </p:nvCxnSpPr>
          <p:spPr>
            <a:xfrm>
              <a:off x="4638219" y="2537501"/>
              <a:ext cx="3891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8" name="Google Shape;748;p35"/>
            <p:cNvCxnSpPr/>
            <p:nvPr/>
          </p:nvCxnSpPr>
          <p:spPr>
            <a:xfrm>
              <a:off x="5012902" y="3428084"/>
              <a:ext cx="7227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9" name="Google Shape;749;p35"/>
            <p:cNvCxnSpPr/>
            <p:nvPr/>
          </p:nvCxnSpPr>
          <p:spPr>
            <a:xfrm rot="10800000">
              <a:off x="5020045" y="2529489"/>
              <a:ext cx="0" cy="9105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0" name="Google Shape;750;p35"/>
            <p:cNvCxnSpPr/>
            <p:nvPr/>
          </p:nvCxnSpPr>
          <p:spPr>
            <a:xfrm>
              <a:off x="4926719" y="4333915"/>
              <a:ext cx="8481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1" name="Google Shape;751;p35"/>
            <p:cNvCxnSpPr/>
            <p:nvPr/>
          </p:nvCxnSpPr>
          <p:spPr>
            <a:xfrm rot="10800000">
              <a:off x="4931481" y="2904639"/>
              <a:ext cx="0" cy="14388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2" name="Google Shape;752;p35"/>
            <p:cNvCxnSpPr/>
            <p:nvPr/>
          </p:nvCxnSpPr>
          <p:spPr>
            <a:xfrm>
              <a:off x="4554129" y="2913359"/>
              <a:ext cx="3891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3" name="Google Shape;753;p35"/>
            <p:cNvCxnSpPr/>
            <p:nvPr/>
          </p:nvCxnSpPr>
          <p:spPr>
            <a:xfrm>
              <a:off x="4802083" y="3108853"/>
              <a:ext cx="3891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4" name="Google Shape;754;p35"/>
            <p:cNvCxnSpPr/>
            <p:nvPr/>
          </p:nvCxnSpPr>
          <p:spPr>
            <a:xfrm>
              <a:off x="4587466" y="3287035"/>
              <a:ext cx="2361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5" name="Google Shape;755;p35"/>
            <p:cNvCxnSpPr/>
            <p:nvPr/>
          </p:nvCxnSpPr>
          <p:spPr>
            <a:xfrm rot="10800000">
              <a:off x="4813648" y="3102478"/>
              <a:ext cx="0" cy="1917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6" name="Google Shape;756;p35"/>
            <p:cNvCxnSpPr/>
            <p:nvPr/>
          </p:nvCxnSpPr>
          <p:spPr>
            <a:xfrm>
              <a:off x="4591888" y="3713609"/>
              <a:ext cx="2361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7" name="Google Shape;757;p35"/>
            <p:cNvCxnSpPr/>
            <p:nvPr/>
          </p:nvCxnSpPr>
          <p:spPr>
            <a:xfrm rot="10800000">
              <a:off x="4819931" y="3705694"/>
              <a:ext cx="2100" cy="1686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8" name="Google Shape;758;p35"/>
            <p:cNvCxnSpPr/>
            <p:nvPr/>
          </p:nvCxnSpPr>
          <p:spPr>
            <a:xfrm>
              <a:off x="4813648" y="3868293"/>
              <a:ext cx="3891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9" name="Google Shape;759;p35"/>
            <p:cNvCxnSpPr/>
            <p:nvPr/>
          </p:nvCxnSpPr>
          <p:spPr>
            <a:xfrm>
              <a:off x="5527740" y="2759386"/>
              <a:ext cx="6069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0" name="Google Shape;760;p35"/>
            <p:cNvCxnSpPr/>
            <p:nvPr/>
          </p:nvCxnSpPr>
          <p:spPr>
            <a:xfrm rot="10800000">
              <a:off x="5532250" y="2749071"/>
              <a:ext cx="0" cy="13590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1" name="Google Shape;761;p35"/>
            <p:cNvCxnSpPr/>
            <p:nvPr/>
          </p:nvCxnSpPr>
          <p:spPr>
            <a:xfrm>
              <a:off x="4622650" y="4111420"/>
              <a:ext cx="915900" cy="15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2" name="Google Shape;762;p35"/>
            <p:cNvCxnSpPr/>
            <p:nvPr/>
          </p:nvCxnSpPr>
          <p:spPr>
            <a:xfrm>
              <a:off x="4633753" y="4504448"/>
              <a:ext cx="15033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3" name="Google Shape;763;p35"/>
            <p:cNvCxnSpPr/>
            <p:nvPr/>
          </p:nvCxnSpPr>
          <p:spPr>
            <a:xfrm rot="10800000">
              <a:off x="6128298" y="3705704"/>
              <a:ext cx="0" cy="8073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64" name="Google Shape;764;p35"/>
            <p:cNvSpPr txBox="1"/>
            <p:nvPr/>
          </p:nvSpPr>
          <p:spPr>
            <a:xfrm>
              <a:off x="4575560" y="1839269"/>
              <a:ext cx="285600" cy="25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765" name="Google Shape;765;p35"/>
            <p:cNvSpPr txBox="1"/>
            <p:nvPr/>
          </p:nvSpPr>
          <p:spPr>
            <a:xfrm>
              <a:off x="4572127" y="2226636"/>
              <a:ext cx="324000" cy="25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U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766" name="Google Shape;766;p35"/>
            <p:cNvSpPr txBox="1"/>
            <p:nvPr/>
          </p:nvSpPr>
          <p:spPr>
            <a:xfrm>
              <a:off x="4576889" y="2599485"/>
              <a:ext cx="324000" cy="25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V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767" name="Google Shape;767;p35"/>
            <p:cNvSpPr txBox="1"/>
            <p:nvPr/>
          </p:nvSpPr>
          <p:spPr>
            <a:xfrm>
              <a:off x="4561430" y="2989006"/>
              <a:ext cx="415500" cy="25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W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768" name="Google Shape;768;p35"/>
            <p:cNvSpPr txBox="1"/>
            <p:nvPr/>
          </p:nvSpPr>
          <p:spPr>
            <a:xfrm>
              <a:off x="4571425" y="3397044"/>
              <a:ext cx="311400" cy="25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X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769" name="Google Shape;769;p35"/>
            <p:cNvSpPr txBox="1"/>
            <p:nvPr/>
          </p:nvSpPr>
          <p:spPr>
            <a:xfrm>
              <a:off x="4549532" y="3814302"/>
              <a:ext cx="311400" cy="25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Y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770" name="Google Shape;770;p35"/>
            <p:cNvSpPr txBox="1"/>
            <p:nvPr/>
          </p:nvSpPr>
          <p:spPr>
            <a:xfrm>
              <a:off x="4562739" y="4214451"/>
              <a:ext cx="300000" cy="25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Z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771" name="Google Shape;771;p35"/>
            <p:cNvGrpSpPr/>
            <p:nvPr/>
          </p:nvGrpSpPr>
          <p:grpSpPr>
            <a:xfrm>
              <a:off x="5012889" y="2228373"/>
              <a:ext cx="1502505" cy="2278851"/>
              <a:chOff x="7241492" y="2333314"/>
              <a:chExt cx="1502505" cy="2278851"/>
            </a:xfrm>
          </p:grpSpPr>
          <p:sp>
            <p:nvSpPr>
              <p:cNvPr id="772" name="Google Shape;772;p35"/>
              <p:cNvSpPr/>
              <p:nvPr/>
            </p:nvSpPr>
            <p:spPr>
              <a:xfrm>
                <a:off x="7413159" y="3147970"/>
                <a:ext cx="144000" cy="118800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773" name="Google Shape;773;p35"/>
              <p:cNvSpPr txBox="1"/>
              <p:nvPr/>
            </p:nvSpPr>
            <p:spPr>
              <a:xfrm>
                <a:off x="7913063" y="2354246"/>
                <a:ext cx="285600" cy="25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T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774" name="Google Shape;774;p35"/>
              <p:cNvSpPr txBox="1"/>
              <p:nvPr/>
            </p:nvSpPr>
            <p:spPr>
              <a:xfrm>
                <a:off x="7896377" y="3181872"/>
                <a:ext cx="324000" cy="25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U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775" name="Google Shape;775;p35"/>
              <p:cNvSpPr txBox="1"/>
              <p:nvPr/>
            </p:nvSpPr>
            <p:spPr>
              <a:xfrm>
                <a:off x="7905837" y="4060968"/>
                <a:ext cx="324000" cy="25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V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776" name="Google Shape;776;p35"/>
              <p:cNvSpPr txBox="1"/>
              <p:nvPr/>
            </p:nvSpPr>
            <p:spPr>
              <a:xfrm>
                <a:off x="7241492" y="2836444"/>
                <a:ext cx="415500" cy="25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W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777" name="Google Shape;777;p35"/>
              <p:cNvSpPr txBox="1"/>
              <p:nvPr/>
            </p:nvSpPr>
            <p:spPr>
              <a:xfrm>
                <a:off x="7269918" y="3589505"/>
                <a:ext cx="311400" cy="25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X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778" name="Google Shape;778;p35"/>
              <p:cNvSpPr txBox="1"/>
              <p:nvPr/>
            </p:nvSpPr>
            <p:spPr>
              <a:xfrm>
                <a:off x="8432597" y="2837124"/>
                <a:ext cx="311400" cy="25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Y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779" name="Google Shape;779;p35"/>
              <p:cNvSpPr txBox="1"/>
              <p:nvPr/>
            </p:nvSpPr>
            <p:spPr>
              <a:xfrm>
                <a:off x="8429368" y="3714166"/>
                <a:ext cx="300000" cy="25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Z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780" name="Google Shape;780;p35"/>
              <p:cNvSpPr/>
              <p:nvPr/>
            </p:nvSpPr>
            <p:spPr>
              <a:xfrm>
                <a:off x="7942672" y="2661696"/>
                <a:ext cx="144000" cy="118800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781" name="Google Shape;781;p35"/>
              <p:cNvSpPr/>
              <p:nvPr/>
            </p:nvSpPr>
            <p:spPr>
              <a:xfrm>
                <a:off x="7946194" y="3470027"/>
                <a:ext cx="144000" cy="118800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782" name="Google Shape;782;p35"/>
              <p:cNvSpPr/>
              <p:nvPr/>
            </p:nvSpPr>
            <p:spPr>
              <a:xfrm>
                <a:off x="7959012" y="4371789"/>
                <a:ext cx="144000" cy="118800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783" name="Google Shape;783;p35"/>
              <p:cNvSpPr/>
              <p:nvPr/>
            </p:nvSpPr>
            <p:spPr>
              <a:xfrm>
                <a:off x="7410839" y="3913863"/>
                <a:ext cx="144000" cy="118800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784" name="Google Shape;784;p35"/>
              <p:cNvSpPr/>
              <p:nvPr/>
            </p:nvSpPr>
            <p:spPr>
              <a:xfrm>
                <a:off x="8288581" y="2806224"/>
                <a:ext cx="144000" cy="118800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785" name="Google Shape;785;p35"/>
              <p:cNvSpPr/>
              <p:nvPr/>
            </p:nvSpPr>
            <p:spPr>
              <a:xfrm>
                <a:off x="8267461" y="3732624"/>
                <a:ext cx="144000" cy="118800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786" name="Google Shape;786;p35"/>
              <p:cNvSpPr/>
              <p:nvPr/>
            </p:nvSpPr>
            <p:spPr>
              <a:xfrm rot="2575401">
                <a:off x="7786509" y="2439204"/>
                <a:ext cx="485889" cy="444921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787" name="Google Shape;787;p35"/>
              <p:cNvSpPr/>
              <p:nvPr/>
            </p:nvSpPr>
            <p:spPr>
              <a:xfrm rot="-8259152">
                <a:off x="7788093" y="4061669"/>
                <a:ext cx="485879" cy="444893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788" name="Google Shape;788;p35"/>
              <p:cNvSpPr/>
              <p:nvPr/>
            </p:nvSpPr>
            <p:spPr>
              <a:xfrm rot="2575401">
                <a:off x="7786508" y="3250634"/>
                <a:ext cx="485889" cy="444921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789" name="Google Shape;789;p35"/>
              <p:cNvSpPr/>
              <p:nvPr/>
            </p:nvSpPr>
            <p:spPr>
              <a:xfrm rot="-2884712">
                <a:off x="7398974" y="2823052"/>
                <a:ext cx="485847" cy="444639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790" name="Google Shape;790;p35"/>
              <p:cNvSpPr/>
              <p:nvPr/>
            </p:nvSpPr>
            <p:spPr>
              <a:xfrm rot="-2884712">
                <a:off x="7382228" y="3640015"/>
                <a:ext cx="485847" cy="444639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791" name="Google Shape;791;p35"/>
              <p:cNvSpPr/>
              <p:nvPr/>
            </p:nvSpPr>
            <p:spPr>
              <a:xfrm rot="7990402">
                <a:off x="8170342" y="2777824"/>
                <a:ext cx="485817" cy="444644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792" name="Google Shape;792;p35"/>
              <p:cNvSpPr/>
              <p:nvPr/>
            </p:nvSpPr>
            <p:spPr>
              <a:xfrm rot="7990402">
                <a:off x="8170342" y="3670948"/>
                <a:ext cx="485817" cy="444644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sp>
          <p:nvSpPr>
            <p:cNvPr id="793" name="Google Shape;793;p35"/>
            <p:cNvSpPr/>
            <p:nvPr/>
          </p:nvSpPr>
          <p:spPr>
            <a:xfrm>
              <a:off x="4483395" y="2094518"/>
              <a:ext cx="144000" cy="118800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4483395" y="2479703"/>
              <a:ext cx="144000" cy="118800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4483395" y="2855097"/>
              <a:ext cx="144000" cy="118800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4483395" y="3224470"/>
              <a:ext cx="144000" cy="118800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4489536" y="3650463"/>
              <a:ext cx="144000" cy="118800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4481014" y="4052048"/>
              <a:ext cx="144000" cy="118800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4483395" y="4453633"/>
              <a:ext cx="144000" cy="118800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800" name="Google Shape;800;p35"/>
          <p:cNvSpPr/>
          <p:nvPr/>
        </p:nvSpPr>
        <p:spPr>
          <a:xfrm rot="-5400000">
            <a:off x="11444541" y="5952264"/>
            <a:ext cx="112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CIRC_016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6"/>
          <p:cNvSpPr txBox="1"/>
          <p:nvPr>
            <p:ph type="title"/>
          </p:nvPr>
        </p:nvSpPr>
        <p:spPr>
          <a:xfrm>
            <a:off x="1141411" y="1697494"/>
            <a:ext cx="9906000" cy="1731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pt-BR"/>
              <a:t>SAÍDA DECIMAL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7"/>
          <p:cNvSpPr txBox="1"/>
          <p:nvPr>
            <p:ph type="title"/>
          </p:nvPr>
        </p:nvSpPr>
        <p:spPr>
          <a:xfrm>
            <a:off x="1052450" y="137975"/>
            <a:ext cx="6023100" cy="19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BR"/>
              <a:t>COMPONHA UM CIRCUITO PARA RETORNAR O NÚMERO DECIMAL PARA A ENTRADA DE 0 A 15.</a:t>
            </a:r>
            <a:br>
              <a:rPr lang="pt-BR"/>
            </a:br>
            <a:r>
              <a:rPr lang="pt-BR"/>
              <a:t>*NÃO USE ZEROS NÃO SIGNIFICATIVOS.</a:t>
            </a:r>
            <a:endParaRPr/>
          </a:p>
        </p:txBody>
      </p:sp>
      <p:graphicFrame>
        <p:nvGraphicFramePr>
          <p:cNvPr id="811" name="Google Shape;811;p37"/>
          <p:cNvGraphicFramePr/>
          <p:nvPr/>
        </p:nvGraphicFramePr>
        <p:xfrm>
          <a:off x="7075822" y="10333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{4DB30516-C56E-4B60-9BF9-51AE9264C83C}</a:tableStyleId>
              </a:tblPr>
              <a:tblGrid>
                <a:gridCol w="324750"/>
                <a:gridCol w="231975"/>
                <a:gridCol w="213600"/>
                <a:gridCol w="213600"/>
                <a:gridCol w="213600"/>
                <a:gridCol w="224575"/>
                <a:gridCol w="224575"/>
                <a:gridCol w="224575"/>
                <a:gridCol w="224575"/>
                <a:gridCol w="224575"/>
                <a:gridCol w="224575"/>
                <a:gridCol w="224575"/>
                <a:gridCol w="224575"/>
                <a:gridCol w="224575"/>
                <a:gridCol w="224575"/>
                <a:gridCol w="224575"/>
                <a:gridCol w="224575"/>
                <a:gridCol w="224575"/>
                <a:gridCol w="224575"/>
              </a:tblGrid>
              <a:tr h="41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ENTRADAS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 hMerge="1"/>
                <a:tc hMerge="1"/>
                <a:tc hMerge="1"/>
                <a:tc gridSpan="1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SAÍDAS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A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B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C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D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M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r>
                        <a:rPr b="1" lang="pt-BR" sz="1400" u="none" cap="none" strike="noStrike"/>
                        <a:t>N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r>
                        <a:rPr b="1" lang="pt-BR" sz="1400" u="none" cap="none" strike="noStrike"/>
                        <a:t>O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r>
                        <a:rPr b="1" lang="pt-BR" sz="1400" u="none" cap="none" strike="noStrike"/>
                        <a:t>P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r>
                        <a:rPr b="1" lang="pt-BR" sz="1400" u="none" cap="none" strike="noStrike"/>
                        <a:t>Q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r>
                        <a:rPr b="1" lang="pt-BR" sz="1400" u="none" cap="none" strike="noStrike"/>
                        <a:t>R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r>
                        <a:rPr b="1" lang="pt-BR" sz="1400" u="none" cap="none" strike="noStrike"/>
                        <a:t>S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r>
                        <a:rPr b="1" lang="pt-BR" sz="1400" u="none" cap="none" strike="noStrike"/>
                        <a:t>T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U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V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W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X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Y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Z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2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</a:tr>
              <a:tr h="243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3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4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5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6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7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8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9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12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13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14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15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</a:tr>
            </a:tbl>
          </a:graphicData>
        </a:graphic>
      </p:graphicFrame>
      <p:grpSp>
        <p:nvGrpSpPr>
          <p:cNvPr id="812" name="Google Shape;812;p37"/>
          <p:cNvGrpSpPr/>
          <p:nvPr/>
        </p:nvGrpSpPr>
        <p:grpSpPr>
          <a:xfrm>
            <a:off x="457864" y="2769272"/>
            <a:ext cx="505348" cy="1711379"/>
            <a:chOff x="528824" y="1529910"/>
            <a:chExt cx="505348" cy="1711379"/>
          </a:xfrm>
        </p:grpSpPr>
        <p:sp>
          <p:nvSpPr>
            <p:cNvPr id="813" name="Google Shape;813;p37"/>
            <p:cNvSpPr txBox="1"/>
            <p:nvPr/>
          </p:nvSpPr>
          <p:spPr>
            <a:xfrm>
              <a:off x="544804" y="1957589"/>
              <a:ext cx="31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14" name="Google Shape;814;p37"/>
            <p:cNvSpPr txBox="1"/>
            <p:nvPr/>
          </p:nvSpPr>
          <p:spPr>
            <a:xfrm>
              <a:off x="541524" y="1529910"/>
              <a:ext cx="32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15" name="Google Shape;815;p37"/>
            <p:cNvSpPr/>
            <p:nvPr/>
          </p:nvSpPr>
          <p:spPr>
            <a:xfrm>
              <a:off x="890172" y="2095584"/>
              <a:ext cx="144000" cy="118800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16" name="Google Shape;816;p37"/>
            <p:cNvSpPr/>
            <p:nvPr/>
          </p:nvSpPr>
          <p:spPr>
            <a:xfrm>
              <a:off x="886892" y="1667905"/>
              <a:ext cx="144000" cy="118800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17" name="Google Shape;817;p37"/>
            <p:cNvSpPr txBox="1"/>
            <p:nvPr/>
          </p:nvSpPr>
          <p:spPr>
            <a:xfrm>
              <a:off x="532104" y="2871989"/>
              <a:ext cx="32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18" name="Google Shape;818;p37"/>
            <p:cNvSpPr txBox="1"/>
            <p:nvPr/>
          </p:nvSpPr>
          <p:spPr>
            <a:xfrm>
              <a:off x="528824" y="2431610"/>
              <a:ext cx="32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19" name="Google Shape;819;p37"/>
            <p:cNvSpPr/>
            <p:nvPr/>
          </p:nvSpPr>
          <p:spPr>
            <a:xfrm>
              <a:off x="890172" y="3009984"/>
              <a:ext cx="144000" cy="118800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20" name="Google Shape;820;p37"/>
            <p:cNvSpPr/>
            <p:nvPr/>
          </p:nvSpPr>
          <p:spPr>
            <a:xfrm>
              <a:off x="886892" y="2544205"/>
              <a:ext cx="144000" cy="118800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821" name="Google Shape;821;p37"/>
          <p:cNvGrpSpPr/>
          <p:nvPr/>
        </p:nvGrpSpPr>
        <p:grpSpPr>
          <a:xfrm>
            <a:off x="4567068" y="2105909"/>
            <a:ext cx="2034380" cy="2744482"/>
            <a:chOff x="4481014" y="1839269"/>
            <a:chExt cx="2034380" cy="2744482"/>
          </a:xfrm>
        </p:grpSpPr>
        <p:cxnSp>
          <p:nvCxnSpPr>
            <p:cNvPr id="822" name="Google Shape;822;p37"/>
            <p:cNvCxnSpPr/>
            <p:nvPr/>
          </p:nvCxnSpPr>
          <p:spPr>
            <a:xfrm>
              <a:off x="4598308" y="2153190"/>
              <a:ext cx="6693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3" name="Google Shape;823;p37"/>
            <p:cNvCxnSpPr/>
            <p:nvPr/>
          </p:nvCxnSpPr>
          <p:spPr>
            <a:xfrm>
              <a:off x="5249439" y="2619833"/>
              <a:ext cx="5565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4" name="Google Shape;824;p37"/>
            <p:cNvCxnSpPr/>
            <p:nvPr/>
          </p:nvCxnSpPr>
          <p:spPr>
            <a:xfrm flipH="1" rot="10800000">
              <a:off x="5258181" y="2148476"/>
              <a:ext cx="900" cy="4785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5" name="Google Shape;825;p37"/>
            <p:cNvCxnSpPr/>
            <p:nvPr/>
          </p:nvCxnSpPr>
          <p:spPr>
            <a:xfrm>
              <a:off x="4638219" y="2537501"/>
              <a:ext cx="3891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6" name="Google Shape;826;p37"/>
            <p:cNvCxnSpPr/>
            <p:nvPr/>
          </p:nvCxnSpPr>
          <p:spPr>
            <a:xfrm>
              <a:off x="5012902" y="3428084"/>
              <a:ext cx="7227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7" name="Google Shape;827;p37"/>
            <p:cNvCxnSpPr/>
            <p:nvPr/>
          </p:nvCxnSpPr>
          <p:spPr>
            <a:xfrm rot="10800000">
              <a:off x="5020045" y="2529489"/>
              <a:ext cx="0" cy="9105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8" name="Google Shape;828;p37"/>
            <p:cNvCxnSpPr/>
            <p:nvPr/>
          </p:nvCxnSpPr>
          <p:spPr>
            <a:xfrm>
              <a:off x="4926719" y="4333915"/>
              <a:ext cx="8481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9" name="Google Shape;829;p37"/>
            <p:cNvCxnSpPr/>
            <p:nvPr/>
          </p:nvCxnSpPr>
          <p:spPr>
            <a:xfrm rot="10800000">
              <a:off x="4931481" y="2904639"/>
              <a:ext cx="0" cy="14388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0" name="Google Shape;830;p37"/>
            <p:cNvCxnSpPr/>
            <p:nvPr/>
          </p:nvCxnSpPr>
          <p:spPr>
            <a:xfrm>
              <a:off x="4554129" y="2913359"/>
              <a:ext cx="3891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1" name="Google Shape;831;p37"/>
            <p:cNvCxnSpPr/>
            <p:nvPr/>
          </p:nvCxnSpPr>
          <p:spPr>
            <a:xfrm>
              <a:off x="4802083" y="3108853"/>
              <a:ext cx="3891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2" name="Google Shape;832;p37"/>
            <p:cNvCxnSpPr/>
            <p:nvPr/>
          </p:nvCxnSpPr>
          <p:spPr>
            <a:xfrm>
              <a:off x="4587466" y="3287035"/>
              <a:ext cx="2361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3" name="Google Shape;833;p37"/>
            <p:cNvCxnSpPr/>
            <p:nvPr/>
          </p:nvCxnSpPr>
          <p:spPr>
            <a:xfrm rot="10800000">
              <a:off x="4813648" y="3102478"/>
              <a:ext cx="0" cy="1917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4" name="Google Shape;834;p37"/>
            <p:cNvCxnSpPr/>
            <p:nvPr/>
          </p:nvCxnSpPr>
          <p:spPr>
            <a:xfrm>
              <a:off x="4591888" y="3713609"/>
              <a:ext cx="2361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5" name="Google Shape;835;p37"/>
            <p:cNvCxnSpPr/>
            <p:nvPr/>
          </p:nvCxnSpPr>
          <p:spPr>
            <a:xfrm rot="10800000">
              <a:off x="4819931" y="3705694"/>
              <a:ext cx="2100" cy="1686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6" name="Google Shape;836;p37"/>
            <p:cNvCxnSpPr/>
            <p:nvPr/>
          </p:nvCxnSpPr>
          <p:spPr>
            <a:xfrm>
              <a:off x="4813648" y="3868293"/>
              <a:ext cx="3891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7" name="Google Shape;837;p37"/>
            <p:cNvCxnSpPr/>
            <p:nvPr/>
          </p:nvCxnSpPr>
          <p:spPr>
            <a:xfrm>
              <a:off x="5527740" y="2759386"/>
              <a:ext cx="6069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8" name="Google Shape;838;p37"/>
            <p:cNvCxnSpPr/>
            <p:nvPr/>
          </p:nvCxnSpPr>
          <p:spPr>
            <a:xfrm rot="10800000">
              <a:off x="5532250" y="2749071"/>
              <a:ext cx="0" cy="13590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9" name="Google Shape;839;p37"/>
            <p:cNvCxnSpPr/>
            <p:nvPr/>
          </p:nvCxnSpPr>
          <p:spPr>
            <a:xfrm>
              <a:off x="4622650" y="4111420"/>
              <a:ext cx="915900" cy="15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0" name="Google Shape;840;p37"/>
            <p:cNvCxnSpPr/>
            <p:nvPr/>
          </p:nvCxnSpPr>
          <p:spPr>
            <a:xfrm>
              <a:off x="4633753" y="4504448"/>
              <a:ext cx="15033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1" name="Google Shape;841;p37"/>
            <p:cNvCxnSpPr/>
            <p:nvPr/>
          </p:nvCxnSpPr>
          <p:spPr>
            <a:xfrm rot="10800000">
              <a:off x="6128298" y="3705704"/>
              <a:ext cx="0" cy="8073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42" name="Google Shape;842;p37"/>
            <p:cNvSpPr txBox="1"/>
            <p:nvPr/>
          </p:nvSpPr>
          <p:spPr>
            <a:xfrm>
              <a:off x="4575560" y="1839269"/>
              <a:ext cx="285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43" name="Google Shape;843;p37"/>
            <p:cNvSpPr txBox="1"/>
            <p:nvPr/>
          </p:nvSpPr>
          <p:spPr>
            <a:xfrm>
              <a:off x="4572127" y="2226636"/>
              <a:ext cx="32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U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44" name="Google Shape;844;p37"/>
            <p:cNvSpPr txBox="1"/>
            <p:nvPr/>
          </p:nvSpPr>
          <p:spPr>
            <a:xfrm>
              <a:off x="4576889" y="2599485"/>
              <a:ext cx="32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V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45" name="Google Shape;845;p37"/>
            <p:cNvSpPr txBox="1"/>
            <p:nvPr/>
          </p:nvSpPr>
          <p:spPr>
            <a:xfrm>
              <a:off x="4561430" y="2989006"/>
              <a:ext cx="415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W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46" name="Google Shape;846;p37"/>
            <p:cNvSpPr txBox="1"/>
            <p:nvPr/>
          </p:nvSpPr>
          <p:spPr>
            <a:xfrm>
              <a:off x="4571425" y="3397044"/>
              <a:ext cx="31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X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47" name="Google Shape;847;p37"/>
            <p:cNvSpPr txBox="1"/>
            <p:nvPr/>
          </p:nvSpPr>
          <p:spPr>
            <a:xfrm>
              <a:off x="4549532" y="3814302"/>
              <a:ext cx="31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Y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48" name="Google Shape;848;p37"/>
            <p:cNvSpPr txBox="1"/>
            <p:nvPr/>
          </p:nvSpPr>
          <p:spPr>
            <a:xfrm>
              <a:off x="4562739" y="4214451"/>
              <a:ext cx="30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Z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849" name="Google Shape;849;p37"/>
            <p:cNvGrpSpPr/>
            <p:nvPr/>
          </p:nvGrpSpPr>
          <p:grpSpPr>
            <a:xfrm>
              <a:off x="5012889" y="2187307"/>
              <a:ext cx="1502505" cy="2319918"/>
              <a:chOff x="7241492" y="2292248"/>
              <a:chExt cx="1502505" cy="2319918"/>
            </a:xfrm>
          </p:grpSpPr>
          <p:sp>
            <p:nvSpPr>
              <p:cNvPr id="850" name="Google Shape;850;p37"/>
              <p:cNvSpPr/>
              <p:nvPr/>
            </p:nvSpPr>
            <p:spPr>
              <a:xfrm>
                <a:off x="7413159" y="3147970"/>
                <a:ext cx="144000" cy="118800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51" name="Google Shape;851;p37"/>
              <p:cNvSpPr txBox="1"/>
              <p:nvPr/>
            </p:nvSpPr>
            <p:spPr>
              <a:xfrm>
                <a:off x="7825349" y="2292248"/>
                <a:ext cx="2856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T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52" name="Google Shape;852;p37"/>
              <p:cNvSpPr txBox="1"/>
              <p:nvPr/>
            </p:nvSpPr>
            <p:spPr>
              <a:xfrm>
                <a:off x="7843328" y="3103678"/>
                <a:ext cx="324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U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53" name="Google Shape;853;p37"/>
              <p:cNvSpPr txBox="1"/>
              <p:nvPr/>
            </p:nvSpPr>
            <p:spPr>
              <a:xfrm>
                <a:off x="7861743" y="3974184"/>
                <a:ext cx="324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V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54" name="Google Shape;854;p37"/>
              <p:cNvSpPr txBox="1"/>
              <p:nvPr/>
            </p:nvSpPr>
            <p:spPr>
              <a:xfrm>
                <a:off x="7241492" y="2836444"/>
                <a:ext cx="415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W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55" name="Google Shape;855;p37"/>
              <p:cNvSpPr txBox="1"/>
              <p:nvPr/>
            </p:nvSpPr>
            <p:spPr>
              <a:xfrm>
                <a:off x="7269918" y="3589505"/>
                <a:ext cx="3114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X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56" name="Google Shape;856;p37"/>
              <p:cNvSpPr txBox="1"/>
              <p:nvPr/>
            </p:nvSpPr>
            <p:spPr>
              <a:xfrm>
                <a:off x="8432597" y="2837124"/>
                <a:ext cx="3114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Y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57" name="Google Shape;857;p37"/>
              <p:cNvSpPr txBox="1"/>
              <p:nvPr/>
            </p:nvSpPr>
            <p:spPr>
              <a:xfrm>
                <a:off x="8429368" y="3714166"/>
                <a:ext cx="300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Z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58" name="Google Shape;858;p37"/>
              <p:cNvSpPr/>
              <p:nvPr/>
            </p:nvSpPr>
            <p:spPr>
              <a:xfrm>
                <a:off x="7942672" y="2661696"/>
                <a:ext cx="144000" cy="118800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59" name="Google Shape;859;p37"/>
              <p:cNvSpPr/>
              <p:nvPr/>
            </p:nvSpPr>
            <p:spPr>
              <a:xfrm>
                <a:off x="7946194" y="3470027"/>
                <a:ext cx="144000" cy="118800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60" name="Google Shape;860;p37"/>
              <p:cNvSpPr/>
              <p:nvPr/>
            </p:nvSpPr>
            <p:spPr>
              <a:xfrm>
                <a:off x="7959012" y="4371789"/>
                <a:ext cx="144000" cy="118800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61" name="Google Shape;861;p37"/>
              <p:cNvSpPr/>
              <p:nvPr/>
            </p:nvSpPr>
            <p:spPr>
              <a:xfrm>
                <a:off x="7410839" y="3913863"/>
                <a:ext cx="144000" cy="118800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62" name="Google Shape;862;p37"/>
              <p:cNvSpPr/>
              <p:nvPr/>
            </p:nvSpPr>
            <p:spPr>
              <a:xfrm>
                <a:off x="8288581" y="2806224"/>
                <a:ext cx="144000" cy="118800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63" name="Google Shape;863;p37"/>
              <p:cNvSpPr/>
              <p:nvPr/>
            </p:nvSpPr>
            <p:spPr>
              <a:xfrm>
                <a:off x="8267461" y="3732624"/>
                <a:ext cx="144000" cy="118800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64" name="Google Shape;864;p37"/>
              <p:cNvSpPr/>
              <p:nvPr/>
            </p:nvSpPr>
            <p:spPr>
              <a:xfrm rot="2575401">
                <a:off x="7786509" y="2439204"/>
                <a:ext cx="485889" cy="444921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65" name="Google Shape;865;p37"/>
              <p:cNvSpPr/>
              <p:nvPr/>
            </p:nvSpPr>
            <p:spPr>
              <a:xfrm rot="-8259152">
                <a:off x="7788093" y="4061669"/>
                <a:ext cx="485879" cy="444893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66" name="Google Shape;866;p37"/>
              <p:cNvSpPr/>
              <p:nvPr/>
            </p:nvSpPr>
            <p:spPr>
              <a:xfrm rot="2575401">
                <a:off x="7786508" y="3250634"/>
                <a:ext cx="485889" cy="444921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67" name="Google Shape;867;p37"/>
              <p:cNvSpPr/>
              <p:nvPr/>
            </p:nvSpPr>
            <p:spPr>
              <a:xfrm rot="-2884712">
                <a:off x="7398974" y="2823052"/>
                <a:ext cx="485847" cy="444639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68" name="Google Shape;868;p37"/>
              <p:cNvSpPr/>
              <p:nvPr/>
            </p:nvSpPr>
            <p:spPr>
              <a:xfrm rot="-2884712">
                <a:off x="7382228" y="3640015"/>
                <a:ext cx="485847" cy="444639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69" name="Google Shape;869;p37"/>
              <p:cNvSpPr/>
              <p:nvPr/>
            </p:nvSpPr>
            <p:spPr>
              <a:xfrm rot="7990402">
                <a:off x="8170342" y="2777824"/>
                <a:ext cx="485817" cy="444644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70" name="Google Shape;870;p37"/>
              <p:cNvSpPr/>
              <p:nvPr/>
            </p:nvSpPr>
            <p:spPr>
              <a:xfrm rot="7990402">
                <a:off x="8170342" y="3670948"/>
                <a:ext cx="485817" cy="444644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sp>
          <p:nvSpPr>
            <p:cNvPr id="871" name="Google Shape;871;p37"/>
            <p:cNvSpPr/>
            <p:nvPr/>
          </p:nvSpPr>
          <p:spPr>
            <a:xfrm>
              <a:off x="4483395" y="2094518"/>
              <a:ext cx="144000" cy="118800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72" name="Google Shape;872;p37"/>
            <p:cNvSpPr/>
            <p:nvPr/>
          </p:nvSpPr>
          <p:spPr>
            <a:xfrm>
              <a:off x="4483395" y="2479703"/>
              <a:ext cx="144000" cy="118800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73" name="Google Shape;873;p37"/>
            <p:cNvSpPr/>
            <p:nvPr/>
          </p:nvSpPr>
          <p:spPr>
            <a:xfrm>
              <a:off x="4483395" y="2855097"/>
              <a:ext cx="144000" cy="118800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74" name="Google Shape;874;p37"/>
            <p:cNvSpPr/>
            <p:nvPr/>
          </p:nvSpPr>
          <p:spPr>
            <a:xfrm>
              <a:off x="4483395" y="3224470"/>
              <a:ext cx="144000" cy="118800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75" name="Google Shape;875;p37"/>
            <p:cNvSpPr/>
            <p:nvPr/>
          </p:nvSpPr>
          <p:spPr>
            <a:xfrm>
              <a:off x="4489536" y="3650463"/>
              <a:ext cx="144000" cy="118800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76" name="Google Shape;876;p37"/>
            <p:cNvSpPr/>
            <p:nvPr/>
          </p:nvSpPr>
          <p:spPr>
            <a:xfrm>
              <a:off x="4481014" y="4052048"/>
              <a:ext cx="144000" cy="118800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77" name="Google Shape;877;p37"/>
            <p:cNvSpPr/>
            <p:nvPr/>
          </p:nvSpPr>
          <p:spPr>
            <a:xfrm>
              <a:off x="4483395" y="4453633"/>
              <a:ext cx="144000" cy="118800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878" name="Google Shape;878;p37"/>
          <p:cNvGrpSpPr/>
          <p:nvPr/>
        </p:nvGrpSpPr>
        <p:grpSpPr>
          <a:xfrm>
            <a:off x="2051665" y="2084966"/>
            <a:ext cx="2031984" cy="2744482"/>
            <a:chOff x="4481014" y="1839269"/>
            <a:chExt cx="2031984" cy="2744482"/>
          </a:xfrm>
        </p:grpSpPr>
        <p:cxnSp>
          <p:nvCxnSpPr>
            <p:cNvPr id="879" name="Google Shape;879;p37"/>
            <p:cNvCxnSpPr/>
            <p:nvPr/>
          </p:nvCxnSpPr>
          <p:spPr>
            <a:xfrm>
              <a:off x="4598308" y="2153190"/>
              <a:ext cx="6693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0" name="Google Shape;880;p37"/>
            <p:cNvCxnSpPr/>
            <p:nvPr/>
          </p:nvCxnSpPr>
          <p:spPr>
            <a:xfrm>
              <a:off x="5249439" y="2619833"/>
              <a:ext cx="5565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1" name="Google Shape;881;p37"/>
            <p:cNvCxnSpPr/>
            <p:nvPr/>
          </p:nvCxnSpPr>
          <p:spPr>
            <a:xfrm flipH="1" rot="10800000">
              <a:off x="5258181" y="2148476"/>
              <a:ext cx="900" cy="4785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2" name="Google Shape;882;p37"/>
            <p:cNvCxnSpPr/>
            <p:nvPr/>
          </p:nvCxnSpPr>
          <p:spPr>
            <a:xfrm>
              <a:off x="4638219" y="2537501"/>
              <a:ext cx="3891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3" name="Google Shape;883;p37"/>
            <p:cNvCxnSpPr/>
            <p:nvPr/>
          </p:nvCxnSpPr>
          <p:spPr>
            <a:xfrm>
              <a:off x="5012902" y="3428084"/>
              <a:ext cx="7227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4" name="Google Shape;884;p37"/>
            <p:cNvCxnSpPr/>
            <p:nvPr/>
          </p:nvCxnSpPr>
          <p:spPr>
            <a:xfrm rot="10800000">
              <a:off x="5020045" y="2529489"/>
              <a:ext cx="0" cy="9105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5" name="Google Shape;885;p37"/>
            <p:cNvCxnSpPr/>
            <p:nvPr/>
          </p:nvCxnSpPr>
          <p:spPr>
            <a:xfrm>
              <a:off x="4926719" y="4333915"/>
              <a:ext cx="8481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6" name="Google Shape;886;p37"/>
            <p:cNvCxnSpPr/>
            <p:nvPr/>
          </p:nvCxnSpPr>
          <p:spPr>
            <a:xfrm rot="10800000">
              <a:off x="4931481" y="2904639"/>
              <a:ext cx="0" cy="14388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7" name="Google Shape;887;p37"/>
            <p:cNvCxnSpPr/>
            <p:nvPr/>
          </p:nvCxnSpPr>
          <p:spPr>
            <a:xfrm>
              <a:off x="4554129" y="2913359"/>
              <a:ext cx="3891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8" name="Google Shape;888;p37"/>
            <p:cNvCxnSpPr/>
            <p:nvPr/>
          </p:nvCxnSpPr>
          <p:spPr>
            <a:xfrm>
              <a:off x="4802083" y="3108853"/>
              <a:ext cx="3891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9" name="Google Shape;889;p37"/>
            <p:cNvCxnSpPr/>
            <p:nvPr/>
          </p:nvCxnSpPr>
          <p:spPr>
            <a:xfrm>
              <a:off x="4587466" y="3287035"/>
              <a:ext cx="2361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0" name="Google Shape;890;p37"/>
            <p:cNvCxnSpPr/>
            <p:nvPr/>
          </p:nvCxnSpPr>
          <p:spPr>
            <a:xfrm rot="10800000">
              <a:off x="4813648" y="3102478"/>
              <a:ext cx="0" cy="1917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1" name="Google Shape;891;p37"/>
            <p:cNvCxnSpPr/>
            <p:nvPr/>
          </p:nvCxnSpPr>
          <p:spPr>
            <a:xfrm>
              <a:off x="4591888" y="3713609"/>
              <a:ext cx="2361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2" name="Google Shape;892;p37"/>
            <p:cNvCxnSpPr/>
            <p:nvPr/>
          </p:nvCxnSpPr>
          <p:spPr>
            <a:xfrm rot="10800000">
              <a:off x="4819931" y="3705694"/>
              <a:ext cx="2100" cy="1686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3" name="Google Shape;893;p37"/>
            <p:cNvCxnSpPr/>
            <p:nvPr/>
          </p:nvCxnSpPr>
          <p:spPr>
            <a:xfrm>
              <a:off x="4813648" y="3868293"/>
              <a:ext cx="3891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4" name="Google Shape;894;p37"/>
            <p:cNvCxnSpPr/>
            <p:nvPr/>
          </p:nvCxnSpPr>
          <p:spPr>
            <a:xfrm>
              <a:off x="5527740" y="2759386"/>
              <a:ext cx="6069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5" name="Google Shape;895;p37"/>
            <p:cNvCxnSpPr/>
            <p:nvPr/>
          </p:nvCxnSpPr>
          <p:spPr>
            <a:xfrm rot="10800000">
              <a:off x="5532250" y="2749071"/>
              <a:ext cx="0" cy="13590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6" name="Google Shape;896;p37"/>
            <p:cNvCxnSpPr/>
            <p:nvPr/>
          </p:nvCxnSpPr>
          <p:spPr>
            <a:xfrm>
              <a:off x="4622650" y="4111420"/>
              <a:ext cx="915900" cy="15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7" name="Google Shape;897;p37"/>
            <p:cNvCxnSpPr/>
            <p:nvPr/>
          </p:nvCxnSpPr>
          <p:spPr>
            <a:xfrm>
              <a:off x="4633753" y="4504448"/>
              <a:ext cx="15033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8" name="Google Shape;898;p37"/>
            <p:cNvCxnSpPr/>
            <p:nvPr/>
          </p:nvCxnSpPr>
          <p:spPr>
            <a:xfrm rot="10800000">
              <a:off x="6128298" y="3705704"/>
              <a:ext cx="0" cy="8073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99" name="Google Shape;899;p37"/>
            <p:cNvSpPr txBox="1"/>
            <p:nvPr/>
          </p:nvSpPr>
          <p:spPr>
            <a:xfrm>
              <a:off x="4575560" y="1839269"/>
              <a:ext cx="362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</a:t>
              </a:r>
              <a:endParaRPr/>
            </a:p>
          </p:txBody>
        </p:sp>
        <p:sp>
          <p:nvSpPr>
            <p:cNvPr id="900" name="Google Shape;900;p37"/>
            <p:cNvSpPr txBox="1"/>
            <p:nvPr/>
          </p:nvSpPr>
          <p:spPr>
            <a:xfrm>
              <a:off x="4572127" y="2226636"/>
              <a:ext cx="338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N</a:t>
              </a:r>
              <a:endParaRPr/>
            </a:p>
          </p:txBody>
        </p:sp>
        <p:sp>
          <p:nvSpPr>
            <p:cNvPr id="901" name="Google Shape;901;p37"/>
            <p:cNvSpPr txBox="1"/>
            <p:nvPr/>
          </p:nvSpPr>
          <p:spPr>
            <a:xfrm>
              <a:off x="4576889" y="2599485"/>
              <a:ext cx="362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O</a:t>
              </a:r>
              <a:endParaRPr/>
            </a:p>
          </p:txBody>
        </p:sp>
        <p:sp>
          <p:nvSpPr>
            <p:cNvPr id="902" name="Google Shape;902;p37"/>
            <p:cNvSpPr txBox="1"/>
            <p:nvPr/>
          </p:nvSpPr>
          <p:spPr>
            <a:xfrm>
              <a:off x="4570956" y="2989006"/>
              <a:ext cx="30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P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903" name="Google Shape;903;p37"/>
            <p:cNvSpPr txBox="1"/>
            <p:nvPr/>
          </p:nvSpPr>
          <p:spPr>
            <a:xfrm>
              <a:off x="4561899" y="3397044"/>
              <a:ext cx="362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Q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904" name="Google Shape;904;p37"/>
            <p:cNvSpPr txBox="1"/>
            <p:nvPr/>
          </p:nvSpPr>
          <p:spPr>
            <a:xfrm>
              <a:off x="4559058" y="3814302"/>
              <a:ext cx="31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905" name="Google Shape;905;p37"/>
            <p:cNvSpPr txBox="1"/>
            <p:nvPr/>
          </p:nvSpPr>
          <p:spPr>
            <a:xfrm>
              <a:off x="4562739" y="4214451"/>
              <a:ext cx="30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906" name="Google Shape;906;p37"/>
            <p:cNvGrpSpPr/>
            <p:nvPr/>
          </p:nvGrpSpPr>
          <p:grpSpPr>
            <a:xfrm>
              <a:off x="5041315" y="2187307"/>
              <a:ext cx="1471683" cy="2319918"/>
              <a:chOff x="7269918" y="2292248"/>
              <a:chExt cx="1471683" cy="2319918"/>
            </a:xfrm>
          </p:grpSpPr>
          <p:sp>
            <p:nvSpPr>
              <p:cNvPr id="907" name="Google Shape;907;p37"/>
              <p:cNvSpPr/>
              <p:nvPr/>
            </p:nvSpPr>
            <p:spPr>
              <a:xfrm>
                <a:off x="7413159" y="3147970"/>
                <a:ext cx="144000" cy="118800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908" name="Google Shape;908;p37"/>
              <p:cNvSpPr txBox="1"/>
              <p:nvPr/>
            </p:nvSpPr>
            <p:spPr>
              <a:xfrm>
                <a:off x="7825349" y="2292248"/>
                <a:ext cx="3627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M</a:t>
                </a:r>
                <a:endParaRPr/>
              </a:p>
            </p:txBody>
          </p:sp>
          <p:sp>
            <p:nvSpPr>
              <p:cNvPr id="909" name="Google Shape;909;p37"/>
              <p:cNvSpPr txBox="1"/>
              <p:nvPr/>
            </p:nvSpPr>
            <p:spPr>
              <a:xfrm>
                <a:off x="7843328" y="3103678"/>
                <a:ext cx="3387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N</a:t>
                </a:r>
                <a:endParaRPr/>
              </a:p>
            </p:txBody>
          </p:sp>
          <p:sp>
            <p:nvSpPr>
              <p:cNvPr id="910" name="Google Shape;910;p37"/>
              <p:cNvSpPr txBox="1"/>
              <p:nvPr/>
            </p:nvSpPr>
            <p:spPr>
              <a:xfrm>
                <a:off x="7861743" y="3974184"/>
                <a:ext cx="3627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O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911" name="Google Shape;911;p37"/>
              <p:cNvSpPr txBox="1"/>
              <p:nvPr/>
            </p:nvSpPr>
            <p:spPr>
              <a:xfrm>
                <a:off x="7331267" y="2838884"/>
                <a:ext cx="300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P</a:t>
                </a:r>
                <a:endParaRPr/>
              </a:p>
            </p:txBody>
          </p:sp>
          <p:sp>
            <p:nvSpPr>
              <p:cNvPr id="912" name="Google Shape;912;p37"/>
              <p:cNvSpPr txBox="1"/>
              <p:nvPr/>
            </p:nvSpPr>
            <p:spPr>
              <a:xfrm>
                <a:off x="7269918" y="3589505"/>
                <a:ext cx="3627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Q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913" name="Google Shape;913;p37"/>
              <p:cNvSpPr txBox="1"/>
              <p:nvPr/>
            </p:nvSpPr>
            <p:spPr>
              <a:xfrm>
                <a:off x="8432597" y="2837124"/>
                <a:ext cx="300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R</a:t>
                </a:r>
                <a:endParaRPr/>
              </a:p>
            </p:txBody>
          </p:sp>
          <p:sp>
            <p:nvSpPr>
              <p:cNvPr id="914" name="Google Shape;914;p37"/>
              <p:cNvSpPr txBox="1"/>
              <p:nvPr/>
            </p:nvSpPr>
            <p:spPr>
              <a:xfrm>
                <a:off x="8429368" y="3714166"/>
                <a:ext cx="300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S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915" name="Google Shape;915;p37"/>
              <p:cNvSpPr/>
              <p:nvPr/>
            </p:nvSpPr>
            <p:spPr>
              <a:xfrm>
                <a:off x="7942672" y="2661696"/>
                <a:ext cx="144000" cy="118800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916" name="Google Shape;916;p37"/>
              <p:cNvSpPr/>
              <p:nvPr/>
            </p:nvSpPr>
            <p:spPr>
              <a:xfrm>
                <a:off x="7946194" y="3470027"/>
                <a:ext cx="144000" cy="118800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917" name="Google Shape;917;p37"/>
              <p:cNvSpPr/>
              <p:nvPr/>
            </p:nvSpPr>
            <p:spPr>
              <a:xfrm>
                <a:off x="7959012" y="4371789"/>
                <a:ext cx="144000" cy="118800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918" name="Google Shape;918;p37"/>
              <p:cNvSpPr/>
              <p:nvPr/>
            </p:nvSpPr>
            <p:spPr>
              <a:xfrm>
                <a:off x="7410839" y="3913863"/>
                <a:ext cx="144000" cy="118800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919" name="Google Shape;919;p37"/>
              <p:cNvSpPr/>
              <p:nvPr/>
            </p:nvSpPr>
            <p:spPr>
              <a:xfrm>
                <a:off x="8288581" y="2806224"/>
                <a:ext cx="144000" cy="118800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920" name="Google Shape;920;p37"/>
              <p:cNvSpPr/>
              <p:nvPr/>
            </p:nvSpPr>
            <p:spPr>
              <a:xfrm>
                <a:off x="8267461" y="3732624"/>
                <a:ext cx="144000" cy="118800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921" name="Google Shape;921;p37"/>
              <p:cNvSpPr/>
              <p:nvPr/>
            </p:nvSpPr>
            <p:spPr>
              <a:xfrm rot="2575401">
                <a:off x="7786509" y="2439204"/>
                <a:ext cx="485889" cy="444921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922" name="Google Shape;922;p37"/>
              <p:cNvSpPr/>
              <p:nvPr/>
            </p:nvSpPr>
            <p:spPr>
              <a:xfrm rot="-8259152">
                <a:off x="7788093" y="4061669"/>
                <a:ext cx="485879" cy="444893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923" name="Google Shape;923;p37"/>
              <p:cNvSpPr/>
              <p:nvPr/>
            </p:nvSpPr>
            <p:spPr>
              <a:xfrm rot="2575401">
                <a:off x="7786508" y="3250634"/>
                <a:ext cx="485889" cy="444921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924" name="Google Shape;924;p37"/>
              <p:cNvSpPr/>
              <p:nvPr/>
            </p:nvSpPr>
            <p:spPr>
              <a:xfrm rot="-2884712">
                <a:off x="7398974" y="2823052"/>
                <a:ext cx="485847" cy="444639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925" name="Google Shape;925;p37"/>
              <p:cNvSpPr/>
              <p:nvPr/>
            </p:nvSpPr>
            <p:spPr>
              <a:xfrm rot="-2884712">
                <a:off x="7382228" y="3640015"/>
                <a:ext cx="485847" cy="444639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926" name="Google Shape;926;p37"/>
              <p:cNvSpPr/>
              <p:nvPr/>
            </p:nvSpPr>
            <p:spPr>
              <a:xfrm rot="7990402">
                <a:off x="8170342" y="2777824"/>
                <a:ext cx="485817" cy="444644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927" name="Google Shape;927;p37"/>
              <p:cNvSpPr/>
              <p:nvPr/>
            </p:nvSpPr>
            <p:spPr>
              <a:xfrm rot="7990402">
                <a:off x="8170342" y="3670948"/>
                <a:ext cx="485817" cy="444644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sp>
          <p:nvSpPr>
            <p:cNvPr id="928" name="Google Shape;928;p37"/>
            <p:cNvSpPr/>
            <p:nvPr/>
          </p:nvSpPr>
          <p:spPr>
            <a:xfrm>
              <a:off x="4483395" y="2094518"/>
              <a:ext cx="144000" cy="118800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4483395" y="2479703"/>
              <a:ext cx="144000" cy="118800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4483395" y="2855097"/>
              <a:ext cx="144000" cy="118800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4483395" y="3224470"/>
              <a:ext cx="144000" cy="118800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4489536" y="3650463"/>
              <a:ext cx="144000" cy="118800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4481014" y="4052048"/>
              <a:ext cx="144000" cy="118800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4483395" y="4453633"/>
              <a:ext cx="144000" cy="118800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935" name="Google Shape;935;p37"/>
          <p:cNvGrpSpPr/>
          <p:nvPr/>
        </p:nvGrpSpPr>
        <p:grpSpPr>
          <a:xfrm>
            <a:off x="3758764" y="5308451"/>
            <a:ext cx="1478599" cy="1272217"/>
            <a:chOff x="3715821" y="5651332"/>
            <a:chExt cx="1478599" cy="1272217"/>
          </a:xfrm>
        </p:grpSpPr>
        <p:grpSp>
          <p:nvGrpSpPr>
            <p:cNvPr id="936" name="Google Shape;936;p37"/>
            <p:cNvGrpSpPr/>
            <p:nvPr/>
          </p:nvGrpSpPr>
          <p:grpSpPr>
            <a:xfrm>
              <a:off x="3715821" y="5658714"/>
              <a:ext cx="831518" cy="1264835"/>
              <a:chOff x="5366648" y="3828154"/>
              <a:chExt cx="1335987" cy="2032189"/>
            </a:xfrm>
          </p:grpSpPr>
          <p:sp>
            <p:nvSpPr>
              <p:cNvPr id="937" name="Google Shape;937;p37"/>
              <p:cNvSpPr/>
              <p:nvPr/>
            </p:nvSpPr>
            <p:spPr>
              <a:xfrm rot="2575401">
                <a:off x="5787640" y="3934044"/>
                <a:ext cx="485889" cy="444921"/>
              </a:xfrm>
              <a:prstGeom prst="diagStripe">
                <a:avLst>
                  <a:gd fmla="val 75547" name="adj"/>
                </a:avLst>
              </a:prstGeom>
              <a:gradFill>
                <a:gsLst>
                  <a:gs pos="0">
                    <a:srgbClr val="484848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938" name="Google Shape;938;p37"/>
              <p:cNvSpPr/>
              <p:nvPr/>
            </p:nvSpPr>
            <p:spPr>
              <a:xfrm rot="-8259152">
                <a:off x="5780794" y="5309847"/>
                <a:ext cx="485879" cy="444893"/>
              </a:xfrm>
              <a:prstGeom prst="diagStripe">
                <a:avLst>
                  <a:gd fmla="val 75547" name="adj"/>
                </a:avLst>
              </a:prstGeom>
              <a:gradFill>
                <a:gsLst>
                  <a:gs pos="0">
                    <a:srgbClr val="484848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939" name="Google Shape;939;p37"/>
              <p:cNvSpPr/>
              <p:nvPr/>
            </p:nvSpPr>
            <p:spPr>
              <a:xfrm rot="2575401">
                <a:off x="5787640" y="4637754"/>
                <a:ext cx="485889" cy="444921"/>
              </a:xfrm>
              <a:prstGeom prst="diagStripe">
                <a:avLst>
                  <a:gd fmla="val 75547" name="adj"/>
                </a:avLst>
              </a:prstGeom>
              <a:gradFill>
                <a:gsLst>
                  <a:gs pos="0">
                    <a:srgbClr val="484848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940" name="Google Shape;940;p37"/>
              <p:cNvSpPr/>
              <p:nvPr/>
            </p:nvSpPr>
            <p:spPr>
              <a:xfrm rot="-2884712">
                <a:off x="5456300" y="4264977"/>
                <a:ext cx="485847" cy="444639"/>
              </a:xfrm>
              <a:prstGeom prst="diagStripe">
                <a:avLst>
                  <a:gd fmla="val 75547" name="adj"/>
                </a:avLst>
              </a:prstGeom>
              <a:gradFill>
                <a:gsLst>
                  <a:gs pos="0">
                    <a:srgbClr val="484848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941" name="Google Shape;941;p37"/>
              <p:cNvSpPr/>
              <p:nvPr/>
            </p:nvSpPr>
            <p:spPr>
              <a:xfrm rot="-2884712">
                <a:off x="5451474" y="4975372"/>
                <a:ext cx="485847" cy="444639"/>
              </a:xfrm>
              <a:prstGeom prst="diagStripe">
                <a:avLst>
                  <a:gd fmla="val 75547" name="adj"/>
                </a:avLst>
              </a:prstGeom>
              <a:gradFill>
                <a:gsLst>
                  <a:gs pos="0">
                    <a:srgbClr val="484848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942" name="Google Shape;942;p37"/>
              <p:cNvSpPr/>
              <p:nvPr/>
            </p:nvSpPr>
            <p:spPr>
              <a:xfrm rot="7990402">
                <a:off x="6131376" y="4277342"/>
                <a:ext cx="485817" cy="444644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943" name="Google Shape;943;p37"/>
              <p:cNvSpPr/>
              <p:nvPr/>
            </p:nvSpPr>
            <p:spPr>
              <a:xfrm rot="7990402">
                <a:off x="6131376" y="4975403"/>
                <a:ext cx="485817" cy="444644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944" name="Google Shape;944;p37"/>
            <p:cNvGrpSpPr/>
            <p:nvPr/>
          </p:nvGrpSpPr>
          <p:grpSpPr>
            <a:xfrm>
              <a:off x="4362902" y="5651332"/>
              <a:ext cx="831518" cy="1264835"/>
              <a:chOff x="5366648" y="3828154"/>
              <a:chExt cx="1335987" cy="2032189"/>
            </a:xfrm>
          </p:grpSpPr>
          <p:sp>
            <p:nvSpPr>
              <p:cNvPr id="945" name="Google Shape;945;p37"/>
              <p:cNvSpPr/>
              <p:nvPr/>
            </p:nvSpPr>
            <p:spPr>
              <a:xfrm rot="2575401">
                <a:off x="5787640" y="3934044"/>
                <a:ext cx="485889" cy="444921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946" name="Google Shape;946;p37"/>
              <p:cNvSpPr/>
              <p:nvPr/>
            </p:nvSpPr>
            <p:spPr>
              <a:xfrm rot="-8259152">
                <a:off x="5780794" y="5309847"/>
                <a:ext cx="485879" cy="444893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947" name="Google Shape;947;p37"/>
              <p:cNvSpPr/>
              <p:nvPr/>
            </p:nvSpPr>
            <p:spPr>
              <a:xfrm rot="2575401">
                <a:off x="5787640" y="4637754"/>
                <a:ext cx="485889" cy="444921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948" name="Google Shape;948;p37"/>
              <p:cNvSpPr/>
              <p:nvPr/>
            </p:nvSpPr>
            <p:spPr>
              <a:xfrm rot="-2884712">
                <a:off x="5456300" y="4264977"/>
                <a:ext cx="485847" cy="444639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949" name="Google Shape;949;p37"/>
              <p:cNvSpPr/>
              <p:nvPr/>
            </p:nvSpPr>
            <p:spPr>
              <a:xfrm rot="-2884712">
                <a:off x="5451474" y="4975372"/>
                <a:ext cx="485847" cy="444639"/>
              </a:xfrm>
              <a:prstGeom prst="diagStripe">
                <a:avLst>
                  <a:gd fmla="val 75547" name="adj"/>
                </a:avLst>
              </a:prstGeom>
              <a:gradFill>
                <a:gsLst>
                  <a:gs pos="0">
                    <a:srgbClr val="484848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950" name="Google Shape;950;p37"/>
              <p:cNvSpPr/>
              <p:nvPr/>
            </p:nvSpPr>
            <p:spPr>
              <a:xfrm rot="7990402">
                <a:off x="6131376" y="4277342"/>
                <a:ext cx="485817" cy="444644"/>
              </a:xfrm>
              <a:prstGeom prst="diagStripe">
                <a:avLst>
                  <a:gd fmla="val 75547" name="adj"/>
                </a:avLst>
              </a:prstGeom>
              <a:gradFill>
                <a:gsLst>
                  <a:gs pos="0">
                    <a:srgbClr val="484848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951" name="Google Shape;951;p37"/>
              <p:cNvSpPr/>
              <p:nvPr/>
            </p:nvSpPr>
            <p:spPr>
              <a:xfrm rot="7990402">
                <a:off x="6131376" y="4975403"/>
                <a:ext cx="485817" cy="444644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952" name="Google Shape;952;p37"/>
          <p:cNvSpPr/>
          <p:nvPr/>
        </p:nvSpPr>
        <p:spPr>
          <a:xfrm rot="4135708">
            <a:off x="3567914" y="4938577"/>
            <a:ext cx="616633" cy="349380"/>
          </a:xfrm>
          <a:prstGeom prst="rightArrow">
            <a:avLst>
              <a:gd fmla="val 35442" name="adj1"/>
              <a:gd fmla="val 74263" name="adj2"/>
            </a:avLst>
          </a:prstGeom>
          <a:gradFill>
            <a:gsLst>
              <a:gs pos="0">
                <a:srgbClr val="66D69E"/>
              </a:gs>
              <a:gs pos="100000">
                <a:srgbClr val="33C480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3" name="Google Shape;953;p37"/>
          <p:cNvSpPr/>
          <p:nvPr/>
        </p:nvSpPr>
        <p:spPr>
          <a:xfrm rot="7623228">
            <a:off x="5055340" y="4975260"/>
            <a:ext cx="616863" cy="349562"/>
          </a:xfrm>
          <a:prstGeom prst="rightArrow">
            <a:avLst>
              <a:gd fmla="val 35442" name="adj1"/>
              <a:gd fmla="val 74263" name="adj2"/>
            </a:avLst>
          </a:prstGeom>
          <a:gradFill>
            <a:gsLst>
              <a:gs pos="0">
                <a:srgbClr val="66D69E"/>
              </a:gs>
              <a:gs pos="100000">
                <a:srgbClr val="33C480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4" name="Google Shape;954;p37"/>
          <p:cNvSpPr/>
          <p:nvPr/>
        </p:nvSpPr>
        <p:spPr>
          <a:xfrm rot="10800000">
            <a:off x="5249292" y="5848679"/>
            <a:ext cx="1862400" cy="315300"/>
          </a:xfrm>
          <a:prstGeom prst="rightArrow">
            <a:avLst>
              <a:gd fmla="val 35442" name="adj1"/>
              <a:gd fmla="val 74263" name="adj2"/>
            </a:avLst>
          </a:prstGeom>
          <a:gradFill>
            <a:gsLst>
              <a:gs pos="0">
                <a:srgbClr val="66D69E"/>
              </a:gs>
              <a:gs pos="100000">
                <a:srgbClr val="33C480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5" name="Google Shape;955;p37"/>
          <p:cNvSpPr/>
          <p:nvPr/>
        </p:nvSpPr>
        <p:spPr>
          <a:xfrm>
            <a:off x="5782263" y="5600181"/>
            <a:ext cx="102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Exemplo 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6" name="Google Shape;956;p37"/>
          <p:cNvSpPr/>
          <p:nvPr/>
        </p:nvSpPr>
        <p:spPr>
          <a:xfrm rot="-5400000">
            <a:off x="11080741" y="3054989"/>
            <a:ext cx="112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CIRC_017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38"/>
          <p:cNvSpPr txBox="1"/>
          <p:nvPr>
            <p:ph type="title"/>
          </p:nvPr>
        </p:nvSpPr>
        <p:spPr>
          <a:xfrm>
            <a:off x="1040875" y="137975"/>
            <a:ext cx="6035100" cy="1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BR"/>
              <a:t>COMPONHA UM CIRCUITO PARA RETORNAR O NÚMERO DECIMAL PARA A ENTRADA DE 0 A 15.</a:t>
            </a:r>
            <a:br>
              <a:rPr lang="pt-BR"/>
            </a:br>
            <a:r>
              <a:rPr lang="pt-BR"/>
              <a:t>*NÃO USE ZEROS NÃO SIGNIFICATIVOS.</a:t>
            </a:r>
            <a:endParaRPr/>
          </a:p>
        </p:txBody>
      </p:sp>
      <p:graphicFrame>
        <p:nvGraphicFramePr>
          <p:cNvPr id="962" name="Google Shape;962;p38"/>
          <p:cNvGraphicFramePr/>
          <p:nvPr/>
        </p:nvGraphicFramePr>
        <p:xfrm>
          <a:off x="7075822" y="10333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{4DB30516-C56E-4B60-9BF9-51AE9264C83C}</a:tableStyleId>
              </a:tblPr>
              <a:tblGrid>
                <a:gridCol w="324750"/>
                <a:gridCol w="231975"/>
                <a:gridCol w="213600"/>
                <a:gridCol w="213600"/>
                <a:gridCol w="213600"/>
                <a:gridCol w="224575"/>
                <a:gridCol w="224575"/>
                <a:gridCol w="224575"/>
                <a:gridCol w="224575"/>
                <a:gridCol w="224575"/>
                <a:gridCol w="224575"/>
                <a:gridCol w="224575"/>
                <a:gridCol w="224575"/>
                <a:gridCol w="224575"/>
                <a:gridCol w="224575"/>
                <a:gridCol w="224575"/>
                <a:gridCol w="224575"/>
                <a:gridCol w="224575"/>
                <a:gridCol w="224575"/>
              </a:tblGrid>
              <a:tr h="41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ENTRADAS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 hMerge="1"/>
                <a:tc hMerge="1"/>
                <a:tc hMerge="1"/>
                <a:tc gridSpan="1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SAÍDAS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A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B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C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D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M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r>
                        <a:rPr b="1" lang="pt-BR" sz="1400" u="none" cap="none" strike="noStrike"/>
                        <a:t>N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r>
                        <a:rPr b="1" lang="pt-BR" sz="1400" u="none" cap="none" strike="noStrike"/>
                        <a:t>O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r>
                        <a:rPr b="1" lang="pt-BR" sz="1400" u="none" cap="none" strike="noStrike"/>
                        <a:t>P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r>
                        <a:rPr b="1" lang="pt-BR" sz="1400" u="none" cap="none" strike="noStrike"/>
                        <a:t>Q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r>
                        <a:rPr b="1" lang="pt-BR" sz="1400" u="none" cap="none" strike="noStrike"/>
                        <a:t>R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r>
                        <a:rPr b="1" lang="pt-BR" sz="1400" u="none" cap="none" strike="noStrike"/>
                        <a:t>S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r>
                        <a:rPr b="1" lang="pt-BR" sz="1400" u="none" cap="none" strike="noStrike"/>
                        <a:t>T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U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V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W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X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Y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Z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2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</a:tr>
              <a:tr h="243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3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4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5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6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7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8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9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12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13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14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15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963" name="Google Shape;963;p38"/>
          <p:cNvGrpSpPr/>
          <p:nvPr/>
        </p:nvGrpSpPr>
        <p:grpSpPr>
          <a:xfrm>
            <a:off x="457864" y="2769272"/>
            <a:ext cx="505364" cy="1711411"/>
            <a:chOff x="528824" y="1529910"/>
            <a:chExt cx="505364" cy="1711411"/>
          </a:xfrm>
        </p:grpSpPr>
        <p:sp>
          <p:nvSpPr>
            <p:cNvPr id="964" name="Google Shape;964;p38"/>
            <p:cNvSpPr txBox="1"/>
            <p:nvPr/>
          </p:nvSpPr>
          <p:spPr>
            <a:xfrm>
              <a:off x="544804" y="1957589"/>
              <a:ext cx="3113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965" name="Google Shape;965;p38"/>
            <p:cNvSpPr txBox="1"/>
            <p:nvPr/>
          </p:nvSpPr>
          <p:spPr>
            <a:xfrm>
              <a:off x="541524" y="1529910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890172" y="2095584"/>
              <a:ext cx="144016" cy="11874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886892" y="1667905"/>
              <a:ext cx="144016" cy="11874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968" name="Google Shape;968;p38"/>
            <p:cNvSpPr txBox="1"/>
            <p:nvPr/>
          </p:nvSpPr>
          <p:spPr>
            <a:xfrm>
              <a:off x="532104" y="2871989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969" name="Google Shape;969;p38"/>
            <p:cNvSpPr txBox="1"/>
            <p:nvPr/>
          </p:nvSpPr>
          <p:spPr>
            <a:xfrm>
              <a:off x="528824" y="2431610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890172" y="3009984"/>
              <a:ext cx="144016" cy="11874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886892" y="2544205"/>
              <a:ext cx="144016" cy="11874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972" name="Google Shape;972;p38"/>
          <p:cNvGrpSpPr/>
          <p:nvPr/>
        </p:nvGrpSpPr>
        <p:grpSpPr>
          <a:xfrm>
            <a:off x="4567068" y="2105909"/>
            <a:ext cx="2034284" cy="2744514"/>
            <a:chOff x="4481014" y="1839269"/>
            <a:chExt cx="2034284" cy="2744514"/>
          </a:xfrm>
        </p:grpSpPr>
        <p:cxnSp>
          <p:nvCxnSpPr>
            <p:cNvPr id="973" name="Google Shape;973;p38"/>
            <p:cNvCxnSpPr/>
            <p:nvPr/>
          </p:nvCxnSpPr>
          <p:spPr>
            <a:xfrm>
              <a:off x="4598308" y="2153190"/>
              <a:ext cx="669397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4" name="Google Shape;974;p38"/>
            <p:cNvCxnSpPr/>
            <p:nvPr/>
          </p:nvCxnSpPr>
          <p:spPr>
            <a:xfrm>
              <a:off x="5249439" y="2619833"/>
              <a:ext cx="55660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5" name="Google Shape;975;p38"/>
            <p:cNvCxnSpPr/>
            <p:nvPr/>
          </p:nvCxnSpPr>
          <p:spPr>
            <a:xfrm flipH="1" rot="10800000">
              <a:off x="5258181" y="2148430"/>
              <a:ext cx="781" cy="478546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6" name="Google Shape;976;p38"/>
            <p:cNvCxnSpPr/>
            <p:nvPr/>
          </p:nvCxnSpPr>
          <p:spPr>
            <a:xfrm>
              <a:off x="4638219" y="2537501"/>
              <a:ext cx="38898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7" name="Google Shape;977;p38"/>
            <p:cNvCxnSpPr/>
            <p:nvPr/>
          </p:nvCxnSpPr>
          <p:spPr>
            <a:xfrm>
              <a:off x="5012902" y="3428084"/>
              <a:ext cx="722788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8" name="Google Shape;978;p38"/>
            <p:cNvCxnSpPr/>
            <p:nvPr/>
          </p:nvCxnSpPr>
          <p:spPr>
            <a:xfrm rot="10800000">
              <a:off x="5020045" y="2529589"/>
              <a:ext cx="0" cy="9104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9" name="Google Shape;979;p38"/>
            <p:cNvCxnSpPr/>
            <p:nvPr/>
          </p:nvCxnSpPr>
          <p:spPr>
            <a:xfrm>
              <a:off x="4926719" y="4333915"/>
              <a:ext cx="847964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0" name="Google Shape;980;p38"/>
            <p:cNvCxnSpPr/>
            <p:nvPr/>
          </p:nvCxnSpPr>
          <p:spPr>
            <a:xfrm rot="10800000">
              <a:off x="4931481" y="2904689"/>
              <a:ext cx="0" cy="143875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1" name="Google Shape;981;p38"/>
            <p:cNvCxnSpPr/>
            <p:nvPr/>
          </p:nvCxnSpPr>
          <p:spPr>
            <a:xfrm>
              <a:off x="4554129" y="2913359"/>
              <a:ext cx="38898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2" name="Google Shape;982;p38"/>
            <p:cNvCxnSpPr/>
            <p:nvPr/>
          </p:nvCxnSpPr>
          <p:spPr>
            <a:xfrm>
              <a:off x="4802083" y="3108853"/>
              <a:ext cx="38898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3" name="Google Shape;983;p38"/>
            <p:cNvCxnSpPr/>
            <p:nvPr/>
          </p:nvCxnSpPr>
          <p:spPr>
            <a:xfrm>
              <a:off x="4587466" y="3287035"/>
              <a:ext cx="236046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4" name="Google Shape;984;p38"/>
            <p:cNvCxnSpPr/>
            <p:nvPr/>
          </p:nvCxnSpPr>
          <p:spPr>
            <a:xfrm rot="10800000">
              <a:off x="4813648" y="3102492"/>
              <a:ext cx="0" cy="191686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5" name="Google Shape;985;p38"/>
            <p:cNvCxnSpPr/>
            <p:nvPr/>
          </p:nvCxnSpPr>
          <p:spPr>
            <a:xfrm>
              <a:off x="4591888" y="3713609"/>
              <a:ext cx="236046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6" name="Google Shape;986;p38"/>
            <p:cNvCxnSpPr/>
            <p:nvPr/>
          </p:nvCxnSpPr>
          <p:spPr>
            <a:xfrm rot="10800000">
              <a:off x="4819887" y="3705598"/>
              <a:ext cx="2144" cy="168696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7" name="Google Shape;987;p38"/>
            <p:cNvCxnSpPr/>
            <p:nvPr/>
          </p:nvCxnSpPr>
          <p:spPr>
            <a:xfrm>
              <a:off x="4813648" y="3868293"/>
              <a:ext cx="38898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8" name="Google Shape;988;p38"/>
            <p:cNvCxnSpPr/>
            <p:nvPr/>
          </p:nvCxnSpPr>
          <p:spPr>
            <a:xfrm>
              <a:off x="5527740" y="2759386"/>
              <a:ext cx="606959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9" name="Google Shape;989;p38"/>
            <p:cNvCxnSpPr/>
            <p:nvPr/>
          </p:nvCxnSpPr>
          <p:spPr>
            <a:xfrm rot="10800000">
              <a:off x="5532250" y="2749114"/>
              <a:ext cx="0" cy="1358957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0" name="Google Shape;990;p38"/>
            <p:cNvCxnSpPr/>
            <p:nvPr/>
          </p:nvCxnSpPr>
          <p:spPr>
            <a:xfrm>
              <a:off x="4622650" y="4111420"/>
              <a:ext cx="915961" cy="1413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1" name="Google Shape;991;p38"/>
            <p:cNvCxnSpPr/>
            <p:nvPr/>
          </p:nvCxnSpPr>
          <p:spPr>
            <a:xfrm>
              <a:off x="4633753" y="4504448"/>
              <a:ext cx="1503326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2" name="Google Shape;992;p38"/>
            <p:cNvCxnSpPr/>
            <p:nvPr/>
          </p:nvCxnSpPr>
          <p:spPr>
            <a:xfrm rot="10800000">
              <a:off x="6128298" y="3705598"/>
              <a:ext cx="0" cy="807406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93" name="Google Shape;993;p38"/>
            <p:cNvSpPr txBox="1"/>
            <p:nvPr/>
          </p:nvSpPr>
          <p:spPr>
            <a:xfrm>
              <a:off x="4575560" y="1839269"/>
              <a:ext cx="2856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994" name="Google Shape;994;p38"/>
            <p:cNvSpPr txBox="1"/>
            <p:nvPr/>
          </p:nvSpPr>
          <p:spPr>
            <a:xfrm>
              <a:off x="4572127" y="2226636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U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995" name="Google Shape;995;p38"/>
            <p:cNvSpPr txBox="1"/>
            <p:nvPr/>
          </p:nvSpPr>
          <p:spPr>
            <a:xfrm>
              <a:off x="4576889" y="2599485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V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996" name="Google Shape;996;p38"/>
            <p:cNvSpPr txBox="1"/>
            <p:nvPr/>
          </p:nvSpPr>
          <p:spPr>
            <a:xfrm>
              <a:off x="4561430" y="2989006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W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997" name="Google Shape;997;p38"/>
            <p:cNvSpPr txBox="1"/>
            <p:nvPr/>
          </p:nvSpPr>
          <p:spPr>
            <a:xfrm>
              <a:off x="4571425" y="3397044"/>
              <a:ext cx="3113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X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998" name="Google Shape;998;p38"/>
            <p:cNvSpPr txBox="1"/>
            <p:nvPr/>
          </p:nvSpPr>
          <p:spPr>
            <a:xfrm>
              <a:off x="4549532" y="3814302"/>
              <a:ext cx="3113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Y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999" name="Google Shape;999;p38"/>
            <p:cNvSpPr txBox="1"/>
            <p:nvPr/>
          </p:nvSpPr>
          <p:spPr>
            <a:xfrm>
              <a:off x="4562739" y="4214451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Z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1000" name="Google Shape;1000;p38"/>
            <p:cNvGrpSpPr/>
            <p:nvPr/>
          </p:nvGrpSpPr>
          <p:grpSpPr>
            <a:xfrm>
              <a:off x="5012889" y="2187307"/>
              <a:ext cx="1502409" cy="2319918"/>
              <a:chOff x="7241492" y="2292248"/>
              <a:chExt cx="1502409" cy="2319918"/>
            </a:xfrm>
          </p:grpSpPr>
          <p:sp>
            <p:nvSpPr>
              <p:cNvPr id="1001" name="Google Shape;1001;p38"/>
              <p:cNvSpPr/>
              <p:nvPr/>
            </p:nvSpPr>
            <p:spPr>
              <a:xfrm>
                <a:off x="7413159" y="3147970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02" name="Google Shape;1002;p38"/>
              <p:cNvSpPr txBox="1"/>
              <p:nvPr/>
            </p:nvSpPr>
            <p:spPr>
              <a:xfrm>
                <a:off x="7825349" y="2292248"/>
                <a:ext cx="2856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T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03" name="Google Shape;1003;p38"/>
              <p:cNvSpPr txBox="1"/>
              <p:nvPr/>
            </p:nvSpPr>
            <p:spPr>
              <a:xfrm>
                <a:off x="7843328" y="3103678"/>
                <a:ext cx="3241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U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04" name="Google Shape;1004;p38"/>
              <p:cNvSpPr txBox="1"/>
              <p:nvPr/>
            </p:nvSpPr>
            <p:spPr>
              <a:xfrm>
                <a:off x="7861743" y="3974184"/>
                <a:ext cx="3241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V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05" name="Google Shape;1005;p38"/>
              <p:cNvSpPr txBox="1"/>
              <p:nvPr/>
            </p:nvSpPr>
            <p:spPr>
              <a:xfrm>
                <a:off x="7241492" y="2836444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W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06" name="Google Shape;1006;p38"/>
              <p:cNvSpPr txBox="1"/>
              <p:nvPr/>
            </p:nvSpPr>
            <p:spPr>
              <a:xfrm>
                <a:off x="7269918" y="3589505"/>
                <a:ext cx="3113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X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07" name="Google Shape;1007;p38"/>
              <p:cNvSpPr txBox="1"/>
              <p:nvPr/>
            </p:nvSpPr>
            <p:spPr>
              <a:xfrm>
                <a:off x="8432597" y="2837124"/>
                <a:ext cx="3113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Y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08" name="Google Shape;1008;p38"/>
              <p:cNvSpPr txBox="1"/>
              <p:nvPr/>
            </p:nvSpPr>
            <p:spPr>
              <a:xfrm>
                <a:off x="8429368" y="3714166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Z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09" name="Google Shape;1009;p38"/>
              <p:cNvSpPr/>
              <p:nvPr/>
            </p:nvSpPr>
            <p:spPr>
              <a:xfrm>
                <a:off x="7942672" y="2661696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10" name="Google Shape;1010;p38"/>
              <p:cNvSpPr/>
              <p:nvPr/>
            </p:nvSpPr>
            <p:spPr>
              <a:xfrm>
                <a:off x="7946194" y="3470027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11" name="Google Shape;1011;p38"/>
              <p:cNvSpPr/>
              <p:nvPr/>
            </p:nvSpPr>
            <p:spPr>
              <a:xfrm>
                <a:off x="7959012" y="4371789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12" name="Google Shape;1012;p38"/>
              <p:cNvSpPr/>
              <p:nvPr/>
            </p:nvSpPr>
            <p:spPr>
              <a:xfrm>
                <a:off x="7410839" y="3913863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13" name="Google Shape;1013;p38"/>
              <p:cNvSpPr/>
              <p:nvPr/>
            </p:nvSpPr>
            <p:spPr>
              <a:xfrm>
                <a:off x="8288581" y="2806224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14" name="Google Shape;1014;p38"/>
              <p:cNvSpPr/>
              <p:nvPr/>
            </p:nvSpPr>
            <p:spPr>
              <a:xfrm>
                <a:off x="8267461" y="3732624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15" name="Google Shape;1015;p38"/>
              <p:cNvSpPr/>
              <p:nvPr/>
            </p:nvSpPr>
            <p:spPr>
              <a:xfrm rot="2575363">
                <a:off x="7786577" y="2439199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16" name="Google Shape;1016;p38"/>
              <p:cNvSpPr/>
              <p:nvPr/>
            </p:nvSpPr>
            <p:spPr>
              <a:xfrm rot="-8259033">
                <a:off x="7788114" y="4061799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17" name="Google Shape;1017;p38"/>
              <p:cNvSpPr/>
              <p:nvPr/>
            </p:nvSpPr>
            <p:spPr>
              <a:xfrm rot="2575363">
                <a:off x="7786576" y="3250629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18" name="Google Shape;1018;p38"/>
              <p:cNvSpPr/>
              <p:nvPr/>
            </p:nvSpPr>
            <p:spPr>
              <a:xfrm rot="-2885609">
                <a:off x="7398987" y="2822993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19" name="Google Shape;1019;p38"/>
              <p:cNvSpPr/>
              <p:nvPr/>
            </p:nvSpPr>
            <p:spPr>
              <a:xfrm rot="-2885609">
                <a:off x="7382241" y="3639956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20" name="Google Shape;1020;p38"/>
              <p:cNvSpPr/>
              <p:nvPr/>
            </p:nvSpPr>
            <p:spPr>
              <a:xfrm rot="7990220">
                <a:off x="8170317" y="2777725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21" name="Google Shape;1021;p38"/>
              <p:cNvSpPr/>
              <p:nvPr/>
            </p:nvSpPr>
            <p:spPr>
              <a:xfrm rot="7990220">
                <a:off x="8170317" y="3670849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sp>
          <p:nvSpPr>
            <p:cNvPr id="1022" name="Google Shape;1022;p38"/>
            <p:cNvSpPr/>
            <p:nvPr/>
          </p:nvSpPr>
          <p:spPr>
            <a:xfrm>
              <a:off x="4483395" y="2094518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23" name="Google Shape;1023;p38"/>
            <p:cNvSpPr/>
            <p:nvPr/>
          </p:nvSpPr>
          <p:spPr>
            <a:xfrm>
              <a:off x="4483395" y="2479703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24" name="Google Shape;1024;p38"/>
            <p:cNvSpPr/>
            <p:nvPr/>
          </p:nvSpPr>
          <p:spPr>
            <a:xfrm>
              <a:off x="4483395" y="2855097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25" name="Google Shape;1025;p38"/>
            <p:cNvSpPr/>
            <p:nvPr/>
          </p:nvSpPr>
          <p:spPr>
            <a:xfrm>
              <a:off x="4483395" y="3224470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26" name="Google Shape;1026;p38"/>
            <p:cNvSpPr/>
            <p:nvPr/>
          </p:nvSpPr>
          <p:spPr>
            <a:xfrm>
              <a:off x="4489536" y="3650463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27" name="Google Shape;1027;p38"/>
            <p:cNvSpPr/>
            <p:nvPr/>
          </p:nvSpPr>
          <p:spPr>
            <a:xfrm>
              <a:off x="4481014" y="4052048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28" name="Google Shape;1028;p38"/>
            <p:cNvSpPr/>
            <p:nvPr/>
          </p:nvSpPr>
          <p:spPr>
            <a:xfrm>
              <a:off x="4483395" y="4453633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>
            <a:off x="2051665" y="2084966"/>
            <a:ext cx="2031984" cy="2744514"/>
            <a:chOff x="4481014" y="1839269"/>
            <a:chExt cx="2031984" cy="2744514"/>
          </a:xfrm>
        </p:grpSpPr>
        <p:cxnSp>
          <p:nvCxnSpPr>
            <p:cNvPr id="1030" name="Google Shape;1030;p38"/>
            <p:cNvCxnSpPr/>
            <p:nvPr/>
          </p:nvCxnSpPr>
          <p:spPr>
            <a:xfrm>
              <a:off x="4598308" y="2153190"/>
              <a:ext cx="669397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31" name="Google Shape;1031;p38"/>
            <p:cNvCxnSpPr/>
            <p:nvPr/>
          </p:nvCxnSpPr>
          <p:spPr>
            <a:xfrm>
              <a:off x="5249439" y="2619833"/>
              <a:ext cx="55660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32" name="Google Shape;1032;p38"/>
            <p:cNvCxnSpPr/>
            <p:nvPr/>
          </p:nvCxnSpPr>
          <p:spPr>
            <a:xfrm flipH="1" rot="10800000">
              <a:off x="5258181" y="2148430"/>
              <a:ext cx="781" cy="478546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33" name="Google Shape;1033;p38"/>
            <p:cNvCxnSpPr/>
            <p:nvPr/>
          </p:nvCxnSpPr>
          <p:spPr>
            <a:xfrm>
              <a:off x="4638219" y="2537501"/>
              <a:ext cx="38898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34" name="Google Shape;1034;p38"/>
            <p:cNvCxnSpPr/>
            <p:nvPr/>
          </p:nvCxnSpPr>
          <p:spPr>
            <a:xfrm>
              <a:off x="5012902" y="3428084"/>
              <a:ext cx="722788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35" name="Google Shape;1035;p38"/>
            <p:cNvCxnSpPr/>
            <p:nvPr/>
          </p:nvCxnSpPr>
          <p:spPr>
            <a:xfrm rot="10800000">
              <a:off x="5020045" y="2529589"/>
              <a:ext cx="0" cy="9104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36" name="Google Shape;1036;p38"/>
            <p:cNvCxnSpPr/>
            <p:nvPr/>
          </p:nvCxnSpPr>
          <p:spPr>
            <a:xfrm>
              <a:off x="4926719" y="4333915"/>
              <a:ext cx="847964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37" name="Google Shape;1037;p38"/>
            <p:cNvCxnSpPr/>
            <p:nvPr/>
          </p:nvCxnSpPr>
          <p:spPr>
            <a:xfrm rot="10800000">
              <a:off x="4931481" y="2904689"/>
              <a:ext cx="0" cy="143875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38" name="Google Shape;1038;p38"/>
            <p:cNvCxnSpPr/>
            <p:nvPr/>
          </p:nvCxnSpPr>
          <p:spPr>
            <a:xfrm>
              <a:off x="4554129" y="2913359"/>
              <a:ext cx="38898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39" name="Google Shape;1039;p38"/>
            <p:cNvCxnSpPr/>
            <p:nvPr/>
          </p:nvCxnSpPr>
          <p:spPr>
            <a:xfrm>
              <a:off x="4802083" y="3108853"/>
              <a:ext cx="38898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0" name="Google Shape;1040;p38"/>
            <p:cNvCxnSpPr/>
            <p:nvPr/>
          </p:nvCxnSpPr>
          <p:spPr>
            <a:xfrm>
              <a:off x="4587466" y="3287035"/>
              <a:ext cx="236046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1" name="Google Shape;1041;p38"/>
            <p:cNvCxnSpPr/>
            <p:nvPr/>
          </p:nvCxnSpPr>
          <p:spPr>
            <a:xfrm rot="10800000">
              <a:off x="4813648" y="3102492"/>
              <a:ext cx="0" cy="191686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2" name="Google Shape;1042;p38"/>
            <p:cNvCxnSpPr/>
            <p:nvPr/>
          </p:nvCxnSpPr>
          <p:spPr>
            <a:xfrm>
              <a:off x="4591888" y="3713609"/>
              <a:ext cx="236046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3" name="Google Shape;1043;p38"/>
            <p:cNvCxnSpPr/>
            <p:nvPr/>
          </p:nvCxnSpPr>
          <p:spPr>
            <a:xfrm rot="10800000">
              <a:off x="4819887" y="3705598"/>
              <a:ext cx="2144" cy="168696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4" name="Google Shape;1044;p38"/>
            <p:cNvCxnSpPr/>
            <p:nvPr/>
          </p:nvCxnSpPr>
          <p:spPr>
            <a:xfrm>
              <a:off x="4813648" y="3868293"/>
              <a:ext cx="38898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5" name="Google Shape;1045;p38"/>
            <p:cNvCxnSpPr/>
            <p:nvPr/>
          </p:nvCxnSpPr>
          <p:spPr>
            <a:xfrm>
              <a:off x="5527740" y="2759386"/>
              <a:ext cx="606959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6" name="Google Shape;1046;p38"/>
            <p:cNvCxnSpPr/>
            <p:nvPr/>
          </p:nvCxnSpPr>
          <p:spPr>
            <a:xfrm rot="10800000">
              <a:off x="5532250" y="2749114"/>
              <a:ext cx="0" cy="1358957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7" name="Google Shape;1047;p38"/>
            <p:cNvCxnSpPr/>
            <p:nvPr/>
          </p:nvCxnSpPr>
          <p:spPr>
            <a:xfrm>
              <a:off x="4622650" y="4111420"/>
              <a:ext cx="915961" cy="1413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8" name="Google Shape;1048;p38"/>
            <p:cNvCxnSpPr/>
            <p:nvPr/>
          </p:nvCxnSpPr>
          <p:spPr>
            <a:xfrm>
              <a:off x="4633753" y="4504448"/>
              <a:ext cx="1503326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9" name="Google Shape;1049;p38"/>
            <p:cNvCxnSpPr/>
            <p:nvPr/>
          </p:nvCxnSpPr>
          <p:spPr>
            <a:xfrm rot="10800000">
              <a:off x="6128298" y="3705598"/>
              <a:ext cx="0" cy="807406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50" name="Google Shape;1050;p38"/>
            <p:cNvSpPr txBox="1"/>
            <p:nvPr/>
          </p:nvSpPr>
          <p:spPr>
            <a:xfrm>
              <a:off x="4575560" y="1839269"/>
              <a:ext cx="362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</a:t>
              </a:r>
              <a:endParaRPr/>
            </a:p>
          </p:txBody>
        </p:sp>
        <p:sp>
          <p:nvSpPr>
            <p:cNvPr id="1051" name="Google Shape;1051;p38"/>
            <p:cNvSpPr txBox="1"/>
            <p:nvPr/>
          </p:nvSpPr>
          <p:spPr>
            <a:xfrm>
              <a:off x="4572127" y="2226636"/>
              <a:ext cx="3385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N</a:t>
              </a:r>
              <a:endParaRPr/>
            </a:p>
          </p:txBody>
        </p:sp>
        <p:sp>
          <p:nvSpPr>
            <p:cNvPr id="1052" name="Google Shape;1052;p38"/>
            <p:cNvSpPr txBox="1"/>
            <p:nvPr/>
          </p:nvSpPr>
          <p:spPr>
            <a:xfrm>
              <a:off x="4576889" y="2599485"/>
              <a:ext cx="362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O</a:t>
              </a:r>
              <a:endParaRPr/>
            </a:p>
          </p:txBody>
        </p:sp>
        <p:sp>
          <p:nvSpPr>
            <p:cNvPr id="1053" name="Google Shape;1053;p38"/>
            <p:cNvSpPr txBox="1"/>
            <p:nvPr/>
          </p:nvSpPr>
          <p:spPr>
            <a:xfrm>
              <a:off x="4570956" y="2989006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P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54" name="Google Shape;1054;p38"/>
            <p:cNvSpPr txBox="1"/>
            <p:nvPr/>
          </p:nvSpPr>
          <p:spPr>
            <a:xfrm>
              <a:off x="4561899" y="3397044"/>
              <a:ext cx="362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Q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55" name="Google Shape;1055;p38"/>
            <p:cNvSpPr txBox="1"/>
            <p:nvPr/>
          </p:nvSpPr>
          <p:spPr>
            <a:xfrm>
              <a:off x="4559058" y="3814302"/>
              <a:ext cx="3113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56" name="Google Shape;1056;p38"/>
            <p:cNvSpPr txBox="1"/>
            <p:nvPr/>
          </p:nvSpPr>
          <p:spPr>
            <a:xfrm>
              <a:off x="4562739" y="4214451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1057" name="Google Shape;1057;p38"/>
            <p:cNvGrpSpPr/>
            <p:nvPr/>
          </p:nvGrpSpPr>
          <p:grpSpPr>
            <a:xfrm>
              <a:off x="5041315" y="2187307"/>
              <a:ext cx="1471683" cy="2319918"/>
              <a:chOff x="7269918" y="2292248"/>
              <a:chExt cx="1471683" cy="2319918"/>
            </a:xfrm>
          </p:grpSpPr>
          <p:sp>
            <p:nvSpPr>
              <p:cNvPr id="1058" name="Google Shape;1058;p38"/>
              <p:cNvSpPr/>
              <p:nvPr/>
            </p:nvSpPr>
            <p:spPr>
              <a:xfrm>
                <a:off x="7413159" y="3147970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59" name="Google Shape;1059;p38"/>
              <p:cNvSpPr txBox="1"/>
              <p:nvPr/>
            </p:nvSpPr>
            <p:spPr>
              <a:xfrm>
                <a:off x="7825349" y="2292248"/>
                <a:ext cx="362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M</a:t>
                </a:r>
                <a:endParaRPr/>
              </a:p>
            </p:txBody>
          </p:sp>
          <p:sp>
            <p:nvSpPr>
              <p:cNvPr id="1060" name="Google Shape;1060;p38"/>
              <p:cNvSpPr txBox="1"/>
              <p:nvPr/>
            </p:nvSpPr>
            <p:spPr>
              <a:xfrm>
                <a:off x="7843328" y="3103678"/>
                <a:ext cx="33855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N</a:t>
                </a:r>
                <a:endParaRPr/>
              </a:p>
            </p:txBody>
          </p:sp>
          <p:sp>
            <p:nvSpPr>
              <p:cNvPr id="1061" name="Google Shape;1061;p38"/>
              <p:cNvSpPr txBox="1"/>
              <p:nvPr/>
            </p:nvSpPr>
            <p:spPr>
              <a:xfrm>
                <a:off x="7861743" y="3974184"/>
                <a:ext cx="362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O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62" name="Google Shape;1062;p38"/>
              <p:cNvSpPr txBox="1"/>
              <p:nvPr/>
            </p:nvSpPr>
            <p:spPr>
              <a:xfrm>
                <a:off x="7331267" y="2838884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P</a:t>
                </a:r>
                <a:endParaRPr/>
              </a:p>
            </p:txBody>
          </p:sp>
          <p:sp>
            <p:nvSpPr>
              <p:cNvPr id="1063" name="Google Shape;1063;p38"/>
              <p:cNvSpPr txBox="1"/>
              <p:nvPr/>
            </p:nvSpPr>
            <p:spPr>
              <a:xfrm>
                <a:off x="7269918" y="3589505"/>
                <a:ext cx="362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Q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64" name="Google Shape;1064;p38"/>
              <p:cNvSpPr txBox="1"/>
              <p:nvPr/>
            </p:nvSpPr>
            <p:spPr>
              <a:xfrm>
                <a:off x="8432597" y="2837124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R</a:t>
                </a:r>
                <a:endParaRPr/>
              </a:p>
            </p:txBody>
          </p:sp>
          <p:sp>
            <p:nvSpPr>
              <p:cNvPr id="1065" name="Google Shape;1065;p38"/>
              <p:cNvSpPr txBox="1"/>
              <p:nvPr/>
            </p:nvSpPr>
            <p:spPr>
              <a:xfrm>
                <a:off x="8429368" y="3714166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S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66" name="Google Shape;1066;p38"/>
              <p:cNvSpPr/>
              <p:nvPr/>
            </p:nvSpPr>
            <p:spPr>
              <a:xfrm>
                <a:off x="7942672" y="2661696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67" name="Google Shape;1067;p38"/>
              <p:cNvSpPr/>
              <p:nvPr/>
            </p:nvSpPr>
            <p:spPr>
              <a:xfrm>
                <a:off x="7946194" y="3470027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68" name="Google Shape;1068;p38"/>
              <p:cNvSpPr/>
              <p:nvPr/>
            </p:nvSpPr>
            <p:spPr>
              <a:xfrm>
                <a:off x="7959012" y="4371789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69" name="Google Shape;1069;p38"/>
              <p:cNvSpPr/>
              <p:nvPr/>
            </p:nvSpPr>
            <p:spPr>
              <a:xfrm>
                <a:off x="7410839" y="3913863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70" name="Google Shape;1070;p38"/>
              <p:cNvSpPr/>
              <p:nvPr/>
            </p:nvSpPr>
            <p:spPr>
              <a:xfrm>
                <a:off x="8288581" y="2806224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71" name="Google Shape;1071;p38"/>
              <p:cNvSpPr/>
              <p:nvPr/>
            </p:nvSpPr>
            <p:spPr>
              <a:xfrm>
                <a:off x="8267461" y="3732624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72" name="Google Shape;1072;p38"/>
              <p:cNvSpPr/>
              <p:nvPr/>
            </p:nvSpPr>
            <p:spPr>
              <a:xfrm rot="2575363">
                <a:off x="7786577" y="2439199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73" name="Google Shape;1073;p38"/>
              <p:cNvSpPr/>
              <p:nvPr/>
            </p:nvSpPr>
            <p:spPr>
              <a:xfrm rot="-8259033">
                <a:off x="7788114" y="4061799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74" name="Google Shape;1074;p38"/>
              <p:cNvSpPr/>
              <p:nvPr/>
            </p:nvSpPr>
            <p:spPr>
              <a:xfrm rot="2575363">
                <a:off x="7786576" y="3250629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75" name="Google Shape;1075;p38"/>
              <p:cNvSpPr/>
              <p:nvPr/>
            </p:nvSpPr>
            <p:spPr>
              <a:xfrm rot="-2885609">
                <a:off x="7398987" y="2822993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76" name="Google Shape;1076;p38"/>
              <p:cNvSpPr/>
              <p:nvPr/>
            </p:nvSpPr>
            <p:spPr>
              <a:xfrm rot="-2885609">
                <a:off x="7382241" y="3639956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77" name="Google Shape;1077;p38"/>
              <p:cNvSpPr/>
              <p:nvPr/>
            </p:nvSpPr>
            <p:spPr>
              <a:xfrm rot="7990220">
                <a:off x="8170317" y="2777725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78" name="Google Shape;1078;p38"/>
              <p:cNvSpPr/>
              <p:nvPr/>
            </p:nvSpPr>
            <p:spPr>
              <a:xfrm rot="7990220">
                <a:off x="8170317" y="3670849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sp>
          <p:nvSpPr>
            <p:cNvPr id="1079" name="Google Shape;1079;p38"/>
            <p:cNvSpPr/>
            <p:nvPr/>
          </p:nvSpPr>
          <p:spPr>
            <a:xfrm>
              <a:off x="4483395" y="2094518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80" name="Google Shape;1080;p38"/>
            <p:cNvSpPr/>
            <p:nvPr/>
          </p:nvSpPr>
          <p:spPr>
            <a:xfrm>
              <a:off x="4483395" y="2479703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81" name="Google Shape;1081;p38"/>
            <p:cNvSpPr/>
            <p:nvPr/>
          </p:nvSpPr>
          <p:spPr>
            <a:xfrm>
              <a:off x="4483395" y="2855097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82" name="Google Shape;1082;p38"/>
            <p:cNvSpPr/>
            <p:nvPr/>
          </p:nvSpPr>
          <p:spPr>
            <a:xfrm>
              <a:off x="4483395" y="3224470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4489536" y="3650463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4481014" y="4052048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85" name="Google Shape;1085;p38"/>
            <p:cNvSpPr/>
            <p:nvPr/>
          </p:nvSpPr>
          <p:spPr>
            <a:xfrm>
              <a:off x="4483395" y="4453633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086" name="Google Shape;1086;p38"/>
          <p:cNvGrpSpPr/>
          <p:nvPr/>
        </p:nvGrpSpPr>
        <p:grpSpPr>
          <a:xfrm>
            <a:off x="3758932" y="5308570"/>
            <a:ext cx="1478641" cy="1272280"/>
            <a:chOff x="3715989" y="5651451"/>
            <a:chExt cx="1478641" cy="1272280"/>
          </a:xfrm>
        </p:grpSpPr>
        <p:grpSp>
          <p:nvGrpSpPr>
            <p:cNvPr id="1087" name="Google Shape;1087;p38"/>
            <p:cNvGrpSpPr/>
            <p:nvPr/>
          </p:nvGrpSpPr>
          <p:grpSpPr>
            <a:xfrm>
              <a:off x="3715989" y="5658833"/>
              <a:ext cx="831560" cy="1264898"/>
              <a:chOff x="5366648" y="3828154"/>
              <a:chExt cx="1335987" cy="2032189"/>
            </a:xfrm>
          </p:grpSpPr>
          <p:sp>
            <p:nvSpPr>
              <p:cNvPr id="1088" name="Google Shape;1088;p38"/>
              <p:cNvSpPr/>
              <p:nvPr/>
            </p:nvSpPr>
            <p:spPr>
              <a:xfrm rot="2575363">
                <a:off x="5787708" y="3934039"/>
                <a:ext cx="485813" cy="444763"/>
              </a:xfrm>
              <a:prstGeom prst="diagStripe">
                <a:avLst>
                  <a:gd fmla="val 75547" name="adj"/>
                </a:avLst>
              </a:prstGeom>
              <a:gradFill>
                <a:gsLst>
                  <a:gs pos="0">
                    <a:srgbClr val="484848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89" name="Google Shape;1089;p38"/>
              <p:cNvSpPr/>
              <p:nvPr/>
            </p:nvSpPr>
            <p:spPr>
              <a:xfrm rot="-8259033">
                <a:off x="5780814" y="5309977"/>
                <a:ext cx="485813" cy="444763"/>
              </a:xfrm>
              <a:prstGeom prst="diagStripe">
                <a:avLst>
                  <a:gd fmla="val 75547" name="adj"/>
                </a:avLst>
              </a:prstGeom>
              <a:gradFill>
                <a:gsLst>
                  <a:gs pos="0">
                    <a:srgbClr val="484848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90" name="Google Shape;1090;p38"/>
              <p:cNvSpPr/>
              <p:nvPr/>
            </p:nvSpPr>
            <p:spPr>
              <a:xfrm rot="2575363">
                <a:off x="5787708" y="4637749"/>
                <a:ext cx="485813" cy="444763"/>
              </a:xfrm>
              <a:prstGeom prst="diagStripe">
                <a:avLst>
                  <a:gd fmla="val 75547" name="adj"/>
                </a:avLst>
              </a:prstGeom>
              <a:gradFill>
                <a:gsLst>
                  <a:gs pos="0">
                    <a:srgbClr val="484848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91" name="Google Shape;1091;p38"/>
              <p:cNvSpPr/>
              <p:nvPr/>
            </p:nvSpPr>
            <p:spPr>
              <a:xfrm rot="-2885609">
                <a:off x="5456313" y="4264918"/>
                <a:ext cx="485813" cy="444763"/>
              </a:xfrm>
              <a:prstGeom prst="diagStripe">
                <a:avLst>
                  <a:gd fmla="val 75547" name="adj"/>
                </a:avLst>
              </a:prstGeom>
              <a:gradFill>
                <a:gsLst>
                  <a:gs pos="0">
                    <a:srgbClr val="484848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92" name="Google Shape;1092;p38"/>
              <p:cNvSpPr/>
              <p:nvPr/>
            </p:nvSpPr>
            <p:spPr>
              <a:xfrm rot="-2885609">
                <a:off x="5451487" y="4975313"/>
                <a:ext cx="485813" cy="444763"/>
              </a:xfrm>
              <a:prstGeom prst="diagStripe">
                <a:avLst>
                  <a:gd fmla="val 75547" name="adj"/>
                </a:avLst>
              </a:prstGeom>
              <a:gradFill>
                <a:gsLst>
                  <a:gs pos="0">
                    <a:srgbClr val="484848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93" name="Google Shape;1093;p38"/>
              <p:cNvSpPr/>
              <p:nvPr/>
            </p:nvSpPr>
            <p:spPr>
              <a:xfrm rot="7990220">
                <a:off x="6131351" y="4277243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94" name="Google Shape;1094;p38"/>
              <p:cNvSpPr/>
              <p:nvPr/>
            </p:nvSpPr>
            <p:spPr>
              <a:xfrm rot="7990220">
                <a:off x="6131351" y="4975304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1095" name="Google Shape;1095;p38"/>
            <p:cNvGrpSpPr/>
            <p:nvPr/>
          </p:nvGrpSpPr>
          <p:grpSpPr>
            <a:xfrm>
              <a:off x="4363070" y="5651451"/>
              <a:ext cx="831560" cy="1264898"/>
              <a:chOff x="5366648" y="3828154"/>
              <a:chExt cx="1335987" cy="2032189"/>
            </a:xfrm>
          </p:grpSpPr>
          <p:sp>
            <p:nvSpPr>
              <p:cNvPr id="1096" name="Google Shape;1096;p38"/>
              <p:cNvSpPr/>
              <p:nvPr/>
            </p:nvSpPr>
            <p:spPr>
              <a:xfrm rot="2575363">
                <a:off x="5787708" y="3934039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97" name="Google Shape;1097;p38"/>
              <p:cNvSpPr/>
              <p:nvPr/>
            </p:nvSpPr>
            <p:spPr>
              <a:xfrm rot="-8259033">
                <a:off x="5780814" y="5309977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98" name="Google Shape;1098;p38"/>
              <p:cNvSpPr/>
              <p:nvPr/>
            </p:nvSpPr>
            <p:spPr>
              <a:xfrm rot="2575363">
                <a:off x="5787708" y="4637749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99" name="Google Shape;1099;p38"/>
              <p:cNvSpPr/>
              <p:nvPr/>
            </p:nvSpPr>
            <p:spPr>
              <a:xfrm rot="-2885609">
                <a:off x="5456313" y="4264918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100" name="Google Shape;1100;p38"/>
              <p:cNvSpPr/>
              <p:nvPr/>
            </p:nvSpPr>
            <p:spPr>
              <a:xfrm rot="-2885609">
                <a:off x="5451487" y="4975313"/>
                <a:ext cx="485813" cy="444763"/>
              </a:xfrm>
              <a:prstGeom prst="diagStripe">
                <a:avLst>
                  <a:gd fmla="val 75547" name="adj"/>
                </a:avLst>
              </a:prstGeom>
              <a:gradFill>
                <a:gsLst>
                  <a:gs pos="0">
                    <a:srgbClr val="484848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101" name="Google Shape;1101;p38"/>
              <p:cNvSpPr/>
              <p:nvPr/>
            </p:nvSpPr>
            <p:spPr>
              <a:xfrm rot="7990220">
                <a:off x="6131351" y="4277243"/>
                <a:ext cx="485813" cy="444763"/>
              </a:xfrm>
              <a:prstGeom prst="diagStripe">
                <a:avLst>
                  <a:gd fmla="val 75547" name="adj"/>
                </a:avLst>
              </a:prstGeom>
              <a:gradFill>
                <a:gsLst>
                  <a:gs pos="0">
                    <a:srgbClr val="484848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102" name="Google Shape;1102;p38"/>
              <p:cNvSpPr/>
              <p:nvPr/>
            </p:nvSpPr>
            <p:spPr>
              <a:xfrm rot="7990220">
                <a:off x="6131351" y="4975304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1103" name="Google Shape;1103;p38"/>
          <p:cNvSpPr/>
          <p:nvPr/>
        </p:nvSpPr>
        <p:spPr>
          <a:xfrm rot="4136607">
            <a:off x="3567819" y="4938688"/>
            <a:ext cx="616703" cy="349427"/>
          </a:xfrm>
          <a:prstGeom prst="rightArrow">
            <a:avLst>
              <a:gd fmla="val 35442" name="adj1"/>
              <a:gd fmla="val 74263" name="adj2"/>
            </a:avLst>
          </a:prstGeom>
          <a:gradFill>
            <a:gsLst>
              <a:gs pos="0">
                <a:srgbClr val="66D69E"/>
              </a:gs>
              <a:gs pos="100000">
                <a:srgbClr val="33C48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04" name="Google Shape;1104;p38"/>
          <p:cNvSpPr/>
          <p:nvPr/>
        </p:nvSpPr>
        <p:spPr>
          <a:xfrm rot="7623159">
            <a:off x="5055537" y="4975294"/>
            <a:ext cx="616703" cy="349427"/>
          </a:xfrm>
          <a:prstGeom prst="rightArrow">
            <a:avLst>
              <a:gd fmla="val 35442" name="adj1"/>
              <a:gd fmla="val 74263" name="adj2"/>
            </a:avLst>
          </a:prstGeom>
          <a:gradFill>
            <a:gsLst>
              <a:gs pos="0">
                <a:srgbClr val="66D69E"/>
              </a:gs>
              <a:gs pos="100000">
                <a:srgbClr val="33C48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05" name="Google Shape;1105;p38"/>
          <p:cNvSpPr/>
          <p:nvPr/>
        </p:nvSpPr>
        <p:spPr>
          <a:xfrm rot="10800000">
            <a:off x="5249346" y="5848532"/>
            <a:ext cx="1862346" cy="315447"/>
          </a:xfrm>
          <a:prstGeom prst="rightArrow">
            <a:avLst>
              <a:gd fmla="val 35442" name="adj1"/>
              <a:gd fmla="val 74263" name="adj2"/>
            </a:avLst>
          </a:prstGeom>
          <a:gradFill>
            <a:gsLst>
              <a:gs pos="0">
                <a:srgbClr val="66D69E"/>
              </a:gs>
              <a:gs pos="100000">
                <a:srgbClr val="33C48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06" name="Google Shape;1106;p38"/>
          <p:cNvSpPr/>
          <p:nvPr/>
        </p:nvSpPr>
        <p:spPr>
          <a:xfrm>
            <a:off x="5782263" y="5600181"/>
            <a:ext cx="1023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Exemplo 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07" name="Google Shape;1107;p38"/>
          <p:cNvSpPr/>
          <p:nvPr/>
        </p:nvSpPr>
        <p:spPr>
          <a:xfrm rot="-5400000">
            <a:off x="11080743" y="3054959"/>
            <a:ext cx="1125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CIRC_017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39"/>
          <p:cNvSpPr txBox="1"/>
          <p:nvPr>
            <p:ph type="title"/>
          </p:nvPr>
        </p:nvSpPr>
        <p:spPr>
          <a:xfrm>
            <a:off x="1040875" y="137975"/>
            <a:ext cx="6035100" cy="1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BR"/>
              <a:t>COMPONHA UM CIRCUITO PARA RETORNAR O NÚMERO DECIMAL PARA A ENTRADA DE 0 A 15.</a:t>
            </a:r>
            <a:br>
              <a:rPr lang="pt-BR"/>
            </a:br>
            <a:r>
              <a:rPr lang="pt-BR"/>
              <a:t>*NÃO USE ZEROS NÃO SIGNIFICATIVOS.</a:t>
            </a:r>
            <a:endParaRPr/>
          </a:p>
        </p:txBody>
      </p:sp>
      <p:graphicFrame>
        <p:nvGraphicFramePr>
          <p:cNvPr id="1113" name="Google Shape;1113;p39"/>
          <p:cNvGraphicFramePr/>
          <p:nvPr/>
        </p:nvGraphicFramePr>
        <p:xfrm>
          <a:off x="7075822" y="10333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{4DB30516-C56E-4B60-9BF9-51AE9264C83C}</a:tableStyleId>
              </a:tblPr>
              <a:tblGrid>
                <a:gridCol w="324750"/>
                <a:gridCol w="231975"/>
                <a:gridCol w="213600"/>
                <a:gridCol w="213600"/>
                <a:gridCol w="213600"/>
                <a:gridCol w="224575"/>
                <a:gridCol w="224575"/>
                <a:gridCol w="224575"/>
                <a:gridCol w="224575"/>
                <a:gridCol w="224575"/>
                <a:gridCol w="224575"/>
                <a:gridCol w="224575"/>
                <a:gridCol w="224575"/>
                <a:gridCol w="224575"/>
                <a:gridCol w="224575"/>
                <a:gridCol w="224575"/>
                <a:gridCol w="224575"/>
                <a:gridCol w="224575"/>
                <a:gridCol w="224575"/>
              </a:tblGrid>
              <a:tr h="41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ENTRADAS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 hMerge="1"/>
                <a:tc hMerge="1"/>
                <a:tc hMerge="1"/>
                <a:tc gridSpan="1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SAÍDAS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A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B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C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D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M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r>
                        <a:rPr b="1" lang="pt-BR" sz="1400" u="none" cap="none" strike="noStrike"/>
                        <a:t>N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r>
                        <a:rPr b="1" lang="pt-BR" sz="1400" u="none" cap="none" strike="noStrike"/>
                        <a:t>O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r>
                        <a:rPr b="1" lang="pt-BR" sz="1400" u="none" cap="none" strike="noStrike"/>
                        <a:t>P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r>
                        <a:rPr b="1" lang="pt-BR" sz="1400" u="none" cap="none" strike="noStrike"/>
                        <a:t>Q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r>
                        <a:rPr b="1" lang="pt-BR" sz="1400" u="none" cap="none" strike="noStrike"/>
                        <a:t>R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r>
                        <a:rPr b="1" lang="pt-BR" sz="1400" u="none" cap="none" strike="noStrike"/>
                        <a:t>S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r>
                        <a:rPr b="1" lang="pt-BR" sz="1400" u="none" cap="none" strike="noStrike"/>
                        <a:t>T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U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V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W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X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Y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Z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2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</a:tr>
              <a:tr h="243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3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4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5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6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7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8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9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12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13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14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15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</a:t>
                      </a:r>
                      <a:endParaRPr b="1" sz="1400" u="none" cap="none" strike="noStrike"/>
                    </a:p>
                  </a:txBody>
                  <a:tcPr marT="30550" marB="30550" marR="61100" marL="611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114" name="Google Shape;1114;p39"/>
          <p:cNvGrpSpPr/>
          <p:nvPr/>
        </p:nvGrpSpPr>
        <p:grpSpPr>
          <a:xfrm>
            <a:off x="457864" y="2769272"/>
            <a:ext cx="505348" cy="1711379"/>
            <a:chOff x="528824" y="1529910"/>
            <a:chExt cx="505348" cy="1711379"/>
          </a:xfrm>
        </p:grpSpPr>
        <p:sp>
          <p:nvSpPr>
            <p:cNvPr id="1115" name="Google Shape;1115;p39"/>
            <p:cNvSpPr txBox="1"/>
            <p:nvPr/>
          </p:nvSpPr>
          <p:spPr>
            <a:xfrm>
              <a:off x="544804" y="1957589"/>
              <a:ext cx="31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116" name="Google Shape;1116;p39"/>
            <p:cNvSpPr txBox="1"/>
            <p:nvPr/>
          </p:nvSpPr>
          <p:spPr>
            <a:xfrm>
              <a:off x="541524" y="1529910"/>
              <a:ext cx="32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117" name="Google Shape;1117;p39"/>
            <p:cNvSpPr/>
            <p:nvPr/>
          </p:nvSpPr>
          <p:spPr>
            <a:xfrm>
              <a:off x="890172" y="2095584"/>
              <a:ext cx="144000" cy="118800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118" name="Google Shape;1118;p39"/>
            <p:cNvSpPr/>
            <p:nvPr/>
          </p:nvSpPr>
          <p:spPr>
            <a:xfrm>
              <a:off x="886892" y="1667905"/>
              <a:ext cx="144000" cy="118800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119" name="Google Shape;1119;p39"/>
            <p:cNvSpPr txBox="1"/>
            <p:nvPr/>
          </p:nvSpPr>
          <p:spPr>
            <a:xfrm>
              <a:off x="532104" y="2871989"/>
              <a:ext cx="32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120" name="Google Shape;1120;p39"/>
            <p:cNvSpPr txBox="1"/>
            <p:nvPr/>
          </p:nvSpPr>
          <p:spPr>
            <a:xfrm>
              <a:off x="528824" y="2431610"/>
              <a:ext cx="32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121" name="Google Shape;1121;p39"/>
            <p:cNvSpPr/>
            <p:nvPr/>
          </p:nvSpPr>
          <p:spPr>
            <a:xfrm>
              <a:off x="890172" y="3009984"/>
              <a:ext cx="144000" cy="118800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122" name="Google Shape;1122;p39"/>
            <p:cNvSpPr/>
            <p:nvPr/>
          </p:nvSpPr>
          <p:spPr>
            <a:xfrm>
              <a:off x="886892" y="2544205"/>
              <a:ext cx="144000" cy="118800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123" name="Google Shape;1123;p39"/>
          <p:cNvGrpSpPr/>
          <p:nvPr/>
        </p:nvGrpSpPr>
        <p:grpSpPr>
          <a:xfrm>
            <a:off x="4567068" y="2105909"/>
            <a:ext cx="2034380" cy="2744482"/>
            <a:chOff x="4481014" y="1839269"/>
            <a:chExt cx="2034380" cy="2744482"/>
          </a:xfrm>
        </p:grpSpPr>
        <p:cxnSp>
          <p:nvCxnSpPr>
            <p:cNvPr id="1124" name="Google Shape;1124;p39"/>
            <p:cNvCxnSpPr/>
            <p:nvPr/>
          </p:nvCxnSpPr>
          <p:spPr>
            <a:xfrm>
              <a:off x="4598308" y="2153190"/>
              <a:ext cx="6693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25" name="Google Shape;1125;p39"/>
            <p:cNvCxnSpPr/>
            <p:nvPr/>
          </p:nvCxnSpPr>
          <p:spPr>
            <a:xfrm>
              <a:off x="5249439" y="2619833"/>
              <a:ext cx="5565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26" name="Google Shape;1126;p39"/>
            <p:cNvCxnSpPr/>
            <p:nvPr/>
          </p:nvCxnSpPr>
          <p:spPr>
            <a:xfrm flipH="1" rot="10800000">
              <a:off x="5258181" y="2148476"/>
              <a:ext cx="900" cy="4785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27" name="Google Shape;1127;p39"/>
            <p:cNvCxnSpPr/>
            <p:nvPr/>
          </p:nvCxnSpPr>
          <p:spPr>
            <a:xfrm>
              <a:off x="4638219" y="2537501"/>
              <a:ext cx="3891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28" name="Google Shape;1128;p39"/>
            <p:cNvCxnSpPr/>
            <p:nvPr/>
          </p:nvCxnSpPr>
          <p:spPr>
            <a:xfrm>
              <a:off x="5012902" y="3428084"/>
              <a:ext cx="7227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29" name="Google Shape;1129;p39"/>
            <p:cNvCxnSpPr/>
            <p:nvPr/>
          </p:nvCxnSpPr>
          <p:spPr>
            <a:xfrm rot="10800000">
              <a:off x="5020045" y="2529489"/>
              <a:ext cx="0" cy="9105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30" name="Google Shape;1130;p39"/>
            <p:cNvCxnSpPr/>
            <p:nvPr/>
          </p:nvCxnSpPr>
          <p:spPr>
            <a:xfrm>
              <a:off x="4926719" y="4333915"/>
              <a:ext cx="8481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31" name="Google Shape;1131;p39"/>
            <p:cNvCxnSpPr/>
            <p:nvPr/>
          </p:nvCxnSpPr>
          <p:spPr>
            <a:xfrm rot="10800000">
              <a:off x="4931481" y="2904639"/>
              <a:ext cx="0" cy="14388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32" name="Google Shape;1132;p39"/>
            <p:cNvCxnSpPr/>
            <p:nvPr/>
          </p:nvCxnSpPr>
          <p:spPr>
            <a:xfrm>
              <a:off x="4554129" y="2913359"/>
              <a:ext cx="3891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33" name="Google Shape;1133;p39"/>
            <p:cNvCxnSpPr/>
            <p:nvPr/>
          </p:nvCxnSpPr>
          <p:spPr>
            <a:xfrm>
              <a:off x="4802083" y="3108853"/>
              <a:ext cx="3891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34" name="Google Shape;1134;p39"/>
            <p:cNvCxnSpPr/>
            <p:nvPr/>
          </p:nvCxnSpPr>
          <p:spPr>
            <a:xfrm>
              <a:off x="4587466" y="3287035"/>
              <a:ext cx="2361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35" name="Google Shape;1135;p39"/>
            <p:cNvCxnSpPr/>
            <p:nvPr/>
          </p:nvCxnSpPr>
          <p:spPr>
            <a:xfrm rot="10800000">
              <a:off x="4813648" y="3102478"/>
              <a:ext cx="0" cy="1917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36" name="Google Shape;1136;p39"/>
            <p:cNvCxnSpPr/>
            <p:nvPr/>
          </p:nvCxnSpPr>
          <p:spPr>
            <a:xfrm>
              <a:off x="4591888" y="3713609"/>
              <a:ext cx="2361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37" name="Google Shape;1137;p39"/>
            <p:cNvCxnSpPr/>
            <p:nvPr/>
          </p:nvCxnSpPr>
          <p:spPr>
            <a:xfrm rot="10800000">
              <a:off x="4819931" y="3705694"/>
              <a:ext cx="2100" cy="1686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38" name="Google Shape;1138;p39"/>
            <p:cNvCxnSpPr/>
            <p:nvPr/>
          </p:nvCxnSpPr>
          <p:spPr>
            <a:xfrm>
              <a:off x="4813648" y="3868293"/>
              <a:ext cx="3891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39" name="Google Shape;1139;p39"/>
            <p:cNvCxnSpPr/>
            <p:nvPr/>
          </p:nvCxnSpPr>
          <p:spPr>
            <a:xfrm>
              <a:off x="5527740" y="2759386"/>
              <a:ext cx="6069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40" name="Google Shape;1140;p39"/>
            <p:cNvCxnSpPr/>
            <p:nvPr/>
          </p:nvCxnSpPr>
          <p:spPr>
            <a:xfrm rot="10800000">
              <a:off x="5532250" y="2749071"/>
              <a:ext cx="0" cy="13590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41" name="Google Shape;1141;p39"/>
            <p:cNvCxnSpPr/>
            <p:nvPr/>
          </p:nvCxnSpPr>
          <p:spPr>
            <a:xfrm>
              <a:off x="4622650" y="4111420"/>
              <a:ext cx="915900" cy="15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42" name="Google Shape;1142;p39"/>
            <p:cNvCxnSpPr/>
            <p:nvPr/>
          </p:nvCxnSpPr>
          <p:spPr>
            <a:xfrm>
              <a:off x="4633753" y="4504448"/>
              <a:ext cx="15033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43" name="Google Shape;1143;p39"/>
            <p:cNvCxnSpPr/>
            <p:nvPr/>
          </p:nvCxnSpPr>
          <p:spPr>
            <a:xfrm rot="10800000">
              <a:off x="6128298" y="3705704"/>
              <a:ext cx="0" cy="8073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44" name="Google Shape;1144;p39"/>
            <p:cNvSpPr txBox="1"/>
            <p:nvPr/>
          </p:nvSpPr>
          <p:spPr>
            <a:xfrm>
              <a:off x="4575560" y="1839269"/>
              <a:ext cx="285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145" name="Google Shape;1145;p39"/>
            <p:cNvSpPr txBox="1"/>
            <p:nvPr/>
          </p:nvSpPr>
          <p:spPr>
            <a:xfrm>
              <a:off x="4572127" y="2226636"/>
              <a:ext cx="32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U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146" name="Google Shape;1146;p39"/>
            <p:cNvSpPr txBox="1"/>
            <p:nvPr/>
          </p:nvSpPr>
          <p:spPr>
            <a:xfrm>
              <a:off x="4576889" y="2599485"/>
              <a:ext cx="32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V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147" name="Google Shape;1147;p39"/>
            <p:cNvSpPr txBox="1"/>
            <p:nvPr/>
          </p:nvSpPr>
          <p:spPr>
            <a:xfrm>
              <a:off x="4561430" y="2989006"/>
              <a:ext cx="415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W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148" name="Google Shape;1148;p39"/>
            <p:cNvSpPr txBox="1"/>
            <p:nvPr/>
          </p:nvSpPr>
          <p:spPr>
            <a:xfrm>
              <a:off x="4571425" y="3397044"/>
              <a:ext cx="31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X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149" name="Google Shape;1149;p39"/>
            <p:cNvSpPr txBox="1"/>
            <p:nvPr/>
          </p:nvSpPr>
          <p:spPr>
            <a:xfrm>
              <a:off x="4549532" y="3814302"/>
              <a:ext cx="31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Y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150" name="Google Shape;1150;p39"/>
            <p:cNvSpPr txBox="1"/>
            <p:nvPr/>
          </p:nvSpPr>
          <p:spPr>
            <a:xfrm>
              <a:off x="4562739" y="4214451"/>
              <a:ext cx="30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Z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1151" name="Google Shape;1151;p39"/>
            <p:cNvGrpSpPr/>
            <p:nvPr/>
          </p:nvGrpSpPr>
          <p:grpSpPr>
            <a:xfrm>
              <a:off x="5012889" y="2187307"/>
              <a:ext cx="1502505" cy="2319918"/>
              <a:chOff x="7241492" y="2292248"/>
              <a:chExt cx="1502505" cy="2319918"/>
            </a:xfrm>
          </p:grpSpPr>
          <p:sp>
            <p:nvSpPr>
              <p:cNvPr id="1152" name="Google Shape;1152;p39"/>
              <p:cNvSpPr/>
              <p:nvPr/>
            </p:nvSpPr>
            <p:spPr>
              <a:xfrm>
                <a:off x="7413159" y="3147970"/>
                <a:ext cx="144000" cy="118800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153" name="Google Shape;1153;p39"/>
              <p:cNvSpPr txBox="1"/>
              <p:nvPr/>
            </p:nvSpPr>
            <p:spPr>
              <a:xfrm>
                <a:off x="7825349" y="2292248"/>
                <a:ext cx="2856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T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154" name="Google Shape;1154;p39"/>
              <p:cNvSpPr txBox="1"/>
              <p:nvPr/>
            </p:nvSpPr>
            <p:spPr>
              <a:xfrm>
                <a:off x="7843328" y="3103678"/>
                <a:ext cx="324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U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155" name="Google Shape;1155;p39"/>
              <p:cNvSpPr txBox="1"/>
              <p:nvPr/>
            </p:nvSpPr>
            <p:spPr>
              <a:xfrm>
                <a:off x="7861743" y="3974184"/>
                <a:ext cx="324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V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156" name="Google Shape;1156;p39"/>
              <p:cNvSpPr txBox="1"/>
              <p:nvPr/>
            </p:nvSpPr>
            <p:spPr>
              <a:xfrm>
                <a:off x="7241492" y="2836444"/>
                <a:ext cx="415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W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157" name="Google Shape;1157;p39"/>
              <p:cNvSpPr txBox="1"/>
              <p:nvPr/>
            </p:nvSpPr>
            <p:spPr>
              <a:xfrm>
                <a:off x="7269918" y="3589505"/>
                <a:ext cx="3114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X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158" name="Google Shape;1158;p39"/>
              <p:cNvSpPr txBox="1"/>
              <p:nvPr/>
            </p:nvSpPr>
            <p:spPr>
              <a:xfrm>
                <a:off x="8432597" y="2837124"/>
                <a:ext cx="3114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Y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159" name="Google Shape;1159;p39"/>
              <p:cNvSpPr txBox="1"/>
              <p:nvPr/>
            </p:nvSpPr>
            <p:spPr>
              <a:xfrm>
                <a:off x="8429368" y="3714166"/>
                <a:ext cx="300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Z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160" name="Google Shape;1160;p39"/>
              <p:cNvSpPr/>
              <p:nvPr/>
            </p:nvSpPr>
            <p:spPr>
              <a:xfrm>
                <a:off x="7942672" y="2661696"/>
                <a:ext cx="144000" cy="118800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161" name="Google Shape;1161;p39"/>
              <p:cNvSpPr/>
              <p:nvPr/>
            </p:nvSpPr>
            <p:spPr>
              <a:xfrm>
                <a:off x="7946194" y="3470027"/>
                <a:ext cx="144000" cy="118800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162" name="Google Shape;1162;p39"/>
              <p:cNvSpPr/>
              <p:nvPr/>
            </p:nvSpPr>
            <p:spPr>
              <a:xfrm>
                <a:off x="7959012" y="4371789"/>
                <a:ext cx="144000" cy="118800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163" name="Google Shape;1163;p39"/>
              <p:cNvSpPr/>
              <p:nvPr/>
            </p:nvSpPr>
            <p:spPr>
              <a:xfrm>
                <a:off x="7410839" y="3913863"/>
                <a:ext cx="144000" cy="118800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164" name="Google Shape;1164;p39"/>
              <p:cNvSpPr/>
              <p:nvPr/>
            </p:nvSpPr>
            <p:spPr>
              <a:xfrm>
                <a:off x="8288581" y="2806224"/>
                <a:ext cx="144000" cy="118800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165" name="Google Shape;1165;p39"/>
              <p:cNvSpPr/>
              <p:nvPr/>
            </p:nvSpPr>
            <p:spPr>
              <a:xfrm>
                <a:off x="8267461" y="3732624"/>
                <a:ext cx="144000" cy="118800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166" name="Google Shape;1166;p39"/>
              <p:cNvSpPr/>
              <p:nvPr/>
            </p:nvSpPr>
            <p:spPr>
              <a:xfrm rot="2575401">
                <a:off x="7786509" y="2439204"/>
                <a:ext cx="485889" cy="444921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167" name="Google Shape;1167;p39"/>
              <p:cNvSpPr/>
              <p:nvPr/>
            </p:nvSpPr>
            <p:spPr>
              <a:xfrm rot="-8259152">
                <a:off x="7788093" y="4061669"/>
                <a:ext cx="485879" cy="444893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168" name="Google Shape;1168;p39"/>
              <p:cNvSpPr/>
              <p:nvPr/>
            </p:nvSpPr>
            <p:spPr>
              <a:xfrm rot="2575401">
                <a:off x="7786508" y="3250634"/>
                <a:ext cx="485889" cy="444921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169" name="Google Shape;1169;p39"/>
              <p:cNvSpPr/>
              <p:nvPr/>
            </p:nvSpPr>
            <p:spPr>
              <a:xfrm rot="-2884712">
                <a:off x="7398974" y="2823052"/>
                <a:ext cx="485847" cy="444639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170" name="Google Shape;1170;p39"/>
              <p:cNvSpPr/>
              <p:nvPr/>
            </p:nvSpPr>
            <p:spPr>
              <a:xfrm rot="-2884712">
                <a:off x="7382228" y="3640015"/>
                <a:ext cx="485847" cy="444639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171" name="Google Shape;1171;p39"/>
              <p:cNvSpPr/>
              <p:nvPr/>
            </p:nvSpPr>
            <p:spPr>
              <a:xfrm rot="7990402">
                <a:off x="8170342" y="2777824"/>
                <a:ext cx="485817" cy="444644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172" name="Google Shape;1172;p39"/>
              <p:cNvSpPr/>
              <p:nvPr/>
            </p:nvSpPr>
            <p:spPr>
              <a:xfrm rot="7990402">
                <a:off x="8170342" y="3670948"/>
                <a:ext cx="485817" cy="444644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sp>
          <p:nvSpPr>
            <p:cNvPr id="1173" name="Google Shape;1173;p39"/>
            <p:cNvSpPr/>
            <p:nvPr/>
          </p:nvSpPr>
          <p:spPr>
            <a:xfrm>
              <a:off x="4483395" y="2094518"/>
              <a:ext cx="144000" cy="118800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4483395" y="2479703"/>
              <a:ext cx="144000" cy="118800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4483395" y="2855097"/>
              <a:ext cx="144000" cy="118800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4483395" y="3224470"/>
              <a:ext cx="144000" cy="118800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4489536" y="3650463"/>
              <a:ext cx="144000" cy="118800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4481014" y="4052048"/>
              <a:ext cx="144000" cy="118800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179" name="Google Shape;1179;p39"/>
            <p:cNvSpPr/>
            <p:nvPr/>
          </p:nvSpPr>
          <p:spPr>
            <a:xfrm>
              <a:off x="4483395" y="4453633"/>
              <a:ext cx="144000" cy="118800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180" name="Google Shape;1180;p39"/>
          <p:cNvGrpSpPr/>
          <p:nvPr/>
        </p:nvGrpSpPr>
        <p:grpSpPr>
          <a:xfrm>
            <a:off x="2051665" y="2084966"/>
            <a:ext cx="2031984" cy="2744482"/>
            <a:chOff x="4481014" y="1839269"/>
            <a:chExt cx="2031984" cy="2744482"/>
          </a:xfrm>
        </p:grpSpPr>
        <p:cxnSp>
          <p:nvCxnSpPr>
            <p:cNvPr id="1181" name="Google Shape;1181;p39"/>
            <p:cNvCxnSpPr/>
            <p:nvPr/>
          </p:nvCxnSpPr>
          <p:spPr>
            <a:xfrm>
              <a:off x="4598308" y="2153190"/>
              <a:ext cx="6693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2" name="Google Shape;1182;p39"/>
            <p:cNvCxnSpPr/>
            <p:nvPr/>
          </p:nvCxnSpPr>
          <p:spPr>
            <a:xfrm>
              <a:off x="5249439" y="2619833"/>
              <a:ext cx="5565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3" name="Google Shape;1183;p39"/>
            <p:cNvCxnSpPr/>
            <p:nvPr/>
          </p:nvCxnSpPr>
          <p:spPr>
            <a:xfrm flipH="1" rot="10800000">
              <a:off x="5258181" y="2148476"/>
              <a:ext cx="900" cy="4785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4" name="Google Shape;1184;p39"/>
            <p:cNvCxnSpPr/>
            <p:nvPr/>
          </p:nvCxnSpPr>
          <p:spPr>
            <a:xfrm>
              <a:off x="4638219" y="2537501"/>
              <a:ext cx="3891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5" name="Google Shape;1185;p39"/>
            <p:cNvCxnSpPr/>
            <p:nvPr/>
          </p:nvCxnSpPr>
          <p:spPr>
            <a:xfrm>
              <a:off x="5012902" y="3428084"/>
              <a:ext cx="7227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6" name="Google Shape;1186;p39"/>
            <p:cNvCxnSpPr/>
            <p:nvPr/>
          </p:nvCxnSpPr>
          <p:spPr>
            <a:xfrm rot="10800000">
              <a:off x="5020045" y="2529489"/>
              <a:ext cx="0" cy="9105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7" name="Google Shape;1187;p39"/>
            <p:cNvCxnSpPr/>
            <p:nvPr/>
          </p:nvCxnSpPr>
          <p:spPr>
            <a:xfrm>
              <a:off x="4926719" y="4333915"/>
              <a:ext cx="8481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8" name="Google Shape;1188;p39"/>
            <p:cNvCxnSpPr/>
            <p:nvPr/>
          </p:nvCxnSpPr>
          <p:spPr>
            <a:xfrm rot="10800000">
              <a:off x="4931481" y="2904639"/>
              <a:ext cx="0" cy="14388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9" name="Google Shape;1189;p39"/>
            <p:cNvCxnSpPr/>
            <p:nvPr/>
          </p:nvCxnSpPr>
          <p:spPr>
            <a:xfrm>
              <a:off x="4554129" y="2913359"/>
              <a:ext cx="3891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0" name="Google Shape;1190;p39"/>
            <p:cNvCxnSpPr/>
            <p:nvPr/>
          </p:nvCxnSpPr>
          <p:spPr>
            <a:xfrm>
              <a:off x="4802083" y="3108853"/>
              <a:ext cx="3891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1" name="Google Shape;1191;p39"/>
            <p:cNvCxnSpPr/>
            <p:nvPr/>
          </p:nvCxnSpPr>
          <p:spPr>
            <a:xfrm>
              <a:off x="4587466" y="3287035"/>
              <a:ext cx="2361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2" name="Google Shape;1192;p39"/>
            <p:cNvCxnSpPr/>
            <p:nvPr/>
          </p:nvCxnSpPr>
          <p:spPr>
            <a:xfrm rot="10800000">
              <a:off x="4813648" y="3102478"/>
              <a:ext cx="0" cy="1917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3" name="Google Shape;1193;p39"/>
            <p:cNvCxnSpPr/>
            <p:nvPr/>
          </p:nvCxnSpPr>
          <p:spPr>
            <a:xfrm>
              <a:off x="4591888" y="3713609"/>
              <a:ext cx="2361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4" name="Google Shape;1194;p39"/>
            <p:cNvCxnSpPr/>
            <p:nvPr/>
          </p:nvCxnSpPr>
          <p:spPr>
            <a:xfrm rot="10800000">
              <a:off x="4819931" y="3705694"/>
              <a:ext cx="2100" cy="1686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5" name="Google Shape;1195;p39"/>
            <p:cNvCxnSpPr/>
            <p:nvPr/>
          </p:nvCxnSpPr>
          <p:spPr>
            <a:xfrm>
              <a:off x="4813648" y="3868293"/>
              <a:ext cx="3891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6" name="Google Shape;1196;p39"/>
            <p:cNvCxnSpPr/>
            <p:nvPr/>
          </p:nvCxnSpPr>
          <p:spPr>
            <a:xfrm>
              <a:off x="5527740" y="2759386"/>
              <a:ext cx="6069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7" name="Google Shape;1197;p39"/>
            <p:cNvCxnSpPr/>
            <p:nvPr/>
          </p:nvCxnSpPr>
          <p:spPr>
            <a:xfrm rot="10800000">
              <a:off x="5532250" y="2749071"/>
              <a:ext cx="0" cy="13590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8" name="Google Shape;1198;p39"/>
            <p:cNvCxnSpPr/>
            <p:nvPr/>
          </p:nvCxnSpPr>
          <p:spPr>
            <a:xfrm>
              <a:off x="4622650" y="4111420"/>
              <a:ext cx="915900" cy="15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9" name="Google Shape;1199;p39"/>
            <p:cNvCxnSpPr/>
            <p:nvPr/>
          </p:nvCxnSpPr>
          <p:spPr>
            <a:xfrm>
              <a:off x="4633753" y="4504448"/>
              <a:ext cx="15033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00" name="Google Shape;1200;p39"/>
            <p:cNvCxnSpPr/>
            <p:nvPr/>
          </p:nvCxnSpPr>
          <p:spPr>
            <a:xfrm rot="10800000">
              <a:off x="6128298" y="3705704"/>
              <a:ext cx="0" cy="8073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01" name="Google Shape;1201;p39"/>
            <p:cNvSpPr txBox="1"/>
            <p:nvPr/>
          </p:nvSpPr>
          <p:spPr>
            <a:xfrm>
              <a:off x="4575560" y="1839269"/>
              <a:ext cx="362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</a:t>
              </a:r>
              <a:endParaRPr/>
            </a:p>
          </p:txBody>
        </p:sp>
        <p:sp>
          <p:nvSpPr>
            <p:cNvPr id="1202" name="Google Shape;1202;p39"/>
            <p:cNvSpPr txBox="1"/>
            <p:nvPr/>
          </p:nvSpPr>
          <p:spPr>
            <a:xfrm>
              <a:off x="4572127" y="2226636"/>
              <a:ext cx="338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N</a:t>
              </a:r>
              <a:endParaRPr/>
            </a:p>
          </p:txBody>
        </p:sp>
        <p:sp>
          <p:nvSpPr>
            <p:cNvPr id="1203" name="Google Shape;1203;p39"/>
            <p:cNvSpPr txBox="1"/>
            <p:nvPr/>
          </p:nvSpPr>
          <p:spPr>
            <a:xfrm>
              <a:off x="4576889" y="2599485"/>
              <a:ext cx="362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O</a:t>
              </a:r>
              <a:endParaRPr/>
            </a:p>
          </p:txBody>
        </p:sp>
        <p:sp>
          <p:nvSpPr>
            <p:cNvPr id="1204" name="Google Shape;1204;p39"/>
            <p:cNvSpPr txBox="1"/>
            <p:nvPr/>
          </p:nvSpPr>
          <p:spPr>
            <a:xfrm>
              <a:off x="4570956" y="2989006"/>
              <a:ext cx="30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P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05" name="Google Shape;1205;p39"/>
            <p:cNvSpPr txBox="1"/>
            <p:nvPr/>
          </p:nvSpPr>
          <p:spPr>
            <a:xfrm>
              <a:off x="4561899" y="3397044"/>
              <a:ext cx="362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Q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06" name="Google Shape;1206;p39"/>
            <p:cNvSpPr txBox="1"/>
            <p:nvPr/>
          </p:nvSpPr>
          <p:spPr>
            <a:xfrm>
              <a:off x="4559058" y="3814302"/>
              <a:ext cx="31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07" name="Google Shape;1207;p39"/>
            <p:cNvSpPr txBox="1"/>
            <p:nvPr/>
          </p:nvSpPr>
          <p:spPr>
            <a:xfrm>
              <a:off x="4562739" y="4214451"/>
              <a:ext cx="30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1208" name="Google Shape;1208;p39"/>
            <p:cNvGrpSpPr/>
            <p:nvPr/>
          </p:nvGrpSpPr>
          <p:grpSpPr>
            <a:xfrm>
              <a:off x="5041315" y="2187307"/>
              <a:ext cx="1471683" cy="2319918"/>
              <a:chOff x="7269918" y="2292248"/>
              <a:chExt cx="1471683" cy="2319918"/>
            </a:xfrm>
          </p:grpSpPr>
          <p:sp>
            <p:nvSpPr>
              <p:cNvPr id="1209" name="Google Shape;1209;p39"/>
              <p:cNvSpPr/>
              <p:nvPr/>
            </p:nvSpPr>
            <p:spPr>
              <a:xfrm>
                <a:off x="7413159" y="3147970"/>
                <a:ext cx="144000" cy="118800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10" name="Google Shape;1210;p39"/>
              <p:cNvSpPr txBox="1"/>
              <p:nvPr/>
            </p:nvSpPr>
            <p:spPr>
              <a:xfrm>
                <a:off x="7825349" y="2292248"/>
                <a:ext cx="3627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M</a:t>
                </a:r>
                <a:endParaRPr/>
              </a:p>
            </p:txBody>
          </p:sp>
          <p:sp>
            <p:nvSpPr>
              <p:cNvPr id="1211" name="Google Shape;1211;p39"/>
              <p:cNvSpPr txBox="1"/>
              <p:nvPr/>
            </p:nvSpPr>
            <p:spPr>
              <a:xfrm>
                <a:off x="7843328" y="3103678"/>
                <a:ext cx="3387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N</a:t>
                </a:r>
                <a:endParaRPr/>
              </a:p>
            </p:txBody>
          </p:sp>
          <p:sp>
            <p:nvSpPr>
              <p:cNvPr id="1212" name="Google Shape;1212;p39"/>
              <p:cNvSpPr txBox="1"/>
              <p:nvPr/>
            </p:nvSpPr>
            <p:spPr>
              <a:xfrm>
                <a:off x="7861743" y="3974184"/>
                <a:ext cx="3627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O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13" name="Google Shape;1213;p39"/>
              <p:cNvSpPr txBox="1"/>
              <p:nvPr/>
            </p:nvSpPr>
            <p:spPr>
              <a:xfrm>
                <a:off x="7331267" y="2838884"/>
                <a:ext cx="300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P</a:t>
                </a:r>
                <a:endParaRPr/>
              </a:p>
            </p:txBody>
          </p:sp>
          <p:sp>
            <p:nvSpPr>
              <p:cNvPr id="1214" name="Google Shape;1214;p39"/>
              <p:cNvSpPr txBox="1"/>
              <p:nvPr/>
            </p:nvSpPr>
            <p:spPr>
              <a:xfrm>
                <a:off x="7269918" y="3589505"/>
                <a:ext cx="3627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Q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15" name="Google Shape;1215;p39"/>
              <p:cNvSpPr txBox="1"/>
              <p:nvPr/>
            </p:nvSpPr>
            <p:spPr>
              <a:xfrm>
                <a:off x="8432597" y="2837124"/>
                <a:ext cx="300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R</a:t>
                </a:r>
                <a:endParaRPr/>
              </a:p>
            </p:txBody>
          </p:sp>
          <p:sp>
            <p:nvSpPr>
              <p:cNvPr id="1216" name="Google Shape;1216;p39"/>
              <p:cNvSpPr txBox="1"/>
              <p:nvPr/>
            </p:nvSpPr>
            <p:spPr>
              <a:xfrm>
                <a:off x="8429368" y="3714166"/>
                <a:ext cx="300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S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17" name="Google Shape;1217;p39"/>
              <p:cNvSpPr/>
              <p:nvPr/>
            </p:nvSpPr>
            <p:spPr>
              <a:xfrm>
                <a:off x="7942672" y="2661696"/>
                <a:ext cx="144000" cy="118800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18" name="Google Shape;1218;p39"/>
              <p:cNvSpPr/>
              <p:nvPr/>
            </p:nvSpPr>
            <p:spPr>
              <a:xfrm>
                <a:off x="7946194" y="3470027"/>
                <a:ext cx="144000" cy="118800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19" name="Google Shape;1219;p39"/>
              <p:cNvSpPr/>
              <p:nvPr/>
            </p:nvSpPr>
            <p:spPr>
              <a:xfrm>
                <a:off x="7959012" y="4371789"/>
                <a:ext cx="144000" cy="118800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20" name="Google Shape;1220;p39"/>
              <p:cNvSpPr/>
              <p:nvPr/>
            </p:nvSpPr>
            <p:spPr>
              <a:xfrm>
                <a:off x="7410839" y="3913863"/>
                <a:ext cx="144000" cy="118800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21" name="Google Shape;1221;p39"/>
              <p:cNvSpPr/>
              <p:nvPr/>
            </p:nvSpPr>
            <p:spPr>
              <a:xfrm>
                <a:off x="8288581" y="2806224"/>
                <a:ext cx="144000" cy="118800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22" name="Google Shape;1222;p39"/>
              <p:cNvSpPr/>
              <p:nvPr/>
            </p:nvSpPr>
            <p:spPr>
              <a:xfrm>
                <a:off x="8267461" y="3732624"/>
                <a:ext cx="144000" cy="118800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23" name="Google Shape;1223;p39"/>
              <p:cNvSpPr/>
              <p:nvPr/>
            </p:nvSpPr>
            <p:spPr>
              <a:xfrm rot="2575401">
                <a:off x="7786509" y="2439204"/>
                <a:ext cx="485889" cy="444921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24" name="Google Shape;1224;p39"/>
              <p:cNvSpPr/>
              <p:nvPr/>
            </p:nvSpPr>
            <p:spPr>
              <a:xfrm rot="-8259152">
                <a:off x="7788093" y="4061669"/>
                <a:ext cx="485879" cy="444893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25" name="Google Shape;1225;p39"/>
              <p:cNvSpPr/>
              <p:nvPr/>
            </p:nvSpPr>
            <p:spPr>
              <a:xfrm rot="2575401">
                <a:off x="7786508" y="3250634"/>
                <a:ext cx="485889" cy="444921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26" name="Google Shape;1226;p39"/>
              <p:cNvSpPr/>
              <p:nvPr/>
            </p:nvSpPr>
            <p:spPr>
              <a:xfrm rot="-2884712">
                <a:off x="7398974" y="2823052"/>
                <a:ext cx="485847" cy="444639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27" name="Google Shape;1227;p39"/>
              <p:cNvSpPr/>
              <p:nvPr/>
            </p:nvSpPr>
            <p:spPr>
              <a:xfrm rot="-2884712">
                <a:off x="7382228" y="3640015"/>
                <a:ext cx="485847" cy="444639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28" name="Google Shape;1228;p39"/>
              <p:cNvSpPr/>
              <p:nvPr/>
            </p:nvSpPr>
            <p:spPr>
              <a:xfrm rot="7990402">
                <a:off x="8170342" y="2777824"/>
                <a:ext cx="485817" cy="444644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29" name="Google Shape;1229;p39"/>
              <p:cNvSpPr/>
              <p:nvPr/>
            </p:nvSpPr>
            <p:spPr>
              <a:xfrm rot="7990402">
                <a:off x="8170342" y="3670948"/>
                <a:ext cx="485817" cy="444644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sp>
          <p:nvSpPr>
            <p:cNvPr id="1230" name="Google Shape;1230;p39"/>
            <p:cNvSpPr/>
            <p:nvPr/>
          </p:nvSpPr>
          <p:spPr>
            <a:xfrm>
              <a:off x="4483395" y="2094518"/>
              <a:ext cx="144000" cy="118800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4483395" y="2479703"/>
              <a:ext cx="144000" cy="118800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4483395" y="2855097"/>
              <a:ext cx="144000" cy="118800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4483395" y="3224470"/>
              <a:ext cx="144000" cy="118800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34" name="Google Shape;1234;p39"/>
            <p:cNvSpPr/>
            <p:nvPr/>
          </p:nvSpPr>
          <p:spPr>
            <a:xfrm>
              <a:off x="4489536" y="3650463"/>
              <a:ext cx="144000" cy="118800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35" name="Google Shape;1235;p39"/>
            <p:cNvSpPr/>
            <p:nvPr/>
          </p:nvSpPr>
          <p:spPr>
            <a:xfrm>
              <a:off x="4481014" y="4052048"/>
              <a:ext cx="144000" cy="118800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36" name="Google Shape;1236;p39"/>
            <p:cNvSpPr/>
            <p:nvPr/>
          </p:nvSpPr>
          <p:spPr>
            <a:xfrm>
              <a:off x="4483395" y="4453633"/>
              <a:ext cx="144000" cy="118800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237" name="Google Shape;1237;p39"/>
          <p:cNvGrpSpPr/>
          <p:nvPr/>
        </p:nvGrpSpPr>
        <p:grpSpPr>
          <a:xfrm>
            <a:off x="3758764" y="5308451"/>
            <a:ext cx="1478599" cy="1272217"/>
            <a:chOff x="3715821" y="5651332"/>
            <a:chExt cx="1478599" cy="1272217"/>
          </a:xfrm>
        </p:grpSpPr>
        <p:grpSp>
          <p:nvGrpSpPr>
            <p:cNvPr id="1238" name="Google Shape;1238;p39"/>
            <p:cNvGrpSpPr/>
            <p:nvPr/>
          </p:nvGrpSpPr>
          <p:grpSpPr>
            <a:xfrm>
              <a:off x="3715821" y="5658714"/>
              <a:ext cx="831518" cy="1264835"/>
              <a:chOff x="5366648" y="3828154"/>
              <a:chExt cx="1335987" cy="2032189"/>
            </a:xfrm>
          </p:grpSpPr>
          <p:sp>
            <p:nvSpPr>
              <p:cNvPr id="1239" name="Google Shape;1239;p39"/>
              <p:cNvSpPr/>
              <p:nvPr/>
            </p:nvSpPr>
            <p:spPr>
              <a:xfrm rot="2575401">
                <a:off x="5787640" y="3934044"/>
                <a:ext cx="485889" cy="444921"/>
              </a:xfrm>
              <a:prstGeom prst="diagStripe">
                <a:avLst>
                  <a:gd fmla="val 75547" name="adj"/>
                </a:avLst>
              </a:prstGeom>
              <a:gradFill>
                <a:gsLst>
                  <a:gs pos="0">
                    <a:srgbClr val="484848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40" name="Google Shape;1240;p39"/>
              <p:cNvSpPr/>
              <p:nvPr/>
            </p:nvSpPr>
            <p:spPr>
              <a:xfrm rot="-8259152">
                <a:off x="5780794" y="5309847"/>
                <a:ext cx="485879" cy="444893"/>
              </a:xfrm>
              <a:prstGeom prst="diagStripe">
                <a:avLst>
                  <a:gd fmla="val 75547" name="adj"/>
                </a:avLst>
              </a:prstGeom>
              <a:gradFill>
                <a:gsLst>
                  <a:gs pos="0">
                    <a:srgbClr val="484848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41" name="Google Shape;1241;p39"/>
              <p:cNvSpPr/>
              <p:nvPr/>
            </p:nvSpPr>
            <p:spPr>
              <a:xfrm rot="2575401">
                <a:off x="5787640" y="4637754"/>
                <a:ext cx="485889" cy="444921"/>
              </a:xfrm>
              <a:prstGeom prst="diagStripe">
                <a:avLst>
                  <a:gd fmla="val 75547" name="adj"/>
                </a:avLst>
              </a:prstGeom>
              <a:gradFill>
                <a:gsLst>
                  <a:gs pos="0">
                    <a:srgbClr val="484848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42" name="Google Shape;1242;p39"/>
              <p:cNvSpPr/>
              <p:nvPr/>
            </p:nvSpPr>
            <p:spPr>
              <a:xfrm rot="-2884712">
                <a:off x="5456300" y="4264977"/>
                <a:ext cx="485847" cy="444639"/>
              </a:xfrm>
              <a:prstGeom prst="diagStripe">
                <a:avLst>
                  <a:gd fmla="val 75547" name="adj"/>
                </a:avLst>
              </a:prstGeom>
              <a:gradFill>
                <a:gsLst>
                  <a:gs pos="0">
                    <a:srgbClr val="484848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43" name="Google Shape;1243;p39"/>
              <p:cNvSpPr/>
              <p:nvPr/>
            </p:nvSpPr>
            <p:spPr>
              <a:xfrm rot="-2884712">
                <a:off x="5451474" y="4975372"/>
                <a:ext cx="485847" cy="444639"/>
              </a:xfrm>
              <a:prstGeom prst="diagStripe">
                <a:avLst>
                  <a:gd fmla="val 75547" name="adj"/>
                </a:avLst>
              </a:prstGeom>
              <a:gradFill>
                <a:gsLst>
                  <a:gs pos="0">
                    <a:srgbClr val="484848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44" name="Google Shape;1244;p39"/>
              <p:cNvSpPr/>
              <p:nvPr/>
            </p:nvSpPr>
            <p:spPr>
              <a:xfrm rot="7990402">
                <a:off x="6131376" y="4277342"/>
                <a:ext cx="485817" cy="444644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45" name="Google Shape;1245;p39"/>
              <p:cNvSpPr/>
              <p:nvPr/>
            </p:nvSpPr>
            <p:spPr>
              <a:xfrm rot="7990402">
                <a:off x="6131376" y="4975403"/>
                <a:ext cx="485817" cy="444644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1246" name="Google Shape;1246;p39"/>
            <p:cNvGrpSpPr/>
            <p:nvPr/>
          </p:nvGrpSpPr>
          <p:grpSpPr>
            <a:xfrm>
              <a:off x="4362902" y="5651332"/>
              <a:ext cx="831518" cy="1264835"/>
              <a:chOff x="5366648" y="3828154"/>
              <a:chExt cx="1335987" cy="2032189"/>
            </a:xfrm>
          </p:grpSpPr>
          <p:sp>
            <p:nvSpPr>
              <p:cNvPr id="1247" name="Google Shape;1247;p39"/>
              <p:cNvSpPr/>
              <p:nvPr/>
            </p:nvSpPr>
            <p:spPr>
              <a:xfrm rot="2575401">
                <a:off x="5787640" y="3934044"/>
                <a:ext cx="485889" cy="444921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48" name="Google Shape;1248;p39"/>
              <p:cNvSpPr/>
              <p:nvPr/>
            </p:nvSpPr>
            <p:spPr>
              <a:xfrm rot="-8259152">
                <a:off x="5780794" y="5309847"/>
                <a:ext cx="485879" cy="444893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49" name="Google Shape;1249;p39"/>
              <p:cNvSpPr/>
              <p:nvPr/>
            </p:nvSpPr>
            <p:spPr>
              <a:xfrm rot="2575401">
                <a:off x="5787640" y="4637754"/>
                <a:ext cx="485889" cy="444921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50" name="Google Shape;1250;p39"/>
              <p:cNvSpPr/>
              <p:nvPr/>
            </p:nvSpPr>
            <p:spPr>
              <a:xfrm rot="-2884712">
                <a:off x="5456300" y="4264977"/>
                <a:ext cx="485847" cy="444639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51" name="Google Shape;1251;p39"/>
              <p:cNvSpPr/>
              <p:nvPr/>
            </p:nvSpPr>
            <p:spPr>
              <a:xfrm rot="-2884712">
                <a:off x="5451474" y="4975372"/>
                <a:ext cx="485847" cy="444639"/>
              </a:xfrm>
              <a:prstGeom prst="diagStripe">
                <a:avLst>
                  <a:gd fmla="val 75547" name="adj"/>
                </a:avLst>
              </a:prstGeom>
              <a:gradFill>
                <a:gsLst>
                  <a:gs pos="0">
                    <a:srgbClr val="484848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52" name="Google Shape;1252;p39"/>
              <p:cNvSpPr/>
              <p:nvPr/>
            </p:nvSpPr>
            <p:spPr>
              <a:xfrm rot="7990402">
                <a:off x="6131376" y="4277342"/>
                <a:ext cx="485817" cy="444644"/>
              </a:xfrm>
              <a:prstGeom prst="diagStripe">
                <a:avLst>
                  <a:gd fmla="val 75547" name="adj"/>
                </a:avLst>
              </a:prstGeom>
              <a:gradFill>
                <a:gsLst>
                  <a:gs pos="0">
                    <a:srgbClr val="484848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53" name="Google Shape;1253;p39"/>
              <p:cNvSpPr/>
              <p:nvPr/>
            </p:nvSpPr>
            <p:spPr>
              <a:xfrm rot="7990402">
                <a:off x="6131376" y="4975403"/>
                <a:ext cx="485817" cy="444644"/>
              </a:xfrm>
              <a:prstGeom prst="diagStripe">
                <a:avLst>
                  <a:gd fmla="val 75547" name="adj"/>
                </a:avLst>
              </a:prstGeom>
              <a:solidFill>
                <a:srgbClr val="FFFF66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1254" name="Google Shape;1254;p39"/>
          <p:cNvSpPr/>
          <p:nvPr/>
        </p:nvSpPr>
        <p:spPr>
          <a:xfrm rot="4135708">
            <a:off x="3567914" y="4938577"/>
            <a:ext cx="616633" cy="349380"/>
          </a:xfrm>
          <a:prstGeom prst="rightArrow">
            <a:avLst>
              <a:gd fmla="val 35442" name="adj1"/>
              <a:gd fmla="val 74263" name="adj2"/>
            </a:avLst>
          </a:prstGeom>
          <a:gradFill>
            <a:gsLst>
              <a:gs pos="0">
                <a:srgbClr val="66D69E"/>
              </a:gs>
              <a:gs pos="100000">
                <a:srgbClr val="33C480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55" name="Google Shape;1255;p39"/>
          <p:cNvSpPr/>
          <p:nvPr/>
        </p:nvSpPr>
        <p:spPr>
          <a:xfrm rot="7623228">
            <a:off x="5055340" y="4975260"/>
            <a:ext cx="616863" cy="349562"/>
          </a:xfrm>
          <a:prstGeom prst="rightArrow">
            <a:avLst>
              <a:gd fmla="val 35442" name="adj1"/>
              <a:gd fmla="val 74263" name="adj2"/>
            </a:avLst>
          </a:prstGeom>
          <a:gradFill>
            <a:gsLst>
              <a:gs pos="0">
                <a:srgbClr val="66D69E"/>
              </a:gs>
              <a:gs pos="100000">
                <a:srgbClr val="33C480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56" name="Google Shape;1256;p39"/>
          <p:cNvSpPr/>
          <p:nvPr/>
        </p:nvSpPr>
        <p:spPr>
          <a:xfrm rot="10800000">
            <a:off x="5249292" y="5848679"/>
            <a:ext cx="1862400" cy="315300"/>
          </a:xfrm>
          <a:prstGeom prst="rightArrow">
            <a:avLst>
              <a:gd fmla="val 35442" name="adj1"/>
              <a:gd fmla="val 74263" name="adj2"/>
            </a:avLst>
          </a:prstGeom>
          <a:gradFill>
            <a:gsLst>
              <a:gs pos="0">
                <a:srgbClr val="66D69E"/>
              </a:gs>
              <a:gs pos="100000">
                <a:srgbClr val="33C480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57" name="Google Shape;1257;p39"/>
          <p:cNvSpPr/>
          <p:nvPr/>
        </p:nvSpPr>
        <p:spPr>
          <a:xfrm>
            <a:off x="5782263" y="5600181"/>
            <a:ext cx="102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Exemplo 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58" name="Google Shape;1258;p39"/>
          <p:cNvSpPr/>
          <p:nvPr/>
        </p:nvSpPr>
        <p:spPr>
          <a:xfrm rot="-5400000">
            <a:off x="11080741" y="3054989"/>
            <a:ext cx="112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CIRC_017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259" name="Google Shape;1259;p39"/>
          <p:cNvCxnSpPr/>
          <p:nvPr/>
        </p:nvCxnSpPr>
        <p:spPr>
          <a:xfrm>
            <a:off x="6955363" y="2832475"/>
            <a:ext cx="4582500" cy="31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0" name="Google Shape;1260;p39"/>
          <p:cNvCxnSpPr/>
          <p:nvPr/>
        </p:nvCxnSpPr>
        <p:spPr>
          <a:xfrm>
            <a:off x="6955375" y="3930300"/>
            <a:ext cx="4582500" cy="31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1" name="Google Shape;1261;p39"/>
          <p:cNvCxnSpPr/>
          <p:nvPr/>
        </p:nvCxnSpPr>
        <p:spPr>
          <a:xfrm>
            <a:off x="6955375" y="5028125"/>
            <a:ext cx="4582500" cy="31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22"/>
          <p:cNvPicPr preferRelativeResize="0"/>
          <p:nvPr/>
        </p:nvPicPr>
        <p:blipFill rotWithShape="1">
          <a:blip r:embed="rId3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7" name="Google Shape;357;p2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358" name="Google Shape;358;p2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4" name="Google Shape;364;p2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5" name="Google Shape;365;p2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7" name="Google Shape;367;p2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8" name="Google Shape;368;p2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1" name="Google Shape;371;p2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3" name="Google Shape;373;p2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6" name="Google Shape;376;p2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9" name="Google Shape;379;p2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1" name="Google Shape;381;p2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3" name="Google Shape;383;p2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5" name="Google Shape;385;p2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9" name="Google Shape;389;p2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0" name="Google Shape;390;p2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2" name="Google Shape;392;p2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3" name="Google Shape;393;p2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5" name="Google Shape;395;p2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7" name="Google Shape;397;p2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0" name="Google Shape;400;p2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2" name="Google Shape;402;p2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5" name="Google Shape;405;p2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6" name="Google Shape;406;p2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9" name="Google Shape;409;p2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1" name="Google Shape;411;p2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22"/>
          <p:cNvGrpSpPr/>
          <p:nvPr/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>
          <p:nvSpPr>
            <p:cNvPr id="413" name="Google Shape;413;p22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rgbClr val="A6A6A6"/>
                </a:gs>
              </a:gsLst>
              <a:lin ang="504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414" name="Google Shape;414;p22"/>
            <p:cNvPicPr preferRelativeResize="0"/>
            <p:nvPr/>
          </p:nvPicPr>
          <p:blipFill rotWithShape="1">
            <a:blip r:embed="rId4">
              <a:alphaModFix amt="30000"/>
            </a:blip>
            <a:srcRect b="0" l="0" r="0" t="0"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5" name="Google Shape;415;p22"/>
          <p:cNvSpPr/>
          <p:nvPr/>
        </p:nvSpPr>
        <p:spPr>
          <a:xfrm>
            <a:off x="2582333" y="2235200"/>
            <a:ext cx="7027334" cy="2396067"/>
          </a:xfrm>
          <a:prstGeom prst="round2DiagRect">
            <a:avLst>
              <a:gd fmla="val 9246" name="adj1"/>
              <a:gd fmla="val 0" name="adj2"/>
            </a:avLst>
          </a:prstGeom>
          <a:solidFill>
            <a:srgbClr val="000000">
              <a:alpha val="80000"/>
            </a:srgbClr>
          </a:solidFill>
          <a:ln cap="sq" cmpd="sng" w="19050">
            <a:solidFill>
              <a:schemeClr val="dk2">
                <a:alpha val="60000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416" name="Google Shape;416;p22"/>
          <p:cNvGrpSpPr/>
          <p:nvPr/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</p:grpSpPr>
        <p:sp>
          <p:nvSpPr>
            <p:cNvPr id="417" name="Google Shape;417;p22"/>
            <p:cNvSpPr/>
            <p:nvPr/>
          </p:nvSpPr>
          <p:spPr>
            <a:xfrm flipH="1" rot="-5400000">
              <a:off x="9653587" y="3379784"/>
              <a:ext cx="417513" cy="512763"/>
            </a:xfrm>
            <a:custGeom>
              <a:rect b="b" l="l" r="r" t="t"/>
              <a:pathLst>
                <a:path extrusionOk="0" h="323" w="26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418" name="Google Shape;418;p22"/>
            <p:cNvSpPr/>
            <p:nvPr/>
          </p:nvSpPr>
          <p:spPr>
            <a:xfrm flipH="1" rot="-5400000">
              <a:off x="10078244" y="3310728"/>
              <a:ext cx="157163" cy="152400"/>
            </a:xfrm>
            <a:custGeom>
              <a:rect b="b" l="l" r="r" t="t"/>
              <a:pathLst>
                <a:path extrusionOk="0" h="32" w="33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 flipH="1" rot="-5400000">
              <a:off x="11146631" y="3574253"/>
              <a:ext cx="188913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 flipH="1" rot="-5400000">
              <a:off x="10230644" y="3034502"/>
              <a:ext cx="304800" cy="1544638"/>
            </a:xfrm>
            <a:custGeom>
              <a:rect b="b" l="l" r="r" t="t"/>
              <a:pathLst>
                <a:path extrusionOk="0" h="973" w="192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421" name="Google Shape;421;p22"/>
            <p:cNvSpPr/>
            <p:nvPr/>
          </p:nvSpPr>
          <p:spPr>
            <a:xfrm rot="5400000">
              <a:off x="10034587" y="2562753"/>
              <a:ext cx="298450" cy="1154113"/>
            </a:xfrm>
            <a:custGeom>
              <a:rect b="b" l="l" r="r" t="t"/>
              <a:pathLst>
                <a:path extrusionOk="0" h="727" w="188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422" name="Google Shape;422;p22"/>
            <p:cNvSpPr/>
            <p:nvPr/>
          </p:nvSpPr>
          <p:spPr>
            <a:xfrm rot="5400000">
              <a:off x="10747375" y="3232679"/>
              <a:ext cx="157163" cy="155575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 rot="5400000">
              <a:off x="11399044" y="3095360"/>
              <a:ext cx="188913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 rot="5400000">
              <a:off x="10353675" y="2153178"/>
              <a:ext cx="307975" cy="1801813"/>
            </a:xfrm>
            <a:custGeom>
              <a:rect b="b" l="l" r="r" t="t"/>
              <a:pathLst>
                <a:path extrusionOk="0" h="1135" w="194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425" name="Google Shape;425;p22"/>
            <p:cNvSpPr/>
            <p:nvPr/>
          </p:nvSpPr>
          <p:spPr>
            <a:xfrm rot="5400000">
              <a:off x="9848850" y="330887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 rot="5400000">
              <a:off x="2122751" y="3532184"/>
              <a:ext cx="417513" cy="512763"/>
            </a:xfrm>
            <a:custGeom>
              <a:rect b="b" l="l" r="r" t="t"/>
              <a:pathLst>
                <a:path extrusionOk="0" h="323" w="26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428" name="Google Shape;428;p22"/>
            <p:cNvSpPr/>
            <p:nvPr/>
          </p:nvSpPr>
          <p:spPr>
            <a:xfrm rot="5400000">
              <a:off x="1958445" y="3463128"/>
              <a:ext cx="157163" cy="152400"/>
            </a:xfrm>
            <a:custGeom>
              <a:rect b="b" l="l" r="r" t="t"/>
              <a:pathLst>
                <a:path extrusionOk="0" h="32" w="33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 rot="5400000">
              <a:off x="858308" y="3726653"/>
              <a:ext cx="188913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 rot="5400000">
              <a:off x="1658407" y="3186902"/>
              <a:ext cx="304800" cy="1544638"/>
            </a:xfrm>
            <a:custGeom>
              <a:rect b="b" l="l" r="r" t="t"/>
              <a:pathLst>
                <a:path extrusionOk="0" h="973" w="192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431" name="Google Shape;431;p22"/>
            <p:cNvSpPr/>
            <p:nvPr/>
          </p:nvSpPr>
          <p:spPr>
            <a:xfrm flipH="1" rot="-5400000">
              <a:off x="1860814" y="2715153"/>
              <a:ext cx="298450" cy="1154113"/>
            </a:xfrm>
            <a:custGeom>
              <a:rect b="b" l="l" r="r" t="t"/>
              <a:pathLst>
                <a:path extrusionOk="0" h="727" w="188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432" name="Google Shape;432;p22"/>
            <p:cNvSpPr/>
            <p:nvPr/>
          </p:nvSpPr>
          <p:spPr>
            <a:xfrm flipH="1" rot="-5400000">
              <a:off x="1289314" y="3385079"/>
              <a:ext cx="157163" cy="155575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 flipH="1" rot="-5400000">
              <a:off x="605895" y="3247760"/>
              <a:ext cx="188913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 flipH="1" rot="-5400000">
              <a:off x="1532202" y="2305578"/>
              <a:ext cx="307975" cy="1801813"/>
            </a:xfrm>
            <a:custGeom>
              <a:rect b="b" l="l" r="r" t="t"/>
              <a:pathLst>
                <a:path extrusionOk="0" h="1135" w="194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435" name="Google Shape;435;p22"/>
            <p:cNvSpPr/>
            <p:nvPr/>
          </p:nvSpPr>
          <p:spPr>
            <a:xfrm flipH="1" rot="-5400000">
              <a:off x="2154501" y="346127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 flipH="1" rot="-5400000">
              <a:off x="2448983" y="3436672"/>
              <a:ext cx="23813" cy="252413"/>
            </a:xfrm>
            <a:prstGeom prst="rect">
              <a:avLst/>
            </a:pr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7" name="Google Shape;437;p22"/>
          <p:cNvSpPr txBox="1"/>
          <p:nvPr>
            <p:ph type="title"/>
          </p:nvPr>
        </p:nvSpPr>
        <p:spPr>
          <a:xfrm>
            <a:off x="2667000" y="2328334"/>
            <a:ext cx="6858000" cy="13678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wentieth Century"/>
              <a:buNone/>
            </a:pPr>
            <a:r>
              <a:rPr lang="pt-BR" sz="4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COMPOSIÇÃO DE CIRCUITOS</a:t>
            </a:r>
            <a:endParaRPr sz="48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38" name="Google Shape;438;p22"/>
          <p:cNvSpPr txBox="1"/>
          <p:nvPr>
            <p:ph idx="1" type="body"/>
          </p:nvPr>
        </p:nvSpPr>
        <p:spPr>
          <a:xfrm>
            <a:off x="2667001" y="3602038"/>
            <a:ext cx="6857999" cy="953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LÓGICA ELETRÔNICA</a:t>
            </a:r>
            <a:endParaRPr sz="2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0" name="Google Shape;1270;p41"/>
          <p:cNvGrpSpPr/>
          <p:nvPr/>
        </p:nvGrpSpPr>
        <p:grpSpPr>
          <a:xfrm>
            <a:off x="4317510" y="1944256"/>
            <a:ext cx="3096344" cy="3093008"/>
            <a:chOff x="7894576" y="87608"/>
            <a:chExt cx="453817" cy="453328"/>
          </a:xfrm>
        </p:grpSpPr>
        <p:sp>
          <p:nvSpPr>
            <p:cNvPr id="1271" name="Google Shape;1271;p41"/>
            <p:cNvSpPr/>
            <p:nvPr/>
          </p:nvSpPr>
          <p:spPr>
            <a:xfrm>
              <a:off x="7894576" y="87608"/>
              <a:ext cx="453817" cy="453328"/>
            </a:xfrm>
            <a:custGeom>
              <a:rect b="b" l="l" r="r" t="t"/>
              <a:pathLst>
                <a:path extrusionOk="0" h="2235877" w="2238289">
                  <a:moveTo>
                    <a:pt x="1119145" y="2235877"/>
                  </a:moveTo>
                  <a:lnTo>
                    <a:pt x="1119145" y="2235877"/>
                  </a:lnTo>
                  <a:cubicBezTo>
                    <a:pt x="504097" y="2235877"/>
                    <a:pt x="0" y="1731780"/>
                    <a:pt x="0" y="1116733"/>
                  </a:cubicBezTo>
                  <a:lnTo>
                    <a:pt x="0" y="1116733"/>
                  </a:lnTo>
                  <a:cubicBezTo>
                    <a:pt x="0" y="501686"/>
                    <a:pt x="504097" y="0"/>
                    <a:pt x="1119145" y="0"/>
                  </a:cubicBezTo>
                  <a:lnTo>
                    <a:pt x="1119145" y="0"/>
                  </a:lnTo>
                  <a:cubicBezTo>
                    <a:pt x="1734192" y="0"/>
                    <a:pt x="2238289" y="504097"/>
                    <a:pt x="2238289" y="1119145"/>
                  </a:cubicBezTo>
                  <a:lnTo>
                    <a:pt x="2238289" y="1119145"/>
                  </a:lnTo>
                  <a:cubicBezTo>
                    <a:pt x="2238289" y="1731780"/>
                    <a:pt x="1734192" y="2235877"/>
                    <a:pt x="1119145" y="2235877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3675">
              <a:solidFill>
                <a:srgbClr val="5D7E8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72" name="Google Shape;1272;p41"/>
            <p:cNvSpPr/>
            <p:nvPr/>
          </p:nvSpPr>
          <p:spPr>
            <a:xfrm>
              <a:off x="7937887" y="127559"/>
              <a:ext cx="369152" cy="370511"/>
            </a:xfrm>
            <a:custGeom>
              <a:rect b="b" l="l" r="r" t="t"/>
              <a:pathLst>
                <a:path extrusionOk="0" h="1670373" w="1664245">
                  <a:moveTo>
                    <a:pt x="4824" y="609620"/>
                  </a:moveTo>
                  <a:cubicBezTo>
                    <a:pt x="7236" y="607208"/>
                    <a:pt x="14472" y="604796"/>
                    <a:pt x="14472" y="602384"/>
                  </a:cubicBezTo>
                  <a:cubicBezTo>
                    <a:pt x="24119" y="573441"/>
                    <a:pt x="31355" y="542086"/>
                    <a:pt x="43415" y="510730"/>
                  </a:cubicBezTo>
                  <a:cubicBezTo>
                    <a:pt x="48239" y="496259"/>
                    <a:pt x="62711" y="484199"/>
                    <a:pt x="72358" y="472139"/>
                  </a:cubicBezTo>
                  <a:cubicBezTo>
                    <a:pt x="74770" y="469727"/>
                    <a:pt x="84418" y="469727"/>
                    <a:pt x="89242" y="472139"/>
                  </a:cubicBezTo>
                  <a:cubicBezTo>
                    <a:pt x="101302" y="474551"/>
                    <a:pt x="113362" y="479375"/>
                    <a:pt x="125421" y="481787"/>
                  </a:cubicBezTo>
                  <a:cubicBezTo>
                    <a:pt x="154365" y="489023"/>
                    <a:pt x="180896" y="496259"/>
                    <a:pt x="209840" y="501083"/>
                  </a:cubicBezTo>
                  <a:cubicBezTo>
                    <a:pt x="236371" y="505906"/>
                    <a:pt x="262903" y="517966"/>
                    <a:pt x="289434" y="508318"/>
                  </a:cubicBezTo>
                  <a:cubicBezTo>
                    <a:pt x="299082" y="503494"/>
                    <a:pt x="313553" y="498671"/>
                    <a:pt x="318377" y="489023"/>
                  </a:cubicBezTo>
                  <a:cubicBezTo>
                    <a:pt x="332849" y="455255"/>
                    <a:pt x="364204" y="433548"/>
                    <a:pt x="385912" y="407016"/>
                  </a:cubicBezTo>
                  <a:cubicBezTo>
                    <a:pt x="400384" y="390133"/>
                    <a:pt x="397972" y="373249"/>
                    <a:pt x="393148" y="358778"/>
                  </a:cubicBezTo>
                  <a:cubicBezTo>
                    <a:pt x="385912" y="334658"/>
                    <a:pt x="371440" y="312950"/>
                    <a:pt x="359380" y="288831"/>
                  </a:cubicBezTo>
                  <a:cubicBezTo>
                    <a:pt x="349733" y="264711"/>
                    <a:pt x="340085" y="240592"/>
                    <a:pt x="330437" y="214061"/>
                  </a:cubicBezTo>
                  <a:cubicBezTo>
                    <a:pt x="325613" y="202001"/>
                    <a:pt x="320789" y="189941"/>
                    <a:pt x="318377" y="177881"/>
                  </a:cubicBezTo>
                  <a:cubicBezTo>
                    <a:pt x="313553" y="160998"/>
                    <a:pt x="325613" y="151350"/>
                    <a:pt x="337673" y="144114"/>
                  </a:cubicBezTo>
                  <a:cubicBezTo>
                    <a:pt x="361792" y="129642"/>
                    <a:pt x="388324" y="115171"/>
                    <a:pt x="412443" y="100699"/>
                  </a:cubicBezTo>
                  <a:cubicBezTo>
                    <a:pt x="424503" y="93463"/>
                    <a:pt x="434151" y="86227"/>
                    <a:pt x="446211" y="81403"/>
                  </a:cubicBezTo>
                  <a:cubicBezTo>
                    <a:pt x="458270" y="76579"/>
                    <a:pt x="472742" y="71755"/>
                    <a:pt x="484802" y="83815"/>
                  </a:cubicBezTo>
                  <a:cubicBezTo>
                    <a:pt x="506509" y="107935"/>
                    <a:pt x="525805" y="132054"/>
                    <a:pt x="545101" y="158586"/>
                  </a:cubicBezTo>
                  <a:cubicBezTo>
                    <a:pt x="561984" y="180293"/>
                    <a:pt x="578868" y="204413"/>
                    <a:pt x="598164" y="228532"/>
                  </a:cubicBezTo>
                  <a:cubicBezTo>
                    <a:pt x="605399" y="238180"/>
                    <a:pt x="617459" y="245416"/>
                    <a:pt x="627107" y="252652"/>
                  </a:cubicBezTo>
                  <a:cubicBezTo>
                    <a:pt x="629519" y="255064"/>
                    <a:pt x="634343" y="255064"/>
                    <a:pt x="639167" y="252652"/>
                  </a:cubicBezTo>
                  <a:cubicBezTo>
                    <a:pt x="658462" y="247828"/>
                    <a:pt x="677758" y="247828"/>
                    <a:pt x="694641" y="238180"/>
                  </a:cubicBezTo>
                  <a:cubicBezTo>
                    <a:pt x="713937" y="226120"/>
                    <a:pt x="735645" y="230944"/>
                    <a:pt x="757352" y="228532"/>
                  </a:cubicBezTo>
                  <a:cubicBezTo>
                    <a:pt x="779060" y="226120"/>
                    <a:pt x="798355" y="209237"/>
                    <a:pt x="803179" y="189941"/>
                  </a:cubicBezTo>
                  <a:cubicBezTo>
                    <a:pt x="808003" y="168234"/>
                    <a:pt x="817651" y="148938"/>
                    <a:pt x="824887" y="127230"/>
                  </a:cubicBezTo>
                  <a:cubicBezTo>
                    <a:pt x="829711" y="110347"/>
                    <a:pt x="836947" y="93463"/>
                    <a:pt x="841770" y="74167"/>
                  </a:cubicBezTo>
                  <a:cubicBezTo>
                    <a:pt x="846594" y="54872"/>
                    <a:pt x="849006" y="35576"/>
                    <a:pt x="856242" y="18693"/>
                  </a:cubicBezTo>
                  <a:cubicBezTo>
                    <a:pt x="858654" y="11457"/>
                    <a:pt x="868302" y="1809"/>
                    <a:pt x="877950" y="1809"/>
                  </a:cubicBezTo>
                  <a:cubicBezTo>
                    <a:pt x="902069" y="-603"/>
                    <a:pt x="923777" y="-603"/>
                    <a:pt x="947896" y="1809"/>
                  </a:cubicBezTo>
                  <a:cubicBezTo>
                    <a:pt x="972016" y="4221"/>
                    <a:pt x="993723" y="9045"/>
                    <a:pt x="1017843" y="13869"/>
                  </a:cubicBezTo>
                  <a:cubicBezTo>
                    <a:pt x="1049198" y="21105"/>
                    <a:pt x="1068494" y="59696"/>
                    <a:pt x="1056434" y="88639"/>
                  </a:cubicBezTo>
                  <a:cubicBezTo>
                    <a:pt x="1054022" y="95875"/>
                    <a:pt x="1051610" y="100699"/>
                    <a:pt x="1051610" y="107935"/>
                  </a:cubicBezTo>
                  <a:cubicBezTo>
                    <a:pt x="1049198" y="146526"/>
                    <a:pt x="1049198" y="185117"/>
                    <a:pt x="1049198" y="223708"/>
                  </a:cubicBezTo>
                  <a:cubicBezTo>
                    <a:pt x="1049198" y="257476"/>
                    <a:pt x="1058846" y="267123"/>
                    <a:pt x="1087789" y="281595"/>
                  </a:cubicBezTo>
                  <a:cubicBezTo>
                    <a:pt x="1116733" y="296067"/>
                    <a:pt x="1143264" y="312950"/>
                    <a:pt x="1172207" y="329834"/>
                  </a:cubicBezTo>
                  <a:cubicBezTo>
                    <a:pt x="1198739" y="346718"/>
                    <a:pt x="1215623" y="344306"/>
                    <a:pt x="1237330" y="327422"/>
                  </a:cubicBezTo>
                  <a:cubicBezTo>
                    <a:pt x="1259038" y="310539"/>
                    <a:pt x="1283157" y="296067"/>
                    <a:pt x="1307277" y="279183"/>
                  </a:cubicBezTo>
                  <a:cubicBezTo>
                    <a:pt x="1328984" y="264711"/>
                    <a:pt x="1353104" y="247828"/>
                    <a:pt x="1374811" y="233356"/>
                  </a:cubicBezTo>
                  <a:cubicBezTo>
                    <a:pt x="1386871" y="223708"/>
                    <a:pt x="1413403" y="230944"/>
                    <a:pt x="1425462" y="245416"/>
                  </a:cubicBezTo>
                  <a:cubicBezTo>
                    <a:pt x="1451994" y="279183"/>
                    <a:pt x="1478525" y="310539"/>
                    <a:pt x="1505056" y="344306"/>
                  </a:cubicBezTo>
                  <a:cubicBezTo>
                    <a:pt x="1519528" y="361189"/>
                    <a:pt x="1517116" y="375661"/>
                    <a:pt x="1500233" y="392545"/>
                  </a:cubicBezTo>
                  <a:cubicBezTo>
                    <a:pt x="1459229" y="435960"/>
                    <a:pt x="1415814" y="476963"/>
                    <a:pt x="1379635" y="522790"/>
                  </a:cubicBezTo>
                  <a:cubicBezTo>
                    <a:pt x="1369987" y="534850"/>
                    <a:pt x="1374811" y="561381"/>
                    <a:pt x="1379635" y="580677"/>
                  </a:cubicBezTo>
                  <a:cubicBezTo>
                    <a:pt x="1382047" y="597561"/>
                    <a:pt x="1391695" y="616856"/>
                    <a:pt x="1401343" y="631328"/>
                  </a:cubicBezTo>
                  <a:cubicBezTo>
                    <a:pt x="1413403" y="655447"/>
                    <a:pt x="1408579" y="686803"/>
                    <a:pt x="1439934" y="701274"/>
                  </a:cubicBezTo>
                  <a:cubicBezTo>
                    <a:pt x="1444758" y="703686"/>
                    <a:pt x="1449582" y="706098"/>
                    <a:pt x="1454406" y="708510"/>
                  </a:cubicBezTo>
                  <a:cubicBezTo>
                    <a:pt x="1468877" y="708510"/>
                    <a:pt x="1483349" y="708510"/>
                    <a:pt x="1497821" y="710922"/>
                  </a:cubicBezTo>
                  <a:cubicBezTo>
                    <a:pt x="1541236" y="715746"/>
                    <a:pt x="1587063" y="718158"/>
                    <a:pt x="1630478" y="722982"/>
                  </a:cubicBezTo>
                  <a:cubicBezTo>
                    <a:pt x="1644950" y="725394"/>
                    <a:pt x="1664245" y="747101"/>
                    <a:pt x="1664245" y="763985"/>
                  </a:cubicBezTo>
                  <a:cubicBezTo>
                    <a:pt x="1664245" y="807400"/>
                    <a:pt x="1664245" y="850815"/>
                    <a:pt x="1664245" y="894230"/>
                  </a:cubicBezTo>
                  <a:cubicBezTo>
                    <a:pt x="1664245" y="911114"/>
                    <a:pt x="1652185" y="923174"/>
                    <a:pt x="1632890" y="925586"/>
                  </a:cubicBezTo>
                  <a:cubicBezTo>
                    <a:pt x="1596711" y="930410"/>
                    <a:pt x="1560531" y="935233"/>
                    <a:pt x="1524352" y="940057"/>
                  </a:cubicBezTo>
                  <a:cubicBezTo>
                    <a:pt x="1500233" y="942469"/>
                    <a:pt x="1476113" y="944881"/>
                    <a:pt x="1451994" y="952117"/>
                  </a:cubicBezTo>
                  <a:cubicBezTo>
                    <a:pt x="1437522" y="954529"/>
                    <a:pt x="1425462" y="961765"/>
                    <a:pt x="1420638" y="978649"/>
                  </a:cubicBezTo>
                  <a:cubicBezTo>
                    <a:pt x="1406167" y="1019652"/>
                    <a:pt x="1389283" y="1058243"/>
                    <a:pt x="1374811" y="1099246"/>
                  </a:cubicBezTo>
                  <a:cubicBezTo>
                    <a:pt x="1367575" y="1118542"/>
                    <a:pt x="1379635" y="1133013"/>
                    <a:pt x="1391695" y="1145073"/>
                  </a:cubicBezTo>
                  <a:cubicBezTo>
                    <a:pt x="1406167" y="1161957"/>
                    <a:pt x="1423050" y="1176428"/>
                    <a:pt x="1437522" y="1193312"/>
                  </a:cubicBezTo>
                  <a:cubicBezTo>
                    <a:pt x="1466465" y="1222255"/>
                    <a:pt x="1492997" y="1251199"/>
                    <a:pt x="1519528" y="1282554"/>
                  </a:cubicBezTo>
                  <a:cubicBezTo>
                    <a:pt x="1524352" y="1287378"/>
                    <a:pt x="1524352" y="1299438"/>
                    <a:pt x="1519528" y="1304262"/>
                  </a:cubicBezTo>
                  <a:cubicBezTo>
                    <a:pt x="1502645" y="1330793"/>
                    <a:pt x="1483349" y="1354913"/>
                    <a:pt x="1464053" y="1379032"/>
                  </a:cubicBezTo>
                  <a:cubicBezTo>
                    <a:pt x="1451994" y="1395916"/>
                    <a:pt x="1435110" y="1407976"/>
                    <a:pt x="1420638" y="1424859"/>
                  </a:cubicBezTo>
                  <a:cubicBezTo>
                    <a:pt x="1408579" y="1439331"/>
                    <a:pt x="1391695" y="1436919"/>
                    <a:pt x="1379635" y="1429683"/>
                  </a:cubicBezTo>
                  <a:cubicBezTo>
                    <a:pt x="1343456" y="1407976"/>
                    <a:pt x="1312101" y="1383856"/>
                    <a:pt x="1275921" y="1362148"/>
                  </a:cubicBezTo>
                  <a:cubicBezTo>
                    <a:pt x="1251802" y="1347677"/>
                    <a:pt x="1225270" y="1335617"/>
                    <a:pt x="1198739" y="1323557"/>
                  </a:cubicBezTo>
                  <a:cubicBezTo>
                    <a:pt x="1193915" y="1321145"/>
                    <a:pt x="1184267" y="1328381"/>
                    <a:pt x="1177031" y="1333205"/>
                  </a:cubicBezTo>
                  <a:cubicBezTo>
                    <a:pt x="1140852" y="1352501"/>
                    <a:pt x="1104673" y="1374208"/>
                    <a:pt x="1070906" y="1395916"/>
                  </a:cubicBezTo>
                  <a:cubicBezTo>
                    <a:pt x="1061258" y="1403152"/>
                    <a:pt x="1056434" y="1420035"/>
                    <a:pt x="1054022" y="1432095"/>
                  </a:cubicBezTo>
                  <a:cubicBezTo>
                    <a:pt x="1051610" y="1446567"/>
                    <a:pt x="1054022" y="1461039"/>
                    <a:pt x="1054022" y="1473098"/>
                  </a:cubicBezTo>
                  <a:cubicBezTo>
                    <a:pt x="1056434" y="1523749"/>
                    <a:pt x="1061258" y="1574400"/>
                    <a:pt x="1063670" y="1625051"/>
                  </a:cubicBezTo>
                  <a:cubicBezTo>
                    <a:pt x="1063670" y="1632287"/>
                    <a:pt x="1054022" y="1639523"/>
                    <a:pt x="1046786" y="1644347"/>
                  </a:cubicBezTo>
                  <a:cubicBezTo>
                    <a:pt x="1039550" y="1649170"/>
                    <a:pt x="1029902" y="1653994"/>
                    <a:pt x="1020255" y="1653994"/>
                  </a:cubicBezTo>
                  <a:cubicBezTo>
                    <a:pt x="972016" y="1653994"/>
                    <a:pt x="926189" y="1680526"/>
                    <a:pt x="875538" y="1666054"/>
                  </a:cubicBezTo>
                  <a:cubicBezTo>
                    <a:pt x="863478" y="1629875"/>
                    <a:pt x="849006" y="1593696"/>
                    <a:pt x="836947" y="1557517"/>
                  </a:cubicBezTo>
                  <a:cubicBezTo>
                    <a:pt x="829711" y="1538221"/>
                    <a:pt x="824887" y="1516513"/>
                    <a:pt x="820063" y="1494806"/>
                  </a:cubicBezTo>
                  <a:cubicBezTo>
                    <a:pt x="812827" y="1461039"/>
                    <a:pt x="791119" y="1441743"/>
                    <a:pt x="757352" y="1439331"/>
                  </a:cubicBezTo>
                  <a:cubicBezTo>
                    <a:pt x="733233" y="1439331"/>
                    <a:pt x="711525" y="1439331"/>
                    <a:pt x="687406" y="1429683"/>
                  </a:cubicBezTo>
                  <a:cubicBezTo>
                    <a:pt x="646402" y="1415211"/>
                    <a:pt x="622283" y="1427271"/>
                    <a:pt x="593340" y="1468274"/>
                  </a:cubicBezTo>
                  <a:cubicBezTo>
                    <a:pt x="561984" y="1511689"/>
                    <a:pt x="533041" y="1555104"/>
                    <a:pt x="501686" y="1596108"/>
                  </a:cubicBezTo>
                  <a:cubicBezTo>
                    <a:pt x="496862" y="1603343"/>
                    <a:pt x="479978" y="1605755"/>
                    <a:pt x="472742" y="1600931"/>
                  </a:cubicBezTo>
                  <a:cubicBezTo>
                    <a:pt x="438975" y="1584048"/>
                    <a:pt x="407619" y="1564752"/>
                    <a:pt x="376264" y="1545457"/>
                  </a:cubicBezTo>
                  <a:cubicBezTo>
                    <a:pt x="361792" y="1535809"/>
                    <a:pt x="349733" y="1526161"/>
                    <a:pt x="335261" y="1514101"/>
                  </a:cubicBezTo>
                  <a:cubicBezTo>
                    <a:pt x="330437" y="1509278"/>
                    <a:pt x="328025" y="1499630"/>
                    <a:pt x="330437" y="1494806"/>
                  </a:cubicBezTo>
                  <a:cubicBezTo>
                    <a:pt x="340085" y="1470686"/>
                    <a:pt x="352145" y="1446567"/>
                    <a:pt x="364204" y="1422447"/>
                  </a:cubicBezTo>
                  <a:cubicBezTo>
                    <a:pt x="371440" y="1407976"/>
                    <a:pt x="376264" y="1391092"/>
                    <a:pt x="381088" y="1374208"/>
                  </a:cubicBezTo>
                  <a:cubicBezTo>
                    <a:pt x="385912" y="1359737"/>
                    <a:pt x="390736" y="1347677"/>
                    <a:pt x="397972" y="1335617"/>
                  </a:cubicBezTo>
                  <a:cubicBezTo>
                    <a:pt x="410031" y="1313909"/>
                    <a:pt x="407619" y="1282554"/>
                    <a:pt x="388324" y="1263259"/>
                  </a:cubicBezTo>
                  <a:cubicBezTo>
                    <a:pt x="361792" y="1236727"/>
                    <a:pt x="340085" y="1207784"/>
                    <a:pt x="313553" y="1181252"/>
                  </a:cubicBezTo>
                  <a:cubicBezTo>
                    <a:pt x="311142" y="1178840"/>
                    <a:pt x="306318" y="1176428"/>
                    <a:pt x="303906" y="1176428"/>
                  </a:cubicBezTo>
                  <a:cubicBezTo>
                    <a:pt x="279786" y="1178840"/>
                    <a:pt x="255667" y="1181252"/>
                    <a:pt x="231547" y="1183664"/>
                  </a:cubicBezTo>
                  <a:cubicBezTo>
                    <a:pt x="229135" y="1183664"/>
                    <a:pt x="226723" y="1186076"/>
                    <a:pt x="224311" y="1186076"/>
                  </a:cubicBezTo>
                  <a:cubicBezTo>
                    <a:pt x="197780" y="1190900"/>
                    <a:pt x="168836" y="1195724"/>
                    <a:pt x="142305" y="1200548"/>
                  </a:cubicBezTo>
                  <a:cubicBezTo>
                    <a:pt x="125421" y="1202960"/>
                    <a:pt x="108538" y="1210196"/>
                    <a:pt x="89242" y="1212608"/>
                  </a:cubicBezTo>
                  <a:cubicBezTo>
                    <a:pt x="65123" y="1215020"/>
                    <a:pt x="55475" y="1205372"/>
                    <a:pt x="48239" y="1183664"/>
                  </a:cubicBezTo>
                  <a:cubicBezTo>
                    <a:pt x="38591" y="1154721"/>
                    <a:pt x="21708" y="1125778"/>
                    <a:pt x="14472" y="1096834"/>
                  </a:cubicBezTo>
                  <a:cubicBezTo>
                    <a:pt x="9648" y="1075127"/>
                    <a:pt x="9648" y="1051007"/>
                    <a:pt x="14472" y="1029300"/>
                  </a:cubicBezTo>
                  <a:cubicBezTo>
                    <a:pt x="16884" y="1022064"/>
                    <a:pt x="33767" y="1017240"/>
                    <a:pt x="45827" y="1012416"/>
                  </a:cubicBezTo>
                  <a:cubicBezTo>
                    <a:pt x="67535" y="1002768"/>
                    <a:pt x="89242" y="993120"/>
                    <a:pt x="108538" y="981061"/>
                  </a:cubicBezTo>
                  <a:cubicBezTo>
                    <a:pt x="127833" y="971413"/>
                    <a:pt x="147129" y="956941"/>
                    <a:pt x="168836" y="947293"/>
                  </a:cubicBezTo>
                  <a:cubicBezTo>
                    <a:pt x="190544" y="935233"/>
                    <a:pt x="205016" y="920762"/>
                    <a:pt x="205016" y="891818"/>
                  </a:cubicBezTo>
                  <a:cubicBezTo>
                    <a:pt x="202604" y="855639"/>
                    <a:pt x="202604" y="819460"/>
                    <a:pt x="205016" y="780869"/>
                  </a:cubicBezTo>
                  <a:cubicBezTo>
                    <a:pt x="207428" y="756749"/>
                    <a:pt x="185720" y="739866"/>
                    <a:pt x="164013" y="727806"/>
                  </a:cubicBezTo>
                  <a:cubicBezTo>
                    <a:pt x="142305" y="718158"/>
                    <a:pt x="120598" y="706098"/>
                    <a:pt x="98890" y="694038"/>
                  </a:cubicBezTo>
                  <a:cubicBezTo>
                    <a:pt x="79594" y="684391"/>
                    <a:pt x="57887" y="674743"/>
                    <a:pt x="36179" y="665095"/>
                  </a:cubicBezTo>
                  <a:cubicBezTo>
                    <a:pt x="24119" y="660271"/>
                    <a:pt x="12060" y="655447"/>
                    <a:pt x="0" y="650623"/>
                  </a:cubicBezTo>
                  <a:cubicBezTo>
                    <a:pt x="4824" y="640976"/>
                    <a:pt x="4824" y="626504"/>
                    <a:pt x="4824" y="609620"/>
                  </a:cubicBezTo>
                  <a:close/>
                  <a:moveTo>
                    <a:pt x="1239742" y="841167"/>
                  </a:moveTo>
                  <a:cubicBezTo>
                    <a:pt x="1237330" y="841167"/>
                    <a:pt x="1237330" y="841167"/>
                    <a:pt x="1234918" y="841167"/>
                  </a:cubicBezTo>
                  <a:cubicBezTo>
                    <a:pt x="1237330" y="790516"/>
                    <a:pt x="1232506" y="739866"/>
                    <a:pt x="1208387" y="691627"/>
                  </a:cubicBezTo>
                  <a:cubicBezTo>
                    <a:pt x="1198739" y="669919"/>
                    <a:pt x="1193915" y="645800"/>
                    <a:pt x="1179443" y="626504"/>
                  </a:cubicBezTo>
                  <a:cubicBezTo>
                    <a:pt x="1160148" y="597561"/>
                    <a:pt x="1136028" y="571029"/>
                    <a:pt x="1111909" y="544498"/>
                  </a:cubicBezTo>
                  <a:cubicBezTo>
                    <a:pt x="1073318" y="505906"/>
                    <a:pt x="1029902" y="474551"/>
                    <a:pt x="979251" y="455255"/>
                  </a:cubicBezTo>
                  <a:cubicBezTo>
                    <a:pt x="940660" y="440784"/>
                    <a:pt x="902069" y="433548"/>
                    <a:pt x="863478" y="423900"/>
                  </a:cubicBezTo>
                  <a:cubicBezTo>
                    <a:pt x="815239" y="411840"/>
                    <a:pt x="767000" y="428724"/>
                    <a:pt x="718761" y="435960"/>
                  </a:cubicBezTo>
                  <a:cubicBezTo>
                    <a:pt x="716349" y="435960"/>
                    <a:pt x="716349" y="438372"/>
                    <a:pt x="713937" y="438372"/>
                  </a:cubicBezTo>
                  <a:cubicBezTo>
                    <a:pt x="684994" y="450432"/>
                    <a:pt x="658462" y="460079"/>
                    <a:pt x="629519" y="472139"/>
                  </a:cubicBezTo>
                  <a:cubicBezTo>
                    <a:pt x="610223" y="481787"/>
                    <a:pt x="590928" y="491435"/>
                    <a:pt x="576456" y="505906"/>
                  </a:cubicBezTo>
                  <a:cubicBezTo>
                    <a:pt x="554748" y="522790"/>
                    <a:pt x="535453" y="542086"/>
                    <a:pt x="516157" y="561381"/>
                  </a:cubicBezTo>
                  <a:cubicBezTo>
                    <a:pt x="484802" y="590325"/>
                    <a:pt x="465506" y="626504"/>
                    <a:pt x="448623" y="665095"/>
                  </a:cubicBezTo>
                  <a:cubicBezTo>
                    <a:pt x="441387" y="679567"/>
                    <a:pt x="436563" y="691627"/>
                    <a:pt x="431739" y="706098"/>
                  </a:cubicBezTo>
                  <a:cubicBezTo>
                    <a:pt x="424503" y="732630"/>
                    <a:pt x="414855" y="759161"/>
                    <a:pt x="412443" y="785693"/>
                  </a:cubicBezTo>
                  <a:cubicBezTo>
                    <a:pt x="410031" y="821872"/>
                    <a:pt x="410031" y="858051"/>
                    <a:pt x="412443" y="896642"/>
                  </a:cubicBezTo>
                  <a:cubicBezTo>
                    <a:pt x="414855" y="923174"/>
                    <a:pt x="424503" y="949705"/>
                    <a:pt x="434151" y="976237"/>
                  </a:cubicBezTo>
                  <a:cubicBezTo>
                    <a:pt x="441387" y="997944"/>
                    <a:pt x="453447" y="1022064"/>
                    <a:pt x="463094" y="1043771"/>
                  </a:cubicBezTo>
                  <a:cubicBezTo>
                    <a:pt x="472742" y="1060655"/>
                    <a:pt x="482390" y="1079950"/>
                    <a:pt x="494450" y="1094422"/>
                  </a:cubicBezTo>
                  <a:cubicBezTo>
                    <a:pt x="511333" y="1116130"/>
                    <a:pt x="530629" y="1135425"/>
                    <a:pt x="552336" y="1154721"/>
                  </a:cubicBezTo>
                  <a:cubicBezTo>
                    <a:pt x="574044" y="1174017"/>
                    <a:pt x="598164" y="1193312"/>
                    <a:pt x="624695" y="1207784"/>
                  </a:cubicBezTo>
                  <a:cubicBezTo>
                    <a:pt x="646402" y="1219843"/>
                    <a:pt x="672934" y="1229491"/>
                    <a:pt x="699465" y="1236727"/>
                  </a:cubicBezTo>
                  <a:cubicBezTo>
                    <a:pt x="728409" y="1246375"/>
                    <a:pt x="757352" y="1253611"/>
                    <a:pt x="788708" y="1258435"/>
                  </a:cubicBezTo>
                  <a:cubicBezTo>
                    <a:pt x="839358" y="1265670"/>
                    <a:pt x="885186" y="1251199"/>
                    <a:pt x="935836" y="1243963"/>
                  </a:cubicBezTo>
                  <a:cubicBezTo>
                    <a:pt x="938248" y="1243963"/>
                    <a:pt x="940660" y="1243963"/>
                    <a:pt x="940660" y="1241551"/>
                  </a:cubicBezTo>
                  <a:cubicBezTo>
                    <a:pt x="964780" y="1229491"/>
                    <a:pt x="991311" y="1219843"/>
                    <a:pt x="1015431" y="1207784"/>
                  </a:cubicBezTo>
                  <a:cubicBezTo>
                    <a:pt x="1034726" y="1198136"/>
                    <a:pt x="1054022" y="1190900"/>
                    <a:pt x="1068494" y="1178840"/>
                  </a:cubicBezTo>
                  <a:cubicBezTo>
                    <a:pt x="1114321" y="1137837"/>
                    <a:pt x="1164972" y="1096834"/>
                    <a:pt x="1189091" y="1036535"/>
                  </a:cubicBezTo>
                  <a:cubicBezTo>
                    <a:pt x="1198739" y="1014828"/>
                    <a:pt x="1215623" y="993120"/>
                    <a:pt x="1220446" y="971413"/>
                  </a:cubicBezTo>
                  <a:cubicBezTo>
                    <a:pt x="1227682" y="923174"/>
                    <a:pt x="1232506" y="882171"/>
                    <a:pt x="1239742" y="841167"/>
                  </a:cubicBezTo>
                  <a:close/>
                </a:path>
              </a:pathLst>
            </a:custGeom>
            <a:solidFill>
              <a:srgbClr val="414042">
                <a:alpha val="1490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73" name="Google Shape;1273;p41"/>
            <p:cNvSpPr/>
            <p:nvPr/>
          </p:nvSpPr>
          <p:spPr>
            <a:xfrm>
              <a:off x="8101826" y="433983"/>
              <a:ext cx="40457" cy="81402"/>
            </a:xfrm>
            <a:custGeom>
              <a:rect b="b" l="l" r="r" t="t"/>
              <a:pathLst>
                <a:path extrusionOk="0" h="402795" w="200191">
                  <a:moveTo>
                    <a:pt x="103714" y="402796"/>
                  </a:moveTo>
                  <a:cubicBezTo>
                    <a:pt x="96478" y="393148"/>
                    <a:pt x="86830" y="383500"/>
                    <a:pt x="79594" y="376264"/>
                  </a:cubicBezTo>
                  <a:cubicBezTo>
                    <a:pt x="62711" y="359381"/>
                    <a:pt x="43415" y="342497"/>
                    <a:pt x="26531" y="325613"/>
                  </a:cubicBezTo>
                  <a:cubicBezTo>
                    <a:pt x="9648" y="308730"/>
                    <a:pt x="0" y="289434"/>
                    <a:pt x="0" y="265314"/>
                  </a:cubicBezTo>
                  <a:cubicBezTo>
                    <a:pt x="0" y="248431"/>
                    <a:pt x="7236" y="233959"/>
                    <a:pt x="16884" y="221899"/>
                  </a:cubicBezTo>
                  <a:cubicBezTo>
                    <a:pt x="31355" y="202604"/>
                    <a:pt x="48239" y="180896"/>
                    <a:pt x="60299" y="161601"/>
                  </a:cubicBezTo>
                  <a:cubicBezTo>
                    <a:pt x="171248" y="-14472"/>
                    <a:pt x="50651" y="265314"/>
                    <a:pt x="89242" y="86830"/>
                  </a:cubicBezTo>
                  <a:cubicBezTo>
                    <a:pt x="94066" y="65123"/>
                    <a:pt x="96478" y="45827"/>
                    <a:pt x="98890" y="24119"/>
                  </a:cubicBezTo>
                  <a:cubicBezTo>
                    <a:pt x="98890" y="16884"/>
                    <a:pt x="101302" y="7236"/>
                    <a:pt x="101302" y="0"/>
                  </a:cubicBezTo>
                  <a:cubicBezTo>
                    <a:pt x="106126" y="2412"/>
                    <a:pt x="108538" y="7236"/>
                    <a:pt x="113362" y="12060"/>
                  </a:cubicBezTo>
                  <a:cubicBezTo>
                    <a:pt x="132657" y="38591"/>
                    <a:pt x="154365" y="62711"/>
                    <a:pt x="176072" y="86830"/>
                  </a:cubicBezTo>
                  <a:cubicBezTo>
                    <a:pt x="192956" y="103714"/>
                    <a:pt x="200192" y="125421"/>
                    <a:pt x="200192" y="147129"/>
                  </a:cubicBezTo>
                  <a:cubicBezTo>
                    <a:pt x="200192" y="168836"/>
                    <a:pt x="190544" y="188132"/>
                    <a:pt x="176072" y="202604"/>
                  </a:cubicBezTo>
                  <a:cubicBezTo>
                    <a:pt x="164013" y="217075"/>
                    <a:pt x="149541" y="229135"/>
                    <a:pt x="139893" y="243607"/>
                  </a:cubicBezTo>
                  <a:cubicBezTo>
                    <a:pt x="127833" y="260491"/>
                    <a:pt x="120597" y="279786"/>
                    <a:pt x="118185" y="301494"/>
                  </a:cubicBezTo>
                  <a:cubicBezTo>
                    <a:pt x="118185" y="303906"/>
                    <a:pt x="118185" y="308730"/>
                    <a:pt x="115774" y="311142"/>
                  </a:cubicBezTo>
                  <a:cubicBezTo>
                    <a:pt x="110950" y="318377"/>
                    <a:pt x="110950" y="328025"/>
                    <a:pt x="110950" y="337673"/>
                  </a:cubicBezTo>
                  <a:cubicBezTo>
                    <a:pt x="108538" y="349733"/>
                    <a:pt x="108538" y="364205"/>
                    <a:pt x="106126" y="376264"/>
                  </a:cubicBezTo>
                  <a:cubicBezTo>
                    <a:pt x="106126" y="385912"/>
                    <a:pt x="106126" y="393148"/>
                    <a:pt x="103714" y="402796"/>
                  </a:cubicBezTo>
                  <a:cubicBezTo>
                    <a:pt x="103714" y="402796"/>
                    <a:pt x="103714" y="402796"/>
                    <a:pt x="103714" y="402796"/>
                  </a:cubicBezTo>
                  <a:close/>
                </a:path>
              </a:pathLst>
            </a:custGeom>
            <a:solidFill>
              <a:srgbClr val="5D7E8B"/>
            </a:solidFill>
            <a:ln cap="flat" cmpd="sng" w="9525">
              <a:solidFill>
                <a:srgbClr val="5D7E8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1274" name="Google Shape;1274;p41"/>
            <p:cNvGrpSpPr/>
            <p:nvPr/>
          </p:nvGrpSpPr>
          <p:grpSpPr>
            <a:xfrm>
              <a:off x="7961573" y="273927"/>
              <a:ext cx="323736" cy="92426"/>
              <a:chOff x="4040753" y="3560968"/>
              <a:chExt cx="1596710" cy="455858"/>
            </a:xfrm>
          </p:grpSpPr>
          <p:sp>
            <p:nvSpPr>
              <p:cNvPr id="1275" name="Google Shape;1275;p41"/>
              <p:cNvSpPr/>
              <p:nvPr/>
            </p:nvSpPr>
            <p:spPr>
              <a:xfrm>
                <a:off x="4318127" y="3560968"/>
                <a:ext cx="115773" cy="207427"/>
              </a:xfrm>
              <a:custGeom>
                <a:rect b="b" l="l" r="r" t="t"/>
                <a:pathLst>
                  <a:path extrusionOk="0" h="207427" w="115773">
                    <a:moveTo>
                      <a:pt x="115774" y="207428"/>
                    </a:moveTo>
                    <a:lnTo>
                      <a:pt x="0" y="207428"/>
                    </a:lnTo>
                    <a:lnTo>
                      <a:pt x="0" y="0"/>
                    </a:lnTo>
                    <a:lnTo>
                      <a:pt x="115774" y="0"/>
                    </a:lnTo>
                    <a:lnTo>
                      <a:pt x="115774" y="28943"/>
                    </a:lnTo>
                    <a:lnTo>
                      <a:pt x="33767" y="28943"/>
                    </a:lnTo>
                    <a:lnTo>
                      <a:pt x="33767" y="86830"/>
                    </a:lnTo>
                    <a:lnTo>
                      <a:pt x="110950" y="86830"/>
                    </a:lnTo>
                    <a:lnTo>
                      <a:pt x="110950" y="115774"/>
                    </a:lnTo>
                    <a:lnTo>
                      <a:pt x="33767" y="115774"/>
                    </a:lnTo>
                    <a:lnTo>
                      <a:pt x="33767" y="180896"/>
                    </a:lnTo>
                    <a:lnTo>
                      <a:pt x="115774" y="180896"/>
                    </a:lnTo>
                    <a:lnTo>
                      <a:pt x="115774" y="207428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76" name="Google Shape;1276;p41"/>
              <p:cNvSpPr/>
              <p:nvPr/>
            </p:nvSpPr>
            <p:spPr>
              <a:xfrm>
                <a:off x="4462844" y="3560968"/>
                <a:ext cx="135069" cy="212251"/>
              </a:xfrm>
              <a:custGeom>
                <a:rect b="b" l="l" r="r" t="t"/>
                <a:pathLst>
                  <a:path extrusionOk="0" h="212251" w="135069">
                    <a:moveTo>
                      <a:pt x="135069" y="151953"/>
                    </a:moveTo>
                    <a:cubicBezTo>
                      <a:pt x="135069" y="171248"/>
                      <a:pt x="127833" y="185720"/>
                      <a:pt x="115774" y="195368"/>
                    </a:cubicBezTo>
                    <a:cubicBezTo>
                      <a:pt x="103714" y="205016"/>
                      <a:pt x="84418" y="212252"/>
                      <a:pt x="60299" y="212252"/>
                    </a:cubicBezTo>
                    <a:cubicBezTo>
                      <a:pt x="36179" y="212252"/>
                      <a:pt x="16884" y="207428"/>
                      <a:pt x="2412" y="200192"/>
                    </a:cubicBezTo>
                    <a:lnTo>
                      <a:pt x="2412" y="168836"/>
                    </a:lnTo>
                    <a:cubicBezTo>
                      <a:pt x="12060" y="173660"/>
                      <a:pt x="21708" y="176072"/>
                      <a:pt x="31355" y="178484"/>
                    </a:cubicBezTo>
                    <a:cubicBezTo>
                      <a:pt x="41003" y="180896"/>
                      <a:pt x="50651" y="183308"/>
                      <a:pt x="60299" y="183308"/>
                    </a:cubicBezTo>
                    <a:cubicBezTo>
                      <a:pt x="74770" y="183308"/>
                      <a:pt x="84418" y="180896"/>
                      <a:pt x="89242" y="176072"/>
                    </a:cubicBezTo>
                    <a:cubicBezTo>
                      <a:pt x="94066" y="171248"/>
                      <a:pt x="98890" y="164013"/>
                      <a:pt x="98890" y="156777"/>
                    </a:cubicBezTo>
                    <a:cubicBezTo>
                      <a:pt x="98890" y="149541"/>
                      <a:pt x="96478" y="142305"/>
                      <a:pt x="89242" y="137481"/>
                    </a:cubicBezTo>
                    <a:cubicBezTo>
                      <a:pt x="82006" y="132657"/>
                      <a:pt x="72358" y="125421"/>
                      <a:pt x="53063" y="118185"/>
                    </a:cubicBezTo>
                    <a:cubicBezTo>
                      <a:pt x="33767" y="110950"/>
                      <a:pt x="21708" y="101302"/>
                      <a:pt x="12060" y="91654"/>
                    </a:cubicBezTo>
                    <a:cubicBezTo>
                      <a:pt x="2412" y="82006"/>
                      <a:pt x="0" y="69946"/>
                      <a:pt x="0" y="55475"/>
                    </a:cubicBezTo>
                    <a:cubicBezTo>
                      <a:pt x="0" y="38591"/>
                      <a:pt x="7236" y="24119"/>
                      <a:pt x="19296" y="14472"/>
                    </a:cubicBezTo>
                    <a:cubicBezTo>
                      <a:pt x="31355" y="4824"/>
                      <a:pt x="48239" y="0"/>
                      <a:pt x="67535" y="0"/>
                    </a:cubicBezTo>
                    <a:cubicBezTo>
                      <a:pt x="86830" y="0"/>
                      <a:pt x="106126" y="4824"/>
                      <a:pt x="125421" y="12060"/>
                    </a:cubicBezTo>
                    <a:lnTo>
                      <a:pt x="120597" y="38591"/>
                    </a:lnTo>
                    <a:cubicBezTo>
                      <a:pt x="101302" y="31355"/>
                      <a:pt x="86830" y="26531"/>
                      <a:pt x="72358" y="26531"/>
                    </a:cubicBezTo>
                    <a:cubicBezTo>
                      <a:pt x="60299" y="26531"/>
                      <a:pt x="53063" y="28943"/>
                      <a:pt x="48239" y="33767"/>
                    </a:cubicBezTo>
                    <a:cubicBezTo>
                      <a:pt x="43415" y="38591"/>
                      <a:pt x="38591" y="45827"/>
                      <a:pt x="38591" y="53063"/>
                    </a:cubicBezTo>
                    <a:cubicBezTo>
                      <a:pt x="38591" y="57887"/>
                      <a:pt x="38591" y="62711"/>
                      <a:pt x="41003" y="67535"/>
                    </a:cubicBezTo>
                    <a:cubicBezTo>
                      <a:pt x="43415" y="72358"/>
                      <a:pt x="45827" y="74770"/>
                      <a:pt x="53063" y="77182"/>
                    </a:cubicBezTo>
                    <a:cubicBezTo>
                      <a:pt x="60299" y="79594"/>
                      <a:pt x="67535" y="84418"/>
                      <a:pt x="82006" y="91654"/>
                    </a:cubicBezTo>
                    <a:cubicBezTo>
                      <a:pt x="96478" y="98890"/>
                      <a:pt x="108538" y="103714"/>
                      <a:pt x="115774" y="108538"/>
                    </a:cubicBezTo>
                    <a:cubicBezTo>
                      <a:pt x="123009" y="113362"/>
                      <a:pt x="127833" y="120597"/>
                      <a:pt x="130245" y="127833"/>
                    </a:cubicBezTo>
                    <a:cubicBezTo>
                      <a:pt x="132657" y="135069"/>
                      <a:pt x="135069" y="142305"/>
                      <a:pt x="135069" y="151953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77" name="Google Shape;1277;p41"/>
              <p:cNvSpPr/>
              <p:nvPr/>
            </p:nvSpPr>
            <p:spPr>
              <a:xfrm>
                <a:off x="4629268" y="3565792"/>
                <a:ext cx="156776" cy="209839"/>
              </a:xfrm>
              <a:custGeom>
                <a:rect b="b" l="l" r="r" t="t"/>
                <a:pathLst>
                  <a:path extrusionOk="0" h="209839" w="156776">
                    <a:moveTo>
                      <a:pt x="96478" y="24119"/>
                    </a:moveTo>
                    <a:cubicBezTo>
                      <a:pt x="77182" y="24119"/>
                      <a:pt x="62711" y="31355"/>
                      <a:pt x="50651" y="45827"/>
                    </a:cubicBezTo>
                    <a:cubicBezTo>
                      <a:pt x="38591" y="60299"/>
                      <a:pt x="33767" y="79594"/>
                      <a:pt x="33767" y="103714"/>
                    </a:cubicBezTo>
                    <a:cubicBezTo>
                      <a:pt x="33767" y="130245"/>
                      <a:pt x="38591" y="147129"/>
                      <a:pt x="50651" y="161601"/>
                    </a:cubicBezTo>
                    <a:cubicBezTo>
                      <a:pt x="62711" y="176072"/>
                      <a:pt x="77182" y="180896"/>
                      <a:pt x="96478" y="180896"/>
                    </a:cubicBezTo>
                    <a:cubicBezTo>
                      <a:pt x="106126" y="180896"/>
                      <a:pt x="113362" y="180896"/>
                      <a:pt x="123009" y="178484"/>
                    </a:cubicBezTo>
                    <a:cubicBezTo>
                      <a:pt x="132657" y="176072"/>
                      <a:pt x="139893" y="173660"/>
                      <a:pt x="149541" y="171248"/>
                    </a:cubicBezTo>
                    <a:lnTo>
                      <a:pt x="149541" y="200192"/>
                    </a:lnTo>
                    <a:cubicBezTo>
                      <a:pt x="132657" y="207428"/>
                      <a:pt x="115774" y="209840"/>
                      <a:pt x="94066" y="209840"/>
                    </a:cubicBezTo>
                    <a:cubicBezTo>
                      <a:pt x="62711" y="209840"/>
                      <a:pt x="41003" y="200192"/>
                      <a:pt x="24119" y="183308"/>
                    </a:cubicBezTo>
                    <a:cubicBezTo>
                      <a:pt x="7236" y="166425"/>
                      <a:pt x="0" y="139893"/>
                      <a:pt x="0" y="103714"/>
                    </a:cubicBezTo>
                    <a:cubicBezTo>
                      <a:pt x="0" y="82006"/>
                      <a:pt x="4824" y="62711"/>
                      <a:pt x="12060" y="48239"/>
                    </a:cubicBezTo>
                    <a:cubicBezTo>
                      <a:pt x="19296" y="33767"/>
                      <a:pt x="31355" y="19296"/>
                      <a:pt x="45827" y="12060"/>
                    </a:cubicBezTo>
                    <a:cubicBezTo>
                      <a:pt x="60299" y="4824"/>
                      <a:pt x="77182" y="0"/>
                      <a:pt x="98890" y="0"/>
                    </a:cubicBezTo>
                    <a:cubicBezTo>
                      <a:pt x="120597" y="0"/>
                      <a:pt x="139893" y="4824"/>
                      <a:pt x="156777" y="14472"/>
                    </a:cubicBezTo>
                    <a:lnTo>
                      <a:pt x="144717" y="43415"/>
                    </a:lnTo>
                    <a:cubicBezTo>
                      <a:pt x="137481" y="41003"/>
                      <a:pt x="130245" y="36179"/>
                      <a:pt x="123009" y="33767"/>
                    </a:cubicBezTo>
                    <a:cubicBezTo>
                      <a:pt x="115774" y="31355"/>
                      <a:pt x="103714" y="24119"/>
                      <a:pt x="96478" y="24119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78" name="Google Shape;1278;p41"/>
              <p:cNvSpPr/>
              <p:nvPr/>
            </p:nvSpPr>
            <p:spPr>
              <a:xfrm>
                <a:off x="4810164" y="3560968"/>
                <a:ext cx="192955" cy="214663"/>
              </a:xfrm>
              <a:custGeom>
                <a:rect b="b" l="l" r="r" t="t"/>
                <a:pathLst>
                  <a:path extrusionOk="0" h="214663" w="192955">
                    <a:moveTo>
                      <a:pt x="192956" y="106126"/>
                    </a:moveTo>
                    <a:cubicBezTo>
                      <a:pt x="192956" y="139893"/>
                      <a:pt x="185720" y="166424"/>
                      <a:pt x="168836" y="185720"/>
                    </a:cubicBezTo>
                    <a:cubicBezTo>
                      <a:pt x="151953" y="205016"/>
                      <a:pt x="127833" y="214663"/>
                      <a:pt x="96478" y="214663"/>
                    </a:cubicBezTo>
                    <a:cubicBezTo>
                      <a:pt x="65123" y="214663"/>
                      <a:pt x="41003" y="205016"/>
                      <a:pt x="24119" y="185720"/>
                    </a:cubicBezTo>
                    <a:cubicBezTo>
                      <a:pt x="7236" y="166424"/>
                      <a:pt x="0" y="139893"/>
                      <a:pt x="0" y="106126"/>
                    </a:cubicBezTo>
                    <a:cubicBezTo>
                      <a:pt x="0" y="72358"/>
                      <a:pt x="7236" y="45827"/>
                      <a:pt x="24119" y="26531"/>
                    </a:cubicBezTo>
                    <a:cubicBezTo>
                      <a:pt x="41003" y="7236"/>
                      <a:pt x="65123" y="0"/>
                      <a:pt x="96478" y="0"/>
                    </a:cubicBezTo>
                    <a:cubicBezTo>
                      <a:pt x="127833" y="0"/>
                      <a:pt x="151953" y="9648"/>
                      <a:pt x="168836" y="28943"/>
                    </a:cubicBezTo>
                    <a:cubicBezTo>
                      <a:pt x="185720" y="48239"/>
                      <a:pt x="192956" y="72358"/>
                      <a:pt x="192956" y="106126"/>
                    </a:cubicBezTo>
                    <a:close/>
                    <a:moveTo>
                      <a:pt x="36179" y="106126"/>
                    </a:moveTo>
                    <a:cubicBezTo>
                      <a:pt x="36179" y="132657"/>
                      <a:pt x="41003" y="151953"/>
                      <a:pt x="50651" y="164013"/>
                    </a:cubicBezTo>
                    <a:cubicBezTo>
                      <a:pt x="60299" y="176072"/>
                      <a:pt x="77182" y="183308"/>
                      <a:pt x="96478" y="183308"/>
                    </a:cubicBezTo>
                    <a:cubicBezTo>
                      <a:pt x="115774" y="183308"/>
                      <a:pt x="132657" y="176072"/>
                      <a:pt x="142305" y="164013"/>
                    </a:cubicBezTo>
                    <a:cubicBezTo>
                      <a:pt x="151953" y="151953"/>
                      <a:pt x="156777" y="132657"/>
                      <a:pt x="156777" y="106126"/>
                    </a:cubicBezTo>
                    <a:cubicBezTo>
                      <a:pt x="156777" y="79594"/>
                      <a:pt x="151953" y="62711"/>
                      <a:pt x="142305" y="48239"/>
                    </a:cubicBezTo>
                    <a:cubicBezTo>
                      <a:pt x="132657" y="33767"/>
                      <a:pt x="118185" y="28943"/>
                      <a:pt x="96478" y="28943"/>
                    </a:cubicBezTo>
                    <a:cubicBezTo>
                      <a:pt x="77182" y="28943"/>
                      <a:pt x="60299" y="36179"/>
                      <a:pt x="50651" y="48239"/>
                    </a:cubicBezTo>
                    <a:cubicBezTo>
                      <a:pt x="41003" y="60299"/>
                      <a:pt x="36179" y="79594"/>
                      <a:pt x="36179" y="106126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79" name="Google Shape;1279;p41"/>
              <p:cNvSpPr/>
              <p:nvPr/>
            </p:nvSpPr>
            <p:spPr>
              <a:xfrm>
                <a:off x="5048947" y="3560968"/>
                <a:ext cx="120597" cy="207427"/>
              </a:xfrm>
              <a:custGeom>
                <a:rect b="b" l="l" r="r" t="t"/>
                <a:pathLst>
                  <a:path extrusionOk="0" h="207427" w="120597">
                    <a:moveTo>
                      <a:pt x="0" y="207428"/>
                    </a:moveTo>
                    <a:lnTo>
                      <a:pt x="0" y="0"/>
                    </a:lnTo>
                    <a:lnTo>
                      <a:pt x="33767" y="0"/>
                    </a:lnTo>
                    <a:lnTo>
                      <a:pt x="33767" y="178484"/>
                    </a:lnTo>
                    <a:lnTo>
                      <a:pt x="120597" y="178484"/>
                    </a:lnTo>
                    <a:lnTo>
                      <a:pt x="120597" y="207428"/>
                    </a:lnTo>
                    <a:lnTo>
                      <a:pt x="0" y="207428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80" name="Google Shape;1280;p41"/>
              <p:cNvSpPr/>
              <p:nvPr/>
            </p:nvSpPr>
            <p:spPr>
              <a:xfrm>
                <a:off x="5179193" y="3560968"/>
                <a:ext cx="190544" cy="207427"/>
              </a:xfrm>
              <a:custGeom>
                <a:rect b="b" l="l" r="r" t="t"/>
                <a:pathLst>
                  <a:path extrusionOk="0" h="207427" w="190544">
                    <a:moveTo>
                      <a:pt x="154365" y="207428"/>
                    </a:moveTo>
                    <a:lnTo>
                      <a:pt x="132657" y="149541"/>
                    </a:lnTo>
                    <a:lnTo>
                      <a:pt x="53063" y="149541"/>
                    </a:lnTo>
                    <a:lnTo>
                      <a:pt x="33767" y="207428"/>
                    </a:lnTo>
                    <a:lnTo>
                      <a:pt x="0" y="207428"/>
                    </a:lnTo>
                    <a:lnTo>
                      <a:pt x="77182" y="0"/>
                    </a:lnTo>
                    <a:lnTo>
                      <a:pt x="113362" y="0"/>
                    </a:lnTo>
                    <a:lnTo>
                      <a:pt x="190544" y="207428"/>
                    </a:lnTo>
                    <a:lnTo>
                      <a:pt x="154365" y="207428"/>
                    </a:lnTo>
                    <a:close/>
                    <a:moveTo>
                      <a:pt x="125421" y="123009"/>
                    </a:moveTo>
                    <a:lnTo>
                      <a:pt x="106126" y="67535"/>
                    </a:lnTo>
                    <a:cubicBezTo>
                      <a:pt x="103714" y="62711"/>
                      <a:pt x="103714" y="57887"/>
                      <a:pt x="101302" y="50651"/>
                    </a:cubicBezTo>
                    <a:cubicBezTo>
                      <a:pt x="98890" y="43415"/>
                      <a:pt x="96478" y="36179"/>
                      <a:pt x="96478" y="33767"/>
                    </a:cubicBezTo>
                    <a:cubicBezTo>
                      <a:pt x="94066" y="45827"/>
                      <a:pt x="89242" y="57887"/>
                      <a:pt x="84418" y="72358"/>
                    </a:cubicBezTo>
                    <a:lnTo>
                      <a:pt x="65123" y="125421"/>
                    </a:lnTo>
                    <a:lnTo>
                      <a:pt x="125421" y="125421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81" name="Google Shape;1281;p41"/>
              <p:cNvSpPr/>
              <p:nvPr/>
            </p:nvSpPr>
            <p:spPr>
              <a:xfrm>
                <a:off x="4040753" y="3838342"/>
                <a:ext cx="123009" cy="171248"/>
              </a:xfrm>
              <a:custGeom>
                <a:rect b="b" l="l" r="r" t="t"/>
                <a:pathLst>
                  <a:path extrusionOk="0" h="171248" w="123009">
                    <a:moveTo>
                      <a:pt x="123009" y="55475"/>
                    </a:moveTo>
                    <a:cubicBezTo>
                      <a:pt x="123009" y="74770"/>
                      <a:pt x="118186" y="89242"/>
                      <a:pt x="106126" y="98890"/>
                    </a:cubicBezTo>
                    <a:cubicBezTo>
                      <a:pt x="94066" y="108538"/>
                      <a:pt x="79594" y="115774"/>
                      <a:pt x="57887" y="115774"/>
                    </a:cubicBezTo>
                    <a:lnTo>
                      <a:pt x="45827" y="115774"/>
                    </a:lnTo>
                    <a:lnTo>
                      <a:pt x="45827" y="171248"/>
                    </a:lnTo>
                    <a:lnTo>
                      <a:pt x="0" y="171248"/>
                    </a:lnTo>
                    <a:lnTo>
                      <a:pt x="0" y="0"/>
                    </a:lnTo>
                    <a:lnTo>
                      <a:pt x="60299" y="0"/>
                    </a:lnTo>
                    <a:cubicBezTo>
                      <a:pt x="82006" y="0"/>
                      <a:pt x="98890" y="4824"/>
                      <a:pt x="108538" y="14472"/>
                    </a:cubicBezTo>
                    <a:cubicBezTo>
                      <a:pt x="118186" y="24119"/>
                      <a:pt x="123009" y="38591"/>
                      <a:pt x="123009" y="55475"/>
                    </a:cubicBezTo>
                    <a:close/>
                    <a:moveTo>
                      <a:pt x="45827" y="77182"/>
                    </a:moveTo>
                    <a:lnTo>
                      <a:pt x="53063" y="77182"/>
                    </a:lnTo>
                    <a:cubicBezTo>
                      <a:pt x="60299" y="77182"/>
                      <a:pt x="65123" y="74770"/>
                      <a:pt x="69947" y="72358"/>
                    </a:cubicBezTo>
                    <a:cubicBezTo>
                      <a:pt x="74770" y="67535"/>
                      <a:pt x="77182" y="62711"/>
                      <a:pt x="77182" y="55475"/>
                    </a:cubicBezTo>
                    <a:cubicBezTo>
                      <a:pt x="77182" y="43415"/>
                      <a:pt x="69947" y="38591"/>
                      <a:pt x="57887" y="38591"/>
                    </a:cubicBezTo>
                    <a:lnTo>
                      <a:pt x="45827" y="38591"/>
                    </a:lnTo>
                    <a:lnTo>
                      <a:pt x="45827" y="77182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82" name="Google Shape;1282;p41"/>
              <p:cNvSpPr/>
              <p:nvPr/>
            </p:nvSpPr>
            <p:spPr>
              <a:xfrm>
                <a:off x="4183058" y="3838342"/>
                <a:ext cx="168836" cy="173660"/>
              </a:xfrm>
              <a:custGeom>
                <a:rect b="b" l="l" r="r" t="t"/>
                <a:pathLst>
                  <a:path extrusionOk="0" h="173660" w="168836">
                    <a:moveTo>
                      <a:pt x="168836" y="86830"/>
                    </a:moveTo>
                    <a:cubicBezTo>
                      <a:pt x="168836" y="115774"/>
                      <a:pt x="161601" y="137481"/>
                      <a:pt x="147129" y="151953"/>
                    </a:cubicBezTo>
                    <a:cubicBezTo>
                      <a:pt x="132657" y="166424"/>
                      <a:pt x="110950" y="173660"/>
                      <a:pt x="84418" y="173660"/>
                    </a:cubicBezTo>
                    <a:cubicBezTo>
                      <a:pt x="57887" y="173660"/>
                      <a:pt x="36179" y="166424"/>
                      <a:pt x="21708" y="151953"/>
                    </a:cubicBezTo>
                    <a:cubicBezTo>
                      <a:pt x="7236" y="137481"/>
                      <a:pt x="0" y="115774"/>
                      <a:pt x="0" y="86830"/>
                    </a:cubicBezTo>
                    <a:cubicBezTo>
                      <a:pt x="0" y="57887"/>
                      <a:pt x="7236" y="36179"/>
                      <a:pt x="21708" y="21707"/>
                    </a:cubicBezTo>
                    <a:cubicBezTo>
                      <a:pt x="36179" y="7236"/>
                      <a:pt x="57887" y="0"/>
                      <a:pt x="84418" y="0"/>
                    </a:cubicBezTo>
                    <a:cubicBezTo>
                      <a:pt x="110950" y="0"/>
                      <a:pt x="132657" y="7236"/>
                      <a:pt x="147129" y="21707"/>
                    </a:cubicBezTo>
                    <a:cubicBezTo>
                      <a:pt x="164013" y="36179"/>
                      <a:pt x="168836" y="57887"/>
                      <a:pt x="168836" y="86830"/>
                    </a:cubicBezTo>
                    <a:close/>
                    <a:moveTo>
                      <a:pt x="50651" y="86830"/>
                    </a:moveTo>
                    <a:cubicBezTo>
                      <a:pt x="50651" y="120597"/>
                      <a:pt x="62711" y="137481"/>
                      <a:pt x="84418" y="137481"/>
                    </a:cubicBezTo>
                    <a:cubicBezTo>
                      <a:pt x="96478" y="137481"/>
                      <a:pt x="106126" y="132657"/>
                      <a:pt x="110950" y="125421"/>
                    </a:cubicBezTo>
                    <a:cubicBezTo>
                      <a:pt x="115774" y="118185"/>
                      <a:pt x="120597" y="103714"/>
                      <a:pt x="120597" y="86830"/>
                    </a:cubicBezTo>
                    <a:cubicBezTo>
                      <a:pt x="120597" y="69946"/>
                      <a:pt x="118186" y="57887"/>
                      <a:pt x="110950" y="48239"/>
                    </a:cubicBezTo>
                    <a:cubicBezTo>
                      <a:pt x="106126" y="41003"/>
                      <a:pt x="96478" y="36179"/>
                      <a:pt x="84418" y="36179"/>
                    </a:cubicBezTo>
                    <a:cubicBezTo>
                      <a:pt x="62711" y="36179"/>
                      <a:pt x="50651" y="53063"/>
                      <a:pt x="50651" y="86830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83" name="Google Shape;1283;p41"/>
              <p:cNvSpPr/>
              <p:nvPr/>
            </p:nvSpPr>
            <p:spPr>
              <a:xfrm>
                <a:off x="4383249" y="3838342"/>
                <a:ext cx="113361" cy="171248"/>
              </a:xfrm>
              <a:custGeom>
                <a:rect b="b" l="l" r="r" t="t"/>
                <a:pathLst>
                  <a:path extrusionOk="0" h="171248" w="113361">
                    <a:moveTo>
                      <a:pt x="0" y="171248"/>
                    </a:moveTo>
                    <a:lnTo>
                      <a:pt x="0" y="0"/>
                    </a:lnTo>
                    <a:lnTo>
                      <a:pt x="48239" y="0"/>
                    </a:lnTo>
                    <a:lnTo>
                      <a:pt x="48239" y="135069"/>
                    </a:lnTo>
                    <a:lnTo>
                      <a:pt x="113362" y="135069"/>
                    </a:lnTo>
                    <a:lnTo>
                      <a:pt x="113362" y="171248"/>
                    </a:lnTo>
                    <a:lnTo>
                      <a:pt x="0" y="171248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84" name="Google Shape;1284;p41"/>
              <p:cNvSpPr/>
              <p:nvPr/>
            </p:nvSpPr>
            <p:spPr>
              <a:xfrm>
                <a:off x="4525554" y="3838342"/>
                <a:ext cx="45826" cy="171248"/>
              </a:xfrm>
              <a:custGeom>
                <a:rect b="b" l="l" r="r" t="t"/>
                <a:pathLst>
                  <a:path extrusionOk="0" h="171248" w="45826">
                    <a:moveTo>
                      <a:pt x="0" y="171248"/>
                    </a:moveTo>
                    <a:lnTo>
                      <a:pt x="0" y="0"/>
                    </a:lnTo>
                    <a:lnTo>
                      <a:pt x="45827" y="0"/>
                    </a:lnTo>
                    <a:lnTo>
                      <a:pt x="45827" y="171248"/>
                    </a:lnTo>
                    <a:lnTo>
                      <a:pt x="0" y="171248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85" name="Google Shape;1285;p41"/>
              <p:cNvSpPr/>
              <p:nvPr/>
            </p:nvSpPr>
            <p:spPr>
              <a:xfrm>
                <a:off x="4597913" y="3835930"/>
                <a:ext cx="130245" cy="173660"/>
              </a:xfrm>
              <a:custGeom>
                <a:rect b="b" l="l" r="r" t="t"/>
                <a:pathLst>
                  <a:path extrusionOk="0" h="173660" w="130245">
                    <a:moveTo>
                      <a:pt x="86830" y="173660"/>
                    </a:moveTo>
                    <a:lnTo>
                      <a:pt x="41003" y="173660"/>
                    </a:lnTo>
                    <a:lnTo>
                      <a:pt x="41003" y="38591"/>
                    </a:lnTo>
                    <a:lnTo>
                      <a:pt x="0" y="38591"/>
                    </a:lnTo>
                    <a:lnTo>
                      <a:pt x="0" y="0"/>
                    </a:lnTo>
                    <a:lnTo>
                      <a:pt x="130245" y="0"/>
                    </a:lnTo>
                    <a:lnTo>
                      <a:pt x="130245" y="38591"/>
                    </a:lnTo>
                    <a:lnTo>
                      <a:pt x="89242" y="38591"/>
                    </a:lnTo>
                    <a:lnTo>
                      <a:pt x="89242" y="17366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86" name="Google Shape;1286;p41"/>
              <p:cNvSpPr/>
              <p:nvPr/>
            </p:nvSpPr>
            <p:spPr>
              <a:xfrm>
                <a:off x="4752278" y="3787691"/>
                <a:ext cx="103713" cy="221899"/>
              </a:xfrm>
              <a:custGeom>
                <a:rect b="b" l="l" r="r" t="t"/>
                <a:pathLst>
                  <a:path extrusionOk="0" h="221899" w="103713">
                    <a:moveTo>
                      <a:pt x="101302" y="221899"/>
                    </a:moveTo>
                    <a:lnTo>
                      <a:pt x="0" y="221899"/>
                    </a:lnTo>
                    <a:lnTo>
                      <a:pt x="0" y="50651"/>
                    </a:lnTo>
                    <a:lnTo>
                      <a:pt x="101302" y="50651"/>
                    </a:lnTo>
                    <a:lnTo>
                      <a:pt x="101302" y="86830"/>
                    </a:lnTo>
                    <a:lnTo>
                      <a:pt x="45827" y="86830"/>
                    </a:lnTo>
                    <a:lnTo>
                      <a:pt x="45827" y="113362"/>
                    </a:lnTo>
                    <a:lnTo>
                      <a:pt x="96478" y="113362"/>
                    </a:lnTo>
                    <a:lnTo>
                      <a:pt x="96478" y="149541"/>
                    </a:lnTo>
                    <a:lnTo>
                      <a:pt x="45827" y="149541"/>
                    </a:lnTo>
                    <a:lnTo>
                      <a:pt x="45827" y="180896"/>
                    </a:lnTo>
                    <a:lnTo>
                      <a:pt x="101302" y="180896"/>
                    </a:lnTo>
                    <a:lnTo>
                      <a:pt x="101302" y="221899"/>
                    </a:lnTo>
                    <a:close/>
                    <a:moveTo>
                      <a:pt x="21708" y="36179"/>
                    </a:moveTo>
                    <a:lnTo>
                      <a:pt x="21708" y="33767"/>
                    </a:lnTo>
                    <a:cubicBezTo>
                      <a:pt x="33767" y="21708"/>
                      <a:pt x="41003" y="12060"/>
                      <a:pt x="45827" y="9648"/>
                    </a:cubicBezTo>
                    <a:cubicBezTo>
                      <a:pt x="50651" y="7236"/>
                      <a:pt x="50651" y="2412"/>
                      <a:pt x="53063" y="0"/>
                    </a:cubicBezTo>
                    <a:lnTo>
                      <a:pt x="103714" y="0"/>
                    </a:lnTo>
                    <a:lnTo>
                      <a:pt x="103714" y="2412"/>
                    </a:lnTo>
                    <a:cubicBezTo>
                      <a:pt x="96478" y="7236"/>
                      <a:pt x="89242" y="14472"/>
                      <a:pt x="77182" y="21708"/>
                    </a:cubicBezTo>
                    <a:cubicBezTo>
                      <a:pt x="65123" y="28943"/>
                      <a:pt x="57887" y="36179"/>
                      <a:pt x="53063" y="38591"/>
                    </a:cubicBezTo>
                    <a:lnTo>
                      <a:pt x="21708" y="38591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87" name="Google Shape;1287;p41"/>
              <p:cNvSpPr/>
              <p:nvPr/>
            </p:nvSpPr>
            <p:spPr>
              <a:xfrm>
                <a:off x="4875287" y="3840754"/>
                <a:ext cx="135069" cy="176072"/>
              </a:xfrm>
              <a:custGeom>
                <a:rect b="b" l="l" r="r" t="t"/>
                <a:pathLst>
                  <a:path extrusionOk="0" h="176072" w="135069">
                    <a:moveTo>
                      <a:pt x="84418" y="33767"/>
                    </a:moveTo>
                    <a:cubicBezTo>
                      <a:pt x="72358" y="33767"/>
                      <a:pt x="65123" y="38591"/>
                      <a:pt x="57887" y="48239"/>
                    </a:cubicBezTo>
                    <a:cubicBezTo>
                      <a:pt x="50651" y="57887"/>
                      <a:pt x="48239" y="69947"/>
                      <a:pt x="48239" y="86830"/>
                    </a:cubicBezTo>
                    <a:cubicBezTo>
                      <a:pt x="48239" y="120597"/>
                      <a:pt x="60299" y="137481"/>
                      <a:pt x="86830" y="137481"/>
                    </a:cubicBezTo>
                    <a:cubicBezTo>
                      <a:pt x="94066" y="137481"/>
                      <a:pt x="101302" y="137481"/>
                      <a:pt x="108538" y="135069"/>
                    </a:cubicBezTo>
                    <a:cubicBezTo>
                      <a:pt x="115774" y="132657"/>
                      <a:pt x="123009" y="130245"/>
                      <a:pt x="130245" y="127833"/>
                    </a:cubicBezTo>
                    <a:lnTo>
                      <a:pt x="130245" y="166425"/>
                    </a:lnTo>
                    <a:cubicBezTo>
                      <a:pt x="115774" y="173660"/>
                      <a:pt x="98890" y="176072"/>
                      <a:pt x="82006" y="176072"/>
                    </a:cubicBezTo>
                    <a:cubicBezTo>
                      <a:pt x="55475" y="176072"/>
                      <a:pt x="36179" y="168836"/>
                      <a:pt x="21707" y="154365"/>
                    </a:cubicBezTo>
                    <a:cubicBezTo>
                      <a:pt x="7236" y="139893"/>
                      <a:pt x="0" y="118186"/>
                      <a:pt x="0" y="89242"/>
                    </a:cubicBezTo>
                    <a:cubicBezTo>
                      <a:pt x="0" y="72358"/>
                      <a:pt x="2412" y="55475"/>
                      <a:pt x="9648" y="43415"/>
                    </a:cubicBezTo>
                    <a:cubicBezTo>
                      <a:pt x="16884" y="28943"/>
                      <a:pt x="26531" y="19296"/>
                      <a:pt x="38591" y="12060"/>
                    </a:cubicBezTo>
                    <a:cubicBezTo>
                      <a:pt x="50651" y="4824"/>
                      <a:pt x="65123" y="0"/>
                      <a:pt x="82006" y="0"/>
                    </a:cubicBezTo>
                    <a:cubicBezTo>
                      <a:pt x="101302" y="0"/>
                      <a:pt x="118185" y="4824"/>
                      <a:pt x="135069" y="12060"/>
                    </a:cubicBezTo>
                    <a:lnTo>
                      <a:pt x="120597" y="48239"/>
                    </a:lnTo>
                    <a:cubicBezTo>
                      <a:pt x="113362" y="45827"/>
                      <a:pt x="108538" y="43415"/>
                      <a:pt x="101302" y="41003"/>
                    </a:cubicBezTo>
                    <a:cubicBezTo>
                      <a:pt x="98890" y="33767"/>
                      <a:pt x="91654" y="33767"/>
                      <a:pt x="84418" y="33767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88" name="Google Shape;1288;p41"/>
              <p:cNvSpPr/>
              <p:nvPr/>
            </p:nvSpPr>
            <p:spPr>
              <a:xfrm>
                <a:off x="5041712" y="3838342"/>
                <a:ext cx="161600" cy="171248"/>
              </a:xfrm>
              <a:custGeom>
                <a:rect b="b" l="l" r="r" t="t"/>
                <a:pathLst>
                  <a:path extrusionOk="0" h="171248" w="161600">
                    <a:moveTo>
                      <a:pt x="161601" y="171248"/>
                    </a:moveTo>
                    <a:lnTo>
                      <a:pt x="101302" y="171248"/>
                    </a:lnTo>
                    <a:lnTo>
                      <a:pt x="38591" y="50651"/>
                    </a:lnTo>
                    <a:lnTo>
                      <a:pt x="38591" y="50651"/>
                    </a:lnTo>
                    <a:cubicBezTo>
                      <a:pt x="41003" y="69946"/>
                      <a:pt x="41003" y="84418"/>
                      <a:pt x="41003" y="94066"/>
                    </a:cubicBezTo>
                    <a:lnTo>
                      <a:pt x="41003" y="171248"/>
                    </a:lnTo>
                    <a:lnTo>
                      <a:pt x="0" y="171248"/>
                    </a:lnTo>
                    <a:lnTo>
                      <a:pt x="0" y="0"/>
                    </a:lnTo>
                    <a:lnTo>
                      <a:pt x="60299" y="0"/>
                    </a:lnTo>
                    <a:lnTo>
                      <a:pt x="123009" y="120597"/>
                    </a:lnTo>
                    <a:lnTo>
                      <a:pt x="123009" y="120597"/>
                    </a:lnTo>
                    <a:cubicBezTo>
                      <a:pt x="123009" y="103714"/>
                      <a:pt x="120597" y="89242"/>
                      <a:pt x="120597" y="79594"/>
                    </a:cubicBezTo>
                    <a:lnTo>
                      <a:pt x="120597" y="2412"/>
                    </a:lnTo>
                    <a:lnTo>
                      <a:pt x="161601" y="2412"/>
                    </a:lnTo>
                    <a:lnTo>
                      <a:pt x="161601" y="171248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89" name="Google Shape;1289;p41"/>
              <p:cNvSpPr/>
              <p:nvPr/>
            </p:nvSpPr>
            <p:spPr>
              <a:xfrm>
                <a:off x="5241903" y="3838342"/>
                <a:ext cx="45827" cy="171248"/>
              </a:xfrm>
              <a:custGeom>
                <a:rect b="b" l="l" r="r" t="t"/>
                <a:pathLst>
                  <a:path extrusionOk="0" h="171248" w="45827">
                    <a:moveTo>
                      <a:pt x="0" y="171248"/>
                    </a:moveTo>
                    <a:lnTo>
                      <a:pt x="0" y="0"/>
                    </a:lnTo>
                    <a:lnTo>
                      <a:pt x="45827" y="0"/>
                    </a:lnTo>
                    <a:lnTo>
                      <a:pt x="45827" y="171248"/>
                    </a:lnTo>
                    <a:lnTo>
                      <a:pt x="0" y="171248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90" name="Google Shape;1290;p41"/>
              <p:cNvSpPr/>
              <p:nvPr/>
            </p:nvSpPr>
            <p:spPr>
              <a:xfrm>
                <a:off x="5316674" y="3840754"/>
                <a:ext cx="135069" cy="176072"/>
              </a:xfrm>
              <a:custGeom>
                <a:rect b="b" l="l" r="r" t="t"/>
                <a:pathLst>
                  <a:path extrusionOk="0" h="176072" w="135069">
                    <a:moveTo>
                      <a:pt x="84418" y="33767"/>
                    </a:moveTo>
                    <a:cubicBezTo>
                      <a:pt x="72358" y="33767"/>
                      <a:pt x="65123" y="38591"/>
                      <a:pt x="57887" y="48239"/>
                    </a:cubicBezTo>
                    <a:cubicBezTo>
                      <a:pt x="50651" y="57887"/>
                      <a:pt x="48239" y="69947"/>
                      <a:pt x="48239" y="86830"/>
                    </a:cubicBezTo>
                    <a:cubicBezTo>
                      <a:pt x="48239" y="120597"/>
                      <a:pt x="60299" y="137481"/>
                      <a:pt x="86830" y="137481"/>
                    </a:cubicBezTo>
                    <a:cubicBezTo>
                      <a:pt x="94066" y="137481"/>
                      <a:pt x="101302" y="137481"/>
                      <a:pt x="108538" y="135069"/>
                    </a:cubicBezTo>
                    <a:cubicBezTo>
                      <a:pt x="115774" y="132657"/>
                      <a:pt x="123010" y="130245"/>
                      <a:pt x="130245" y="127833"/>
                    </a:cubicBezTo>
                    <a:lnTo>
                      <a:pt x="130245" y="166425"/>
                    </a:lnTo>
                    <a:cubicBezTo>
                      <a:pt x="115774" y="173660"/>
                      <a:pt x="98890" y="176072"/>
                      <a:pt x="82006" y="176072"/>
                    </a:cubicBezTo>
                    <a:cubicBezTo>
                      <a:pt x="55475" y="176072"/>
                      <a:pt x="36179" y="168836"/>
                      <a:pt x="21708" y="154365"/>
                    </a:cubicBezTo>
                    <a:cubicBezTo>
                      <a:pt x="7236" y="139893"/>
                      <a:pt x="0" y="118186"/>
                      <a:pt x="0" y="89242"/>
                    </a:cubicBezTo>
                    <a:cubicBezTo>
                      <a:pt x="0" y="72358"/>
                      <a:pt x="2412" y="55475"/>
                      <a:pt x="9648" y="43415"/>
                    </a:cubicBezTo>
                    <a:cubicBezTo>
                      <a:pt x="16884" y="28943"/>
                      <a:pt x="26532" y="19296"/>
                      <a:pt x="38591" y="12060"/>
                    </a:cubicBezTo>
                    <a:cubicBezTo>
                      <a:pt x="50651" y="4824"/>
                      <a:pt x="65123" y="0"/>
                      <a:pt x="82006" y="0"/>
                    </a:cubicBezTo>
                    <a:cubicBezTo>
                      <a:pt x="101302" y="0"/>
                      <a:pt x="118186" y="4824"/>
                      <a:pt x="135069" y="12060"/>
                    </a:cubicBezTo>
                    <a:lnTo>
                      <a:pt x="120597" y="48239"/>
                    </a:lnTo>
                    <a:cubicBezTo>
                      <a:pt x="113362" y="45827"/>
                      <a:pt x="108538" y="43415"/>
                      <a:pt x="101302" y="41003"/>
                    </a:cubicBezTo>
                    <a:cubicBezTo>
                      <a:pt x="98890" y="33767"/>
                      <a:pt x="91654" y="33767"/>
                      <a:pt x="84418" y="33767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91" name="Google Shape;1291;p41"/>
              <p:cNvSpPr/>
              <p:nvPr/>
            </p:nvSpPr>
            <p:spPr>
              <a:xfrm>
                <a:off x="5463803" y="3835930"/>
                <a:ext cx="173660" cy="173660"/>
              </a:xfrm>
              <a:custGeom>
                <a:rect b="b" l="l" r="r" t="t"/>
                <a:pathLst>
                  <a:path extrusionOk="0" h="173660" w="173660">
                    <a:moveTo>
                      <a:pt x="123009" y="173660"/>
                    </a:moveTo>
                    <a:lnTo>
                      <a:pt x="113362" y="142305"/>
                    </a:lnTo>
                    <a:lnTo>
                      <a:pt x="57887" y="142305"/>
                    </a:lnTo>
                    <a:lnTo>
                      <a:pt x="50651" y="173660"/>
                    </a:lnTo>
                    <a:lnTo>
                      <a:pt x="0" y="173660"/>
                    </a:lnTo>
                    <a:lnTo>
                      <a:pt x="55475" y="0"/>
                    </a:lnTo>
                    <a:lnTo>
                      <a:pt x="118185" y="0"/>
                    </a:lnTo>
                    <a:lnTo>
                      <a:pt x="173660" y="173660"/>
                    </a:lnTo>
                    <a:lnTo>
                      <a:pt x="123009" y="173660"/>
                    </a:lnTo>
                    <a:close/>
                    <a:moveTo>
                      <a:pt x="106126" y="103714"/>
                    </a:moveTo>
                    <a:lnTo>
                      <a:pt x="98890" y="77182"/>
                    </a:lnTo>
                    <a:cubicBezTo>
                      <a:pt x="96478" y="69947"/>
                      <a:pt x="94066" y="62711"/>
                      <a:pt x="91654" y="53063"/>
                    </a:cubicBezTo>
                    <a:cubicBezTo>
                      <a:pt x="89242" y="43415"/>
                      <a:pt x="86830" y="36179"/>
                      <a:pt x="86830" y="31355"/>
                    </a:cubicBezTo>
                    <a:cubicBezTo>
                      <a:pt x="86830" y="36179"/>
                      <a:pt x="84418" y="41003"/>
                      <a:pt x="82006" y="50651"/>
                    </a:cubicBezTo>
                    <a:cubicBezTo>
                      <a:pt x="79594" y="60299"/>
                      <a:pt x="74770" y="77182"/>
                      <a:pt x="67534" y="106126"/>
                    </a:cubicBezTo>
                    <a:lnTo>
                      <a:pt x="106126" y="106126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3" name="Google Shape;443;p23"/>
          <p:cNvGraphicFramePr/>
          <p:nvPr/>
        </p:nvGraphicFramePr>
        <p:xfrm>
          <a:off x="8464366" y="28158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{BD168B11-425C-4338-A13D-5D90A155D806}</a:tableStyleId>
              </a:tblPr>
              <a:tblGrid>
                <a:gridCol w="936100"/>
                <a:gridCol w="749525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ENTRADA</a:t>
                      </a:r>
                      <a:endParaRPr sz="12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SAÍDA</a:t>
                      </a:r>
                      <a:endParaRPr sz="12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4400" marB="44400" marR="88775" marL="88775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solidFill>
                            <a:schemeClr val="dk1"/>
                          </a:solidFill>
                        </a:rPr>
                        <a:t>Z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4400" marB="44400" marR="88775" marL="88775" anchor="ctr">
                    <a:solidFill>
                      <a:srgbClr val="2DA96F"/>
                    </a:solidFill>
                  </a:tcPr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</a:tbl>
          </a:graphicData>
        </a:graphic>
      </p:graphicFrame>
      <p:grpSp>
        <p:nvGrpSpPr>
          <p:cNvPr id="444" name="Google Shape;444;p23"/>
          <p:cNvGrpSpPr/>
          <p:nvPr/>
        </p:nvGrpSpPr>
        <p:grpSpPr>
          <a:xfrm>
            <a:off x="8493819" y="2095768"/>
            <a:ext cx="1668289" cy="576064"/>
            <a:chOff x="8493819" y="2420888"/>
            <a:chExt cx="1668289" cy="576064"/>
          </a:xfrm>
        </p:grpSpPr>
        <p:grpSp>
          <p:nvGrpSpPr>
            <p:cNvPr id="445" name="Google Shape;445;p23"/>
            <p:cNvGrpSpPr/>
            <p:nvPr/>
          </p:nvGrpSpPr>
          <p:grpSpPr>
            <a:xfrm>
              <a:off x="8493819" y="2420888"/>
              <a:ext cx="1668289" cy="576064"/>
              <a:chOff x="561038" y="1429865"/>
              <a:chExt cx="1668289" cy="576064"/>
            </a:xfrm>
          </p:grpSpPr>
          <p:grpSp>
            <p:nvGrpSpPr>
              <p:cNvPr id="446" name="Google Shape;446;p23"/>
              <p:cNvGrpSpPr/>
              <p:nvPr/>
            </p:nvGrpSpPr>
            <p:grpSpPr>
              <a:xfrm>
                <a:off x="860366" y="1429865"/>
                <a:ext cx="1107839" cy="576064"/>
                <a:chOff x="1375998" y="1459314"/>
                <a:chExt cx="1107839" cy="576064"/>
              </a:xfrm>
            </p:grpSpPr>
            <p:sp>
              <p:nvSpPr>
                <p:cNvPr id="447" name="Google Shape;447;p23"/>
                <p:cNvSpPr/>
                <p:nvPr/>
              </p:nvSpPr>
              <p:spPr>
                <a:xfrm rot="5400000">
                  <a:off x="1618104" y="1405308"/>
                  <a:ext cx="576064" cy="684076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sp>
              <p:nvSpPr>
                <p:cNvPr id="448" name="Google Shape;448;p23"/>
                <p:cNvSpPr/>
                <p:nvPr/>
              </p:nvSpPr>
              <p:spPr>
                <a:xfrm>
                  <a:off x="2235515" y="1683598"/>
                  <a:ext cx="119022" cy="126554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cxnSp>
              <p:nvCxnSpPr>
                <p:cNvPr id="449" name="Google Shape;449;p23"/>
                <p:cNvCxnSpPr>
                  <a:endCxn id="447" idx="3"/>
                </p:cNvCxnSpPr>
                <p:nvPr/>
              </p:nvCxnSpPr>
              <p:spPr>
                <a:xfrm>
                  <a:off x="1375998" y="1747346"/>
                  <a:ext cx="1881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50" name="Google Shape;450;p23"/>
                <p:cNvCxnSpPr>
                  <a:stCxn id="448" idx="6"/>
                </p:cNvCxnSpPr>
                <p:nvPr/>
              </p:nvCxnSpPr>
              <p:spPr>
                <a:xfrm>
                  <a:off x="2354537" y="1746875"/>
                  <a:ext cx="1293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451" name="Google Shape;451;p23"/>
              <p:cNvSpPr txBox="1"/>
              <p:nvPr/>
            </p:nvSpPr>
            <p:spPr>
              <a:xfrm>
                <a:off x="561038" y="1477786"/>
                <a:ext cx="3241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A</a:t>
                </a:r>
                <a:endParaRPr/>
              </a:p>
            </p:txBody>
          </p:sp>
          <p:sp>
            <p:nvSpPr>
              <p:cNvPr id="452" name="Google Shape;452;p23"/>
              <p:cNvSpPr txBox="1"/>
              <p:nvPr/>
            </p:nvSpPr>
            <p:spPr>
              <a:xfrm>
                <a:off x="1929245" y="1475492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Z</a:t>
                </a:r>
                <a:endParaRPr/>
              </a:p>
            </p:txBody>
          </p:sp>
        </p:grpSp>
        <p:sp>
          <p:nvSpPr>
            <p:cNvPr id="453" name="Google Shape;453;p23"/>
            <p:cNvSpPr txBox="1"/>
            <p:nvPr/>
          </p:nvSpPr>
          <p:spPr>
            <a:xfrm>
              <a:off x="8733982" y="2520916"/>
              <a:ext cx="99253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rgbClr val="1E714A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NOT</a:t>
              </a:r>
              <a:endParaRPr b="1" sz="1200">
                <a:solidFill>
                  <a:srgbClr val="1E714A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454" name="Google Shape;454;p23"/>
          <p:cNvGrpSpPr/>
          <p:nvPr/>
        </p:nvGrpSpPr>
        <p:grpSpPr>
          <a:xfrm>
            <a:off x="2189267" y="154020"/>
            <a:ext cx="1656477" cy="655070"/>
            <a:chOff x="561037" y="1353226"/>
            <a:chExt cx="1656477" cy="655070"/>
          </a:xfrm>
        </p:grpSpPr>
        <p:sp>
          <p:nvSpPr>
            <p:cNvPr id="455" name="Google Shape;455;p23"/>
            <p:cNvSpPr txBox="1"/>
            <p:nvPr/>
          </p:nvSpPr>
          <p:spPr>
            <a:xfrm>
              <a:off x="561038" y="1353226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</a:t>
              </a:r>
              <a:endParaRPr/>
            </a:p>
          </p:txBody>
        </p:sp>
        <p:sp>
          <p:nvSpPr>
            <p:cNvPr id="456" name="Google Shape;456;p23"/>
            <p:cNvSpPr txBox="1"/>
            <p:nvPr/>
          </p:nvSpPr>
          <p:spPr>
            <a:xfrm>
              <a:off x="1917432" y="1494512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Z</a:t>
              </a:r>
              <a:endParaRPr/>
            </a:p>
          </p:txBody>
        </p:sp>
        <p:sp>
          <p:nvSpPr>
            <p:cNvPr id="457" name="Google Shape;457;p23"/>
            <p:cNvSpPr txBox="1"/>
            <p:nvPr/>
          </p:nvSpPr>
          <p:spPr>
            <a:xfrm>
              <a:off x="561037" y="1638964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</a:t>
              </a:r>
              <a:endParaRPr/>
            </a:p>
          </p:txBody>
        </p:sp>
        <p:grpSp>
          <p:nvGrpSpPr>
            <p:cNvPr id="458" name="Google Shape;458;p23"/>
            <p:cNvGrpSpPr/>
            <p:nvPr/>
          </p:nvGrpSpPr>
          <p:grpSpPr>
            <a:xfrm>
              <a:off x="860228" y="1432232"/>
              <a:ext cx="1107908" cy="511054"/>
              <a:chOff x="860228" y="1477786"/>
              <a:chExt cx="1107908" cy="511054"/>
            </a:xfrm>
          </p:grpSpPr>
          <p:cxnSp>
            <p:nvCxnSpPr>
              <p:cNvPr id="459" name="Google Shape;459;p23"/>
              <p:cNvCxnSpPr/>
              <p:nvPr/>
            </p:nvCxnSpPr>
            <p:spPr>
              <a:xfrm>
                <a:off x="860229" y="1593337"/>
                <a:ext cx="188237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0" name="Google Shape;460;p23"/>
              <p:cNvCxnSpPr/>
              <p:nvPr/>
            </p:nvCxnSpPr>
            <p:spPr>
              <a:xfrm>
                <a:off x="1838905" y="1717426"/>
                <a:ext cx="129231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61" name="Google Shape;461;p23"/>
              <p:cNvSpPr/>
              <p:nvPr/>
            </p:nvSpPr>
            <p:spPr>
              <a:xfrm>
                <a:off x="1048466" y="1477786"/>
                <a:ext cx="790439" cy="511054"/>
              </a:xfrm>
              <a:prstGeom prst="flowChartDelay">
                <a:avLst/>
              </a:prstGeom>
              <a:solidFill>
                <a:schemeClr val="l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462" name="Google Shape;462;p23"/>
              <p:cNvCxnSpPr/>
              <p:nvPr/>
            </p:nvCxnSpPr>
            <p:spPr>
              <a:xfrm>
                <a:off x="860228" y="1879075"/>
                <a:ext cx="188237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aphicFrame>
        <p:nvGraphicFramePr>
          <p:cNvPr id="463" name="Google Shape;463;p23"/>
          <p:cNvGraphicFramePr/>
          <p:nvPr/>
        </p:nvGraphicFramePr>
        <p:xfrm>
          <a:off x="2112297" y="8285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{BD168B11-425C-4338-A13D-5D90A155D806}</a:tableStyleId>
              </a:tblPr>
              <a:tblGrid>
                <a:gridCol w="576075"/>
                <a:gridCol w="576075"/>
                <a:gridCol w="686025"/>
              </a:tblGrid>
              <a:tr h="3600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ENTRADAS</a:t>
                      </a:r>
                      <a:endParaRPr sz="1200" u="none" cap="none" strike="noStrike"/>
                    </a:p>
                  </a:txBody>
                  <a:tcPr marT="44400" marB="44400" marR="88775" marL="88775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SAÍDA</a:t>
                      </a:r>
                      <a:endParaRPr sz="12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4400" marB="44400" marR="88775" marL="88775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4400" marB="44400" marR="88775" marL="88775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solidFill>
                            <a:schemeClr val="dk1"/>
                          </a:solidFill>
                        </a:rPr>
                        <a:t>Z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4400" marB="44400" marR="88775" marL="88775" anchor="ctr">
                    <a:solidFill>
                      <a:srgbClr val="2DA96F"/>
                    </a:solidFill>
                  </a:tcPr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</a:tbl>
          </a:graphicData>
        </a:graphic>
      </p:graphicFrame>
      <p:sp>
        <p:nvSpPr>
          <p:cNvPr id="464" name="Google Shape;464;p23"/>
          <p:cNvSpPr txBox="1"/>
          <p:nvPr/>
        </p:nvSpPr>
        <p:spPr>
          <a:xfrm>
            <a:off x="2641909" y="294595"/>
            <a:ext cx="7711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1E714A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AND</a:t>
            </a:r>
            <a:endParaRPr/>
          </a:p>
        </p:txBody>
      </p:sp>
      <p:grpSp>
        <p:nvGrpSpPr>
          <p:cNvPr id="465" name="Google Shape;465;p23"/>
          <p:cNvGrpSpPr/>
          <p:nvPr/>
        </p:nvGrpSpPr>
        <p:grpSpPr>
          <a:xfrm>
            <a:off x="4418841" y="153846"/>
            <a:ext cx="1656477" cy="655070"/>
            <a:chOff x="1513491" y="1166977"/>
            <a:chExt cx="1656477" cy="655070"/>
          </a:xfrm>
        </p:grpSpPr>
        <p:sp>
          <p:nvSpPr>
            <p:cNvPr id="466" name="Google Shape;466;p23"/>
            <p:cNvSpPr txBox="1"/>
            <p:nvPr/>
          </p:nvSpPr>
          <p:spPr>
            <a:xfrm>
              <a:off x="1513492" y="1166977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</a:t>
              </a:r>
              <a:endParaRPr/>
            </a:p>
          </p:txBody>
        </p:sp>
        <p:sp>
          <p:nvSpPr>
            <p:cNvPr id="467" name="Google Shape;467;p23"/>
            <p:cNvSpPr txBox="1"/>
            <p:nvPr/>
          </p:nvSpPr>
          <p:spPr>
            <a:xfrm>
              <a:off x="2869886" y="1308263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Z</a:t>
              </a:r>
              <a:endParaRPr/>
            </a:p>
          </p:txBody>
        </p:sp>
        <p:sp>
          <p:nvSpPr>
            <p:cNvPr id="468" name="Google Shape;468;p23"/>
            <p:cNvSpPr txBox="1"/>
            <p:nvPr/>
          </p:nvSpPr>
          <p:spPr>
            <a:xfrm>
              <a:off x="1513491" y="1452715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</a:t>
              </a:r>
              <a:endParaRPr/>
            </a:p>
          </p:txBody>
        </p:sp>
        <p:grpSp>
          <p:nvGrpSpPr>
            <p:cNvPr id="469" name="Google Shape;469;p23"/>
            <p:cNvGrpSpPr/>
            <p:nvPr/>
          </p:nvGrpSpPr>
          <p:grpSpPr>
            <a:xfrm>
              <a:off x="1812682" y="1237620"/>
              <a:ext cx="1107908" cy="510618"/>
              <a:chOff x="1812682" y="1237620"/>
              <a:chExt cx="1107908" cy="510618"/>
            </a:xfrm>
          </p:grpSpPr>
          <p:cxnSp>
            <p:nvCxnSpPr>
              <p:cNvPr id="470" name="Google Shape;470;p23"/>
              <p:cNvCxnSpPr/>
              <p:nvPr/>
            </p:nvCxnSpPr>
            <p:spPr>
              <a:xfrm>
                <a:off x="1812683" y="1361534"/>
                <a:ext cx="188237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1" name="Google Shape;471;p23"/>
              <p:cNvCxnSpPr/>
              <p:nvPr/>
            </p:nvCxnSpPr>
            <p:spPr>
              <a:xfrm>
                <a:off x="2791359" y="1485623"/>
                <a:ext cx="129231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2" name="Google Shape;472;p23"/>
              <p:cNvCxnSpPr/>
              <p:nvPr/>
            </p:nvCxnSpPr>
            <p:spPr>
              <a:xfrm>
                <a:off x="1812682" y="1647272"/>
                <a:ext cx="188237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73" name="Google Shape;473;p23"/>
              <p:cNvSpPr/>
              <p:nvPr/>
            </p:nvSpPr>
            <p:spPr>
              <a:xfrm flipH="1">
                <a:off x="1852045" y="1237620"/>
                <a:ext cx="939313" cy="510618"/>
              </a:xfrm>
              <a:prstGeom prst="flowChartOnlineStorage">
                <a:avLst/>
              </a:prstGeom>
              <a:solidFill>
                <a:schemeClr val="l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474" name="Google Shape;474;p23"/>
          <p:cNvSpPr txBox="1"/>
          <p:nvPr/>
        </p:nvSpPr>
        <p:spPr>
          <a:xfrm>
            <a:off x="4871864" y="295568"/>
            <a:ext cx="7711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1E714A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OR</a:t>
            </a:r>
            <a:endParaRPr/>
          </a:p>
        </p:txBody>
      </p:sp>
      <p:graphicFrame>
        <p:nvGraphicFramePr>
          <p:cNvPr id="475" name="Google Shape;475;p23"/>
          <p:cNvGraphicFramePr/>
          <p:nvPr/>
        </p:nvGraphicFramePr>
        <p:xfrm>
          <a:off x="4262805" y="8092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{BD168B11-425C-4338-A13D-5D90A155D806}</a:tableStyleId>
              </a:tblPr>
              <a:tblGrid>
                <a:gridCol w="576075"/>
                <a:gridCol w="576075"/>
                <a:gridCol w="686025"/>
              </a:tblGrid>
              <a:tr h="3600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ENTRADAS</a:t>
                      </a:r>
                      <a:endParaRPr sz="1200" u="none" cap="none" strike="noStrike"/>
                    </a:p>
                  </a:txBody>
                  <a:tcPr marT="44400" marB="44400" marR="88775" marL="88775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SAÍDA</a:t>
                      </a:r>
                      <a:endParaRPr sz="12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4400" marB="44400" marR="88775" marL="88775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4400" marB="44400" marR="88775" marL="88775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solidFill>
                            <a:schemeClr val="dk1"/>
                          </a:solidFill>
                        </a:rPr>
                        <a:t>Z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4400" marB="44400" marR="88775" marL="88775" anchor="ctr">
                    <a:solidFill>
                      <a:srgbClr val="2DA96F"/>
                    </a:solidFill>
                  </a:tcPr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</a:tbl>
          </a:graphicData>
        </a:graphic>
      </p:graphicFrame>
      <p:grpSp>
        <p:nvGrpSpPr>
          <p:cNvPr id="476" name="Google Shape;476;p23"/>
          <p:cNvGrpSpPr/>
          <p:nvPr/>
        </p:nvGrpSpPr>
        <p:grpSpPr>
          <a:xfrm>
            <a:off x="6441253" y="3250480"/>
            <a:ext cx="1879264" cy="655070"/>
            <a:chOff x="1619672" y="1170298"/>
            <a:chExt cx="1879264" cy="655070"/>
          </a:xfrm>
        </p:grpSpPr>
        <p:grpSp>
          <p:nvGrpSpPr>
            <p:cNvPr id="477" name="Google Shape;477;p23"/>
            <p:cNvGrpSpPr/>
            <p:nvPr/>
          </p:nvGrpSpPr>
          <p:grpSpPr>
            <a:xfrm>
              <a:off x="1619672" y="1170298"/>
              <a:ext cx="1879264" cy="655070"/>
              <a:chOff x="1619672" y="2636912"/>
              <a:chExt cx="1879264" cy="655070"/>
            </a:xfrm>
          </p:grpSpPr>
          <p:sp>
            <p:nvSpPr>
              <p:cNvPr id="478" name="Google Shape;478;p23"/>
              <p:cNvSpPr txBox="1"/>
              <p:nvPr/>
            </p:nvSpPr>
            <p:spPr>
              <a:xfrm>
                <a:off x="1619673" y="2636912"/>
                <a:ext cx="3241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A</a:t>
                </a:r>
                <a:endParaRPr/>
              </a:p>
            </p:txBody>
          </p:sp>
          <p:sp>
            <p:nvSpPr>
              <p:cNvPr id="479" name="Google Shape;479;p23"/>
              <p:cNvSpPr txBox="1"/>
              <p:nvPr/>
            </p:nvSpPr>
            <p:spPr>
              <a:xfrm>
                <a:off x="1619672" y="2922650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B</a:t>
                </a:r>
                <a:endParaRPr/>
              </a:p>
            </p:txBody>
          </p:sp>
          <p:sp>
            <p:nvSpPr>
              <p:cNvPr id="480" name="Google Shape;480;p23"/>
              <p:cNvSpPr txBox="1"/>
              <p:nvPr/>
            </p:nvSpPr>
            <p:spPr>
              <a:xfrm>
                <a:off x="3198854" y="2771636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Z</a:t>
                </a:r>
                <a:endParaRPr/>
              </a:p>
            </p:txBody>
          </p:sp>
        </p:grpSp>
        <p:grpSp>
          <p:nvGrpSpPr>
            <p:cNvPr id="481" name="Google Shape;481;p23"/>
            <p:cNvGrpSpPr/>
            <p:nvPr/>
          </p:nvGrpSpPr>
          <p:grpSpPr>
            <a:xfrm>
              <a:off x="1918863" y="1238250"/>
              <a:ext cx="1356993" cy="523875"/>
              <a:chOff x="1918863" y="1238250"/>
              <a:chExt cx="1356993" cy="523875"/>
            </a:xfrm>
          </p:grpSpPr>
          <p:cxnSp>
            <p:nvCxnSpPr>
              <p:cNvPr id="482" name="Google Shape;482;p23"/>
              <p:cNvCxnSpPr/>
              <p:nvPr/>
            </p:nvCxnSpPr>
            <p:spPr>
              <a:xfrm>
                <a:off x="1918864" y="1369343"/>
                <a:ext cx="188237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3" name="Google Shape;483;p23"/>
              <p:cNvCxnSpPr/>
              <p:nvPr/>
            </p:nvCxnSpPr>
            <p:spPr>
              <a:xfrm>
                <a:off x="1918863" y="1650593"/>
                <a:ext cx="188237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4" name="Google Shape;484;p23"/>
              <p:cNvCxnSpPr/>
              <p:nvPr/>
            </p:nvCxnSpPr>
            <p:spPr>
              <a:xfrm>
                <a:off x="3146625" y="1498081"/>
                <a:ext cx="129231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485" name="Google Shape;485;p23"/>
              <p:cNvGrpSpPr/>
              <p:nvPr/>
            </p:nvGrpSpPr>
            <p:grpSpPr>
              <a:xfrm>
                <a:off x="1937914" y="1238250"/>
                <a:ext cx="1213149" cy="523875"/>
                <a:chOff x="1937914" y="1238250"/>
                <a:chExt cx="1213149" cy="523875"/>
              </a:xfrm>
            </p:grpSpPr>
            <p:sp>
              <p:nvSpPr>
                <p:cNvPr id="486" name="Google Shape;486;p23"/>
                <p:cNvSpPr/>
                <p:nvPr/>
              </p:nvSpPr>
              <p:spPr>
                <a:xfrm flipH="1">
                  <a:off x="2080295" y="1240941"/>
                  <a:ext cx="939313" cy="510618"/>
                </a:xfrm>
                <a:prstGeom prst="flowChartOnlineStorage">
                  <a:avLst/>
                </a:prstGeom>
                <a:solidFill>
                  <a:schemeClr val="lt1"/>
                </a:solidFill>
                <a:ln cap="flat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sp>
              <p:nvSpPr>
                <p:cNvPr id="487" name="Google Shape;487;p23"/>
                <p:cNvSpPr/>
                <p:nvPr/>
              </p:nvSpPr>
              <p:spPr>
                <a:xfrm>
                  <a:off x="1937914" y="1238250"/>
                  <a:ext cx="195340" cy="523875"/>
                </a:xfrm>
                <a:prstGeom prst="rightBracket">
                  <a:avLst>
                    <a:gd fmla="val 155885" name="adj"/>
                  </a:avLst>
                </a:prstGeom>
                <a:noFill/>
                <a:ln cap="flat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sp>
              <p:nvSpPr>
                <p:cNvPr id="488" name="Google Shape;488;p23"/>
                <p:cNvSpPr/>
                <p:nvPr/>
              </p:nvSpPr>
              <p:spPr>
                <a:xfrm>
                  <a:off x="3007047" y="1422752"/>
                  <a:ext cx="144016" cy="144016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</p:grpSp>
        </p:grpSp>
      </p:grpSp>
      <p:graphicFrame>
        <p:nvGraphicFramePr>
          <p:cNvPr id="489" name="Google Shape;489;p23"/>
          <p:cNvGraphicFramePr/>
          <p:nvPr/>
        </p:nvGraphicFramePr>
        <p:xfrm>
          <a:off x="6367030" y="8092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{BD168B11-425C-4338-A13D-5D90A155D806}</a:tableStyleId>
              </a:tblPr>
              <a:tblGrid>
                <a:gridCol w="576075"/>
                <a:gridCol w="576075"/>
                <a:gridCol w="686025"/>
              </a:tblGrid>
              <a:tr h="3600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ENTRADAS</a:t>
                      </a:r>
                      <a:endParaRPr sz="1200" u="none" cap="none" strike="noStrike"/>
                    </a:p>
                  </a:txBody>
                  <a:tcPr marT="44400" marB="44400" marR="88775" marL="88775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SAÍDA</a:t>
                      </a:r>
                      <a:endParaRPr sz="12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4400" marB="44400" marR="88775" marL="88775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4400" marB="44400" marR="88775" marL="88775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solidFill>
                            <a:schemeClr val="dk1"/>
                          </a:solidFill>
                        </a:rPr>
                        <a:t>Z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4400" marB="44400" marR="88775" marL="88775" anchor="ctr">
                    <a:solidFill>
                      <a:srgbClr val="2DA96F"/>
                    </a:solidFill>
                  </a:tcPr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</a:tbl>
          </a:graphicData>
        </a:graphic>
      </p:graphicFrame>
      <p:sp>
        <p:nvSpPr>
          <p:cNvPr id="490" name="Google Shape;490;p23"/>
          <p:cNvSpPr txBox="1"/>
          <p:nvPr/>
        </p:nvSpPr>
        <p:spPr>
          <a:xfrm>
            <a:off x="7032549" y="3372575"/>
            <a:ext cx="8325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1E714A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NXOR</a:t>
            </a:r>
            <a:endParaRPr b="1" sz="1800">
              <a:solidFill>
                <a:srgbClr val="1E714A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491" name="Google Shape;491;p23"/>
          <p:cNvGrpSpPr/>
          <p:nvPr/>
        </p:nvGrpSpPr>
        <p:grpSpPr>
          <a:xfrm>
            <a:off x="6407000" y="161626"/>
            <a:ext cx="1776209" cy="655070"/>
            <a:chOff x="1619672" y="1170298"/>
            <a:chExt cx="1776209" cy="655070"/>
          </a:xfrm>
        </p:grpSpPr>
        <p:grpSp>
          <p:nvGrpSpPr>
            <p:cNvPr id="492" name="Google Shape;492;p23"/>
            <p:cNvGrpSpPr/>
            <p:nvPr/>
          </p:nvGrpSpPr>
          <p:grpSpPr>
            <a:xfrm>
              <a:off x="1619672" y="1170298"/>
              <a:ext cx="1776209" cy="655070"/>
              <a:chOff x="1619672" y="2636912"/>
              <a:chExt cx="1776209" cy="655070"/>
            </a:xfrm>
          </p:grpSpPr>
          <p:sp>
            <p:nvSpPr>
              <p:cNvPr id="493" name="Google Shape;493;p23"/>
              <p:cNvSpPr txBox="1"/>
              <p:nvPr/>
            </p:nvSpPr>
            <p:spPr>
              <a:xfrm>
                <a:off x="1619673" y="2636912"/>
                <a:ext cx="3241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A</a:t>
                </a:r>
                <a:endParaRPr/>
              </a:p>
            </p:txBody>
          </p:sp>
          <p:sp>
            <p:nvSpPr>
              <p:cNvPr id="494" name="Google Shape;494;p23"/>
              <p:cNvSpPr txBox="1"/>
              <p:nvPr/>
            </p:nvSpPr>
            <p:spPr>
              <a:xfrm>
                <a:off x="1619672" y="2922650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B</a:t>
                </a:r>
                <a:endParaRPr/>
              </a:p>
            </p:txBody>
          </p:sp>
          <p:sp>
            <p:nvSpPr>
              <p:cNvPr id="495" name="Google Shape;495;p23"/>
              <p:cNvSpPr txBox="1"/>
              <p:nvPr/>
            </p:nvSpPr>
            <p:spPr>
              <a:xfrm>
                <a:off x="3095799" y="2771636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Z</a:t>
                </a:r>
                <a:endParaRPr/>
              </a:p>
            </p:txBody>
          </p:sp>
        </p:grpSp>
        <p:grpSp>
          <p:nvGrpSpPr>
            <p:cNvPr id="496" name="Google Shape;496;p23"/>
            <p:cNvGrpSpPr/>
            <p:nvPr/>
          </p:nvGrpSpPr>
          <p:grpSpPr>
            <a:xfrm>
              <a:off x="1918863" y="1238250"/>
              <a:ext cx="1241552" cy="523875"/>
              <a:chOff x="1918863" y="1238250"/>
              <a:chExt cx="1241552" cy="523875"/>
            </a:xfrm>
          </p:grpSpPr>
          <p:cxnSp>
            <p:nvCxnSpPr>
              <p:cNvPr id="497" name="Google Shape;497;p23"/>
              <p:cNvCxnSpPr/>
              <p:nvPr/>
            </p:nvCxnSpPr>
            <p:spPr>
              <a:xfrm>
                <a:off x="1918864" y="1369343"/>
                <a:ext cx="188237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98" name="Google Shape;498;p23"/>
              <p:cNvCxnSpPr/>
              <p:nvPr/>
            </p:nvCxnSpPr>
            <p:spPr>
              <a:xfrm>
                <a:off x="1918863" y="1650593"/>
                <a:ext cx="188237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99" name="Google Shape;499;p23"/>
              <p:cNvSpPr/>
              <p:nvPr/>
            </p:nvSpPr>
            <p:spPr>
              <a:xfrm flipH="1">
                <a:off x="2080295" y="1240941"/>
                <a:ext cx="939313" cy="510618"/>
              </a:xfrm>
              <a:prstGeom prst="flowChartOnlineStorage">
                <a:avLst/>
              </a:prstGeom>
              <a:solidFill>
                <a:schemeClr val="l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500" name="Google Shape;500;p23"/>
              <p:cNvCxnSpPr/>
              <p:nvPr/>
            </p:nvCxnSpPr>
            <p:spPr>
              <a:xfrm>
                <a:off x="3031184" y="1498081"/>
                <a:ext cx="129231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01" name="Google Shape;501;p23"/>
              <p:cNvSpPr/>
              <p:nvPr/>
            </p:nvSpPr>
            <p:spPr>
              <a:xfrm>
                <a:off x="1937914" y="1238250"/>
                <a:ext cx="195340" cy="523875"/>
              </a:xfrm>
              <a:prstGeom prst="rightBracket">
                <a:avLst>
                  <a:gd fmla="val 155885" name="adj"/>
                </a:avLst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502" name="Google Shape;502;p23"/>
          <p:cNvSpPr txBox="1"/>
          <p:nvPr/>
        </p:nvSpPr>
        <p:spPr>
          <a:xfrm>
            <a:off x="6985976" y="279480"/>
            <a:ext cx="7711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1E714A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XOR</a:t>
            </a:r>
            <a:endParaRPr/>
          </a:p>
        </p:txBody>
      </p:sp>
      <p:graphicFrame>
        <p:nvGraphicFramePr>
          <p:cNvPr id="503" name="Google Shape;503;p23"/>
          <p:cNvGraphicFramePr/>
          <p:nvPr/>
        </p:nvGraphicFramePr>
        <p:xfrm>
          <a:off x="6367030" y="3905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{BD168B11-425C-4338-A13D-5D90A155D806}</a:tableStyleId>
              </a:tblPr>
              <a:tblGrid>
                <a:gridCol w="576075"/>
                <a:gridCol w="576075"/>
                <a:gridCol w="686025"/>
              </a:tblGrid>
              <a:tr h="3600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ENTRADAS</a:t>
                      </a:r>
                      <a:endParaRPr sz="1200" u="none" cap="none" strike="noStrike"/>
                    </a:p>
                  </a:txBody>
                  <a:tcPr marT="44400" marB="44400" marR="88775" marL="88775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SAÍDA</a:t>
                      </a:r>
                      <a:endParaRPr sz="12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4400" marB="44400" marR="88775" marL="88775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4400" marB="44400" marR="88775" marL="88775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solidFill>
                            <a:schemeClr val="dk1"/>
                          </a:solidFill>
                        </a:rPr>
                        <a:t>Z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4400" marB="44400" marR="88775" marL="88775" anchor="ctr">
                    <a:solidFill>
                      <a:srgbClr val="2DA96F"/>
                    </a:solidFill>
                  </a:tcPr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</a:tbl>
          </a:graphicData>
        </a:graphic>
      </p:graphicFrame>
      <p:grpSp>
        <p:nvGrpSpPr>
          <p:cNvPr id="504" name="Google Shape;504;p23"/>
          <p:cNvGrpSpPr/>
          <p:nvPr/>
        </p:nvGrpSpPr>
        <p:grpSpPr>
          <a:xfrm>
            <a:off x="2189267" y="3247970"/>
            <a:ext cx="1774415" cy="655070"/>
            <a:chOff x="1513491" y="1166977"/>
            <a:chExt cx="1774415" cy="655070"/>
          </a:xfrm>
        </p:grpSpPr>
        <p:sp>
          <p:nvSpPr>
            <p:cNvPr id="505" name="Google Shape;505;p23"/>
            <p:cNvSpPr txBox="1"/>
            <p:nvPr/>
          </p:nvSpPr>
          <p:spPr>
            <a:xfrm>
              <a:off x="1513492" y="1166977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</a:t>
              </a:r>
              <a:endParaRPr/>
            </a:p>
          </p:txBody>
        </p:sp>
        <p:sp>
          <p:nvSpPr>
            <p:cNvPr id="506" name="Google Shape;506;p23"/>
            <p:cNvSpPr txBox="1"/>
            <p:nvPr/>
          </p:nvSpPr>
          <p:spPr>
            <a:xfrm>
              <a:off x="2987824" y="1312020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Z</a:t>
              </a:r>
              <a:endParaRPr/>
            </a:p>
          </p:txBody>
        </p:sp>
        <p:sp>
          <p:nvSpPr>
            <p:cNvPr id="507" name="Google Shape;507;p23"/>
            <p:cNvSpPr txBox="1"/>
            <p:nvPr/>
          </p:nvSpPr>
          <p:spPr>
            <a:xfrm>
              <a:off x="1513491" y="1452715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</a:t>
              </a:r>
              <a:endParaRPr/>
            </a:p>
          </p:txBody>
        </p:sp>
        <p:grpSp>
          <p:nvGrpSpPr>
            <p:cNvPr id="508" name="Google Shape;508;p23"/>
            <p:cNvGrpSpPr/>
            <p:nvPr/>
          </p:nvGrpSpPr>
          <p:grpSpPr>
            <a:xfrm>
              <a:off x="1812682" y="1245983"/>
              <a:ext cx="1247150" cy="511054"/>
              <a:chOff x="1812682" y="1245983"/>
              <a:chExt cx="1247150" cy="511054"/>
            </a:xfrm>
          </p:grpSpPr>
          <p:cxnSp>
            <p:nvCxnSpPr>
              <p:cNvPr id="509" name="Google Shape;509;p23"/>
              <p:cNvCxnSpPr/>
              <p:nvPr/>
            </p:nvCxnSpPr>
            <p:spPr>
              <a:xfrm>
                <a:off x="1812683" y="1361534"/>
                <a:ext cx="188237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0" name="Google Shape;510;p23"/>
              <p:cNvCxnSpPr/>
              <p:nvPr/>
            </p:nvCxnSpPr>
            <p:spPr>
              <a:xfrm>
                <a:off x="2930601" y="1505079"/>
                <a:ext cx="129231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11" name="Google Shape;511;p23"/>
              <p:cNvSpPr/>
              <p:nvPr/>
            </p:nvSpPr>
            <p:spPr>
              <a:xfrm>
                <a:off x="2000920" y="1245983"/>
                <a:ext cx="790439" cy="511054"/>
              </a:xfrm>
              <a:prstGeom prst="flowChartDelay">
                <a:avLst/>
              </a:prstGeom>
              <a:solidFill>
                <a:schemeClr val="l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512" name="Google Shape;512;p23"/>
              <p:cNvCxnSpPr/>
              <p:nvPr/>
            </p:nvCxnSpPr>
            <p:spPr>
              <a:xfrm>
                <a:off x="1812682" y="1647272"/>
                <a:ext cx="188237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13" name="Google Shape;513;p23"/>
              <p:cNvSpPr/>
              <p:nvPr/>
            </p:nvSpPr>
            <p:spPr>
              <a:xfrm>
                <a:off x="2783414" y="1429502"/>
                <a:ext cx="144016" cy="144016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grpSp>
        <p:nvGrpSpPr>
          <p:cNvPr id="514" name="Google Shape;514;p23"/>
          <p:cNvGrpSpPr/>
          <p:nvPr/>
        </p:nvGrpSpPr>
        <p:grpSpPr>
          <a:xfrm>
            <a:off x="4341077" y="3250480"/>
            <a:ext cx="1784280" cy="655070"/>
            <a:chOff x="1619672" y="2636912"/>
            <a:chExt cx="1784280" cy="655070"/>
          </a:xfrm>
        </p:grpSpPr>
        <p:grpSp>
          <p:nvGrpSpPr>
            <p:cNvPr id="515" name="Google Shape;515;p23"/>
            <p:cNvGrpSpPr/>
            <p:nvPr/>
          </p:nvGrpSpPr>
          <p:grpSpPr>
            <a:xfrm>
              <a:off x="1619672" y="2636912"/>
              <a:ext cx="1784280" cy="655070"/>
              <a:chOff x="1619672" y="2636912"/>
              <a:chExt cx="1784280" cy="655070"/>
            </a:xfrm>
          </p:grpSpPr>
          <p:sp>
            <p:nvSpPr>
              <p:cNvPr id="516" name="Google Shape;516;p23"/>
              <p:cNvSpPr txBox="1"/>
              <p:nvPr/>
            </p:nvSpPr>
            <p:spPr>
              <a:xfrm>
                <a:off x="1619673" y="2636912"/>
                <a:ext cx="3241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A</a:t>
                </a:r>
                <a:endParaRPr/>
              </a:p>
            </p:txBody>
          </p:sp>
          <p:sp>
            <p:nvSpPr>
              <p:cNvPr id="517" name="Google Shape;517;p23"/>
              <p:cNvSpPr txBox="1"/>
              <p:nvPr/>
            </p:nvSpPr>
            <p:spPr>
              <a:xfrm>
                <a:off x="1619672" y="2922650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B</a:t>
                </a:r>
                <a:endParaRPr/>
              </a:p>
            </p:txBody>
          </p:sp>
          <p:sp>
            <p:nvSpPr>
              <p:cNvPr id="518" name="Google Shape;518;p23"/>
              <p:cNvSpPr txBox="1"/>
              <p:nvPr/>
            </p:nvSpPr>
            <p:spPr>
              <a:xfrm>
                <a:off x="3103870" y="2771636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Z</a:t>
                </a:r>
                <a:endParaRPr/>
              </a:p>
            </p:txBody>
          </p:sp>
        </p:grpSp>
        <p:grpSp>
          <p:nvGrpSpPr>
            <p:cNvPr id="519" name="Google Shape;519;p23"/>
            <p:cNvGrpSpPr/>
            <p:nvPr/>
          </p:nvGrpSpPr>
          <p:grpSpPr>
            <a:xfrm>
              <a:off x="1918863" y="2707555"/>
              <a:ext cx="1257015" cy="510618"/>
              <a:chOff x="1918863" y="2707555"/>
              <a:chExt cx="1257015" cy="510618"/>
            </a:xfrm>
          </p:grpSpPr>
          <p:cxnSp>
            <p:nvCxnSpPr>
              <p:cNvPr id="520" name="Google Shape;520;p23"/>
              <p:cNvCxnSpPr/>
              <p:nvPr/>
            </p:nvCxnSpPr>
            <p:spPr>
              <a:xfrm>
                <a:off x="1918864" y="2831469"/>
                <a:ext cx="188237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1" name="Google Shape;521;p23"/>
              <p:cNvCxnSpPr/>
              <p:nvPr/>
            </p:nvCxnSpPr>
            <p:spPr>
              <a:xfrm>
                <a:off x="1918863" y="3117207"/>
                <a:ext cx="188237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22" name="Google Shape;522;p23"/>
              <p:cNvSpPr/>
              <p:nvPr/>
            </p:nvSpPr>
            <p:spPr>
              <a:xfrm flipH="1">
                <a:off x="1958226" y="2707555"/>
                <a:ext cx="939313" cy="510618"/>
              </a:xfrm>
              <a:prstGeom prst="flowChartOnlineStorage">
                <a:avLst/>
              </a:prstGeom>
              <a:solidFill>
                <a:schemeClr val="l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523" name="Google Shape;523;p23"/>
              <p:cNvCxnSpPr/>
              <p:nvPr/>
            </p:nvCxnSpPr>
            <p:spPr>
              <a:xfrm>
                <a:off x="3046647" y="2964695"/>
                <a:ext cx="129231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24" name="Google Shape;524;p23"/>
              <p:cNvSpPr/>
              <p:nvPr/>
            </p:nvSpPr>
            <p:spPr>
              <a:xfrm>
                <a:off x="2899460" y="2889118"/>
                <a:ext cx="144016" cy="144016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graphicFrame>
        <p:nvGraphicFramePr>
          <p:cNvPr id="525" name="Google Shape;525;p23"/>
          <p:cNvGraphicFramePr/>
          <p:nvPr/>
        </p:nvGraphicFramePr>
        <p:xfrm>
          <a:off x="2118558" y="3905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{BD168B11-425C-4338-A13D-5D90A155D806}</a:tableStyleId>
              </a:tblPr>
              <a:tblGrid>
                <a:gridCol w="576075"/>
                <a:gridCol w="576075"/>
                <a:gridCol w="686025"/>
              </a:tblGrid>
              <a:tr h="3600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ENTRADAS</a:t>
                      </a:r>
                      <a:endParaRPr sz="1200" u="none" cap="none" strike="noStrike"/>
                    </a:p>
                  </a:txBody>
                  <a:tcPr marT="44400" marB="44400" marR="88775" marL="88775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SAÍDA</a:t>
                      </a:r>
                      <a:endParaRPr sz="12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4400" marB="44400" marR="88775" marL="88775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4400" marB="44400" marR="88775" marL="88775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solidFill>
                            <a:schemeClr val="dk1"/>
                          </a:solidFill>
                        </a:rPr>
                        <a:t>Z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4400" marB="44400" marR="88775" marL="88775" anchor="ctr">
                    <a:solidFill>
                      <a:srgbClr val="2DA96F"/>
                    </a:solidFill>
                  </a:tcPr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</a:tbl>
          </a:graphicData>
        </a:graphic>
      </p:graphicFrame>
      <p:graphicFrame>
        <p:nvGraphicFramePr>
          <p:cNvPr id="526" name="Google Shape;526;p23"/>
          <p:cNvGraphicFramePr/>
          <p:nvPr/>
        </p:nvGraphicFramePr>
        <p:xfrm>
          <a:off x="4269066" y="3905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{BD168B11-425C-4338-A13D-5D90A155D806}</a:tableStyleId>
              </a:tblPr>
              <a:tblGrid>
                <a:gridCol w="576075"/>
                <a:gridCol w="576075"/>
                <a:gridCol w="686025"/>
              </a:tblGrid>
              <a:tr h="3600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ENTRADAS</a:t>
                      </a:r>
                      <a:endParaRPr sz="1200" u="none" cap="none" strike="noStrike"/>
                    </a:p>
                  </a:txBody>
                  <a:tcPr marT="44400" marB="44400" marR="88775" marL="88775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SAÍDA</a:t>
                      </a:r>
                      <a:endParaRPr sz="12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4400" marB="44400" marR="88775" marL="88775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4400" marB="44400" marR="88775" marL="88775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solidFill>
                            <a:schemeClr val="dk1"/>
                          </a:solidFill>
                        </a:rPr>
                        <a:t>Z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4400" marB="44400" marR="88775" marL="88775" anchor="ctr">
                    <a:solidFill>
                      <a:srgbClr val="2DA96F"/>
                    </a:solidFill>
                  </a:tcPr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</a:tbl>
          </a:graphicData>
        </a:graphic>
      </p:graphicFrame>
      <p:sp>
        <p:nvSpPr>
          <p:cNvPr id="527" name="Google Shape;527;p23"/>
          <p:cNvSpPr txBox="1"/>
          <p:nvPr/>
        </p:nvSpPr>
        <p:spPr>
          <a:xfrm>
            <a:off x="2630495" y="3391229"/>
            <a:ext cx="8435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1E714A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NAND</a:t>
            </a:r>
            <a:endParaRPr b="1" sz="1800">
              <a:solidFill>
                <a:srgbClr val="1E714A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28" name="Google Shape;528;p23"/>
          <p:cNvSpPr txBox="1"/>
          <p:nvPr/>
        </p:nvSpPr>
        <p:spPr>
          <a:xfrm>
            <a:off x="4820953" y="3379502"/>
            <a:ext cx="7711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1E714A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3" name="Google Shape;533;p24"/>
          <p:cNvGraphicFramePr/>
          <p:nvPr/>
        </p:nvGraphicFramePr>
        <p:xfrm>
          <a:off x="3503713" y="9807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{BD168B11-425C-4338-A13D-5D90A155D806}</a:tableStyleId>
              </a:tblPr>
              <a:tblGrid>
                <a:gridCol w="1091650"/>
                <a:gridCol w="1101425"/>
                <a:gridCol w="1101425"/>
                <a:gridCol w="1101425"/>
                <a:gridCol w="1101425"/>
              </a:tblGrid>
              <a:tr h="22860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ENTRADAS</a:t>
                      </a:r>
                      <a:endParaRPr sz="1800" u="none" cap="none" strike="noStrike"/>
                    </a:p>
                  </a:txBody>
                  <a:tcPr marT="30550" marB="30550" marR="61100" marL="61100" anchor="ctr"/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FFFF99"/>
                          </a:solidFill>
                        </a:rPr>
                        <a:t>SAÍDAS</a:t>
                      </a:r>
                      <a:endParaRPr sz="1800" u="none" cap="none" strike="noStrike">
                        <a:solidFill>
                          <a:srgbClr val="FFFF99"/>
                        </a:solidFill>
                      </a:endParaRPr>
                    </a:p>
                  </a:txBody>
                  <a:tcPr marT="30550" marB="30550" marR="61100" marL="61100" anchor="ctr"/>
                </a:tc>
                <a:tc hMerge="1"/>
              </a:tr>
              <a:tr h="371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 u="none" cap="none" strike="noStrike">
                          <a:solidFill>
                            <a:schemeClr val="lt1"/>
                          </a:solidFill>
                        </a:rPr>
                        <a:t>A</a:t>
                      </a:r>
                      <a:endParaRPr b="1" sz="3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 u="none" cap="none" strike="noStrike">
                          <a:solidFill>
                            <a:schemeClr val="lt1"/>
                          </a:solidFill>
                        </a:rPr>
                        <a:t>B</a:t>
                      </a:r>
                      <a:endParaRPr b="1" sz="3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Twentieth Century"/>
                        <a:buNone/>
                      </a:pPr>
                      <a:r>
                        <a:rPr b="1" lang="pt-BR" sz="3200" u="none" cap="none" strike="noStrike">
                          <a:solidFill>
                            <a:schemeClr val="lt1"/>
                          </a:solidFill>
                        </a:rPr>
                        <a:t>C</a:t>
                      </a:r>
                      <a:endParaRPr/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 u="none" cap="none" strike="noStrike">
                          <a:solidFill>
                            <a:srgbClr val="FFFF99"/>
                          </a:solidFill>
                        </a:rPr>
                        <a:t>X</a:t>
                      </a:r>
                      <a:endParaRPr b="1" sz="3200" u="none" cap="none" strike="noStrike">
                        <a:solidFill>
                          <a:srgbClr val="FFFF99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 u="none" cap="none" strike="noStrike">
                          <a:solidFill>
                            <a:srgbClr val="FFFF99"/>
                          </a:solidFill>
                        </a:rPr>
                        <a:t>Y</a:t>
                      </a:r>
                      <a:endParaRPr b="1" sz="3200" u="none" cap="none" strike="noStrike">
                        <a:solidFill>
                          <a:srgbClr val="FFFF99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/>
                        <a:t>0</a:t>
                      </a:r>
                      <a:endParaRPr b="1" sz="28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chemeClr val="dk2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800" u="none" cap="none" strike="noStrike">
                        <a:solidFill>
                          <a:schemeClr val="dk2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chemeClr val="dk2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525" marB="0" marR="9525" marL="9525" anchor="ctr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/>
                        <a:t>0</a:t>
                      </a:r>
                      <a:endParaRPr b="1" sz="28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chemeClr val="dk2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800" u="none" cap="none" strike="noStrike">
                        <a:solidFill>
                          <a:schemeClr val="dk2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chemeClr val="dk2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525" marB="0" marR="9525" marL="9525" anchor="ctr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/>
                        <a:t>0</a:t>
                      </a:r>
                      <a:endParaRPr b="1" sz="28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chemeClr val="dk2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800" u="none" cap="none" strike="noStrike">
                        <a:solidFill>
                          <a:schemeClr val="dk2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chemeClr val="dk2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525" marB="0" marR="9525" marL="9525" anchor="ctr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/>
                        <a:t>0</a:t>
                      </a:r>
                      <a:endParaRPr b="1" sz="28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chemeClr val="dk2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800" u="none" cap="none" strike="noStrike">
                        <a:solidFill>
                          <a:schemeClr val="dk2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chemeClr val="dk2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525" marB="0" marR="9525" marL="9525" anchor="ctr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/>
                        <a:t>1</a:t>
                      </a:r>
                      <a:endParaRPr b="1" sz="28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chemeClr val="dk2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chemeClr val="dk2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525" marB="0" marR="9525" marL="9525" anchor="ctr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/>
                        <a:t>1</a:t>
                      </a:r>
                      <a:endParaRPr b="1" sz="28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chemeClr val="dk2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chemeClr val="dk2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525" marB="0" marR="9525" marL="9525" anchor="ctr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/>
                        <a:t>1</a:t>
                      </a:r>
                      <a:endParaRPr b="1" sz="28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chemeClr val="dk2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chemeClr val="dk2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525" marB="0" marR="9525" marL="9525" anchor="ctr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/>
                        <a:t>1</a:t>
                      </a:r>
                      <a:endParaRPr b="1" sz="28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chemeClr val="dk2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chemeClr val="dk2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  <p:sp>
        <p:nvSpPr>
          <p:cNvPr id="534" name="Google Shape;534;p24"/>
          <p:cNvSpPr/>
          <p:nvPr/>
        </p:nvSpPr>
        <p:spPr>
          <a:xfrm rot="-5400000">
            <a:off x="8622922" y="1358876"/>
            <a:ext cx="1125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CIRC_013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35" name="Google Shape;535;p24"/>
          <p:cNvSpPr txBox="1"/>
          <p:nvPr>
            <p:ph type="title"/>
          </p:nvPr>
        </p:nvSpPr>
        <p:spPr>
          <a:xfrm>
            <a:off x="1180309" y="198074"/>
            <a:ext cx="10125072" cy="52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1" lang="pt-BR"/>
              <a:t>MONTE O CIRCUITO QUE ATENDA A SEGUINTE TABELA VERDADE:</a:t>
            </a:r>
            <a:br>
              <a:rPr b="1" lang="pt-BR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0" name="Google Shape;540;p25"/>
          <p:cNvGraphicFramePr/>
          <p:nvPr/>
        </p:nvGraphicFramePr>
        <p:xfrm>
          <a:off x="3503713" y="9807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{BD168B11-425C-4338-A13D-5D90A155D806}</a:tableStyleId>
              </a:tblPr>
              <a:tblGrid>
                <a:gridCol w="1091650"/>
                <a:gridCol w="1101425"/>
                <a:gridCol w="1101425"/>
                <a:gridCol w="1101425"/>
                <a:gridCol w="1101425"/>
              </a:tblGrid>
              <a:tr h="22860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ENTRADAS</a:t>
                      </a:r>
                      <a:endParaRPr sz="1800" u="none" cap="none" strike="noStrike"/>
                    </a:p>
                  </a:txBody>
                  <a:tcPr marT="30550" marB="30550" marR="61100" marL="61100" anchor="ctr"/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FFFF99"/>
                          </a:solidFill>
                        </a:rPr>
                        <a:t>SAÍDAS</a:t>
                      </a:r>
                      <a:endParaRPr sz="1800" u="none" cap="none" strike="noStrike">
                        <a:solidFill>
                          <a:srgbClr val="FFFF99"/>
                        </a:solidFill>
                      </a:endParaRPr>
                    </a:p>
                  </a:txBody>
                  <a:tcPr marT="30550" marB="30550" marR="61100" marL="61100" anchor="ctr"/>
                </a:tc>
                <a:tc hMerge="1"/>
              </a:tr>
              <a:tr h="371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 u="none" cap="none" strike="noStrike">
                          <a:solidFill>
                            <a:schemeClr val="lt1"/>
                          </a:solidFill>
                        </a:rPr>
                        <a:t>A</a:t>
                      </a:r>
                      <a:endParaRPr b="1" sz="3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 u="none" cap="none" strike="noStrike">
                          <a:solidFill>
                            <a:schemeClr val="lt1"/>
                          </a:solidFill>
                        </a:rPr>
                        <a:t>B</a:t>
                      </a:r>
                      <a:endParaRPr b="1" sz="3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Twentieth Century"/>
                        <a:buNone/>
                      </a:pPr>
                      <a:r>
                        <a:rPr b="1" lang="pt-BR" sz="3200" u="none" cap="none" strike="noStrike">
                          <a:solidFill>
                            <a:schemeClr val="lt1"/>
                          </a:solidFill>
                        </a:rPr>
                        <a:t>C</a:t>
                      </a:r>
                      <a:endParaRPr/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 u="none" cap="none" strike="noStrike">
                          <a:solidFill>
                            <a:srgbClr val="FFFF99"/>
                          </a:solidFill>
                        </a:rPr>
                        <a:t>X</a:t>
                      </a:r>
                      <a:endParaRPr b="1" sz="3200" u="none" cap="none" strike="noStrike">
                        <a:solidFill>
                          <a:srgbClr val="FFFF99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 u="none" cap="none" strike="noStrike">
                          <a:solidFill>
                            <a:srgbClr val="FFFF99"/>
                          </a:solidFill>
                        </a:rPr>
                        <a:t>Y</a:t>
                      </a:r>
                      <a:endParaRPr b="1" sz="3200" u="none" cap="none" strike="noStrike">
                        <a:solidFill>
                          <a:srgbClr val="FFFF99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00B050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DBF1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00B050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DBF1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00B050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DBF1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92D05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800" u="none" cap="none" strike="noStrike">
                        <a:solidFill>
                          <a:srgbClr val="92D05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525" marB="0" marR="9525" marL="9525" anchor="ctr">
                    <a:solidFill>
                      <a:srgbClr val="DBF1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92D05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DBF1F8"/>
                    </a:solidFill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00B050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B9E4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00B050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B9E4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00B050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B9E4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92D05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800" u="none" cap="none" strike="noStrike">
                        <a:solidFill>
                          <a:srgbClr val="92D05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525" marB="0" marR="9525" marL="9525" anchor="ctr">
                    <a:solidFill>
                      <a:srgbClr val="B9E4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92D05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B9E4F2"/>
                    </a:solidFill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00B050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DBF1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00B050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DBF1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00B050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DBF1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92D05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800" u="none" cap="none" strike="noStrike">
                        <a:solidFill>
                          <a:srgbClr val="92D05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525" marB="0" marR="9525" marL="9525" anchor="ctr">
                    <a:solidFill>
                      <a:srgbClr val="DBF1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92D05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DBF1F8"/>
                    </a:solidFill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00B050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B9E4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00B050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B9E4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00B050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B9E4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92D05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800" u="none" cap="none" strike="noStrike">
                        <a:solidFill>
                          <a:srgbClr val="92D05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525" marB="0" marR="9525" marL="9525" anchor="ctr">
                    <a:solidFill>
                      <a:srgbClr val="B9E4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92D05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B9E4F2"/>
                    </a:solidFill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249AC1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rgbClr val="249AC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249AC1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rgbClr val="249AC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249AC1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rgbClr val="249AC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18668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18668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/>
                    </a:p>
                  </a:txBody>
                  <a:tcPr marT="9525" marB="0" marR="9525" marL="9525" anchor="ctr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249AC1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rgbClr val="249AC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249AC1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rgbClr val="249AC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249AC1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rgbClr val="249AC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18668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18668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/>
                    </a:p>
                  </a:txBody>
                  <a:tcPr marT="9525" marB="0" marR="9525" marL="9525" anchor="ctr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249AC1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rgbClr val="249AC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249AC1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rgbClr val="249AC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249AC1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rgbClr val="249AC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18668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18668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/>
                    </a:p>
                  </a:txBody>
                  <a:tcPr marT="9525" marB="0" marR="9525" marL="9525" anchor="ctr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249AC1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rgbClr val="249AC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249AC1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rgbClr val="249AC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249AC1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rgbClr val="249AC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18668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18668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/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  <p:sp>
        <p:nvSpPr>
          <p:cNvPr id="541" name="Google Shape;541;p25"/>
          <p:cNvSpPr/>
          <p:nvPr/>
        </p:nvSpPr>
        <p:spPr>
          <a:xfrm>
            <a:off x="1892552" y="3953435"/>
            <a:ext cx="8451919" cy="9413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42" name="Google Shape;542;p25"/>
          <p:cNvSpPr/>
          <p:nvPr/>
        </p:nvSpPr>
        <p:spPr>
          <a:xfrm rot="-5400000">
            <a:off x="8622922" y="1358876"/>
            <a:ext cx="1125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CIRC_013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43" name="Google Shape;543;p25"/>
          <p:cNvSpPr txBox="1"/>
          <p:nvPr>
            <p:ph type="title"/>
          </p:nvPr>
        </p:nvSpPr>
        <p:spPr>
          <a:xfrm>
            <a:off x="1180309" y="198074"/>
            <a:ext cx="10125072" cy="52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1" lang="pt-BR"/>
              <a:t>MONTE O CIRCUITO QUE ATENDA A SEGUINTE TABELA VERDADE:</a:t>
            </a:r>
            <a:br>
              <a:rPr b="1" lang="pt-BR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8" name="Google Shape;548;p26"/>
          <p:cNvGraphicFramePr/>
          <p:nvPr/>
        </p:nvGraphicFramePr>
        <p:xfrm>
          <a:off x="3503713" y="9807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{BD168B11-425C-4338-A13D-5D90A155D806}</a:tableStyleId>
              </a:tblPr>
              <a:tblGrid>
                <a:gridCol w="1091650"/>
                <a:gridCol w="1101425"/>
                <a:gridCol w="1101425"/>
                <a:gridCol w="1101425"/>
                <a:gridCol w="1101425"/>
              </a:tblGrid>
              <a:tr h="22860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ENTRADAS</a:t>
                      </a:r>
                      <a:endParaRPr sz="1800" u="none" cap="none" strike="noStrike"/>
                    </a:p>
                  </a:txBody>
                  <a:tcPr marT="30550" marB="30550" marR="61100" marL="61100" anchor="ctr"/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FFFF99"/>
                          </a:solidFill>
                        </a:rPr>
                        <a:t>SAÍDAS</a:t>
                      </a:r>
                      <a:endParaRPr sz="1800" u="none" cap="none" strike="noStrike">
                        <a:solidFill>
                          <a:srgbClr val="FFFF99"/>
                        </a:solidFill>
                      </a:endParaRPr>
                    </a:p>
                  </a:txBody>
                  <a:tcPr marT="30550" marB="30550" marR="61100" marL="61100" anchor="ctr"/>
                </a:tc>
                <a:tc hMerge="1"/>
              </a:tr>
              <a:tr h="371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 u="none" cap="none" strike="noStrike">
                          <a:solidFill>
                            <a:schemeClr val="lt1"/>
                          </a:solidFill>
                        </a:rPr>
                        <a:t>A</a:t>
                      </a:r>
                      <a:endParaRPr b="1" sz="3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 u="none" cap="none" strike="noStrike">
                          <a:solidFill>
                            <a:schemeClr val="lt1"/>
                          </a:solidFill>
                        </a:rPr>
                        <a:t>B</a:t>
                      </a:r>
                      <a:endParaRPr b="1" sz="3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Twentieth Century"/>
                        <a:buNone/>
                      </a:pPr>
                      <a:r>
                        <a:rPr b="1" lang="pt-BR" sz="3200" u="none" cap="none" strike="noStrike">
                          <a:solidFill>
                            <a:schemeClr val="lt1"/>
                          </a:solidFill>
                        </a:rPr>
                        <a:t>C</a:t>
                      </a:r>
                      <a:endParaRPr/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 u="none" cap="none" strike="noStrike">
                          <a:solidFill>
                            <a:srgbClr val="FFFF99"/>
                          </a:solidFill>
                        </a:rPr>
                        <a:t>X</a:t>
                      </a:r>
                      <a:endParaRPr b="1" sz="3200" u="none" cap="none" strike="noStrike">
                        <a:solidFill>
                          <a:srgbClr val="FFFF99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 u="none" cap="none" strike="noStrike">
                          <a:solidFill>
                            <a:srgbClr val="FFFF99"/>
                          </a:solidFill>
                        </a:rPr>
                        <a:t>Y</a:t>
                      </a:r>
                      <a:endParaRPr b="1" sz="3200" u="none" cap="none" strike="noStrike">
                        <a:solidFill>
                          <a:srgbClr val="FFFF99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00B050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DBF1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00B050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DBF1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00B050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DBF1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92D05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800" u="none" cap="none" strike="noStrike">
                        <a:solidFill>
                          <a:srgbClr val="92D05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525" marB="0" marR="9525" marL="9525" anchor="ctr">
                    <a:solidFill>
                      <a:srgbClr val="DBF1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92D05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DBF1F8"/>
                    </a:solidFill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00B050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B9E4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00B050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B9E4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00B050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B9E4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92D05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800" u="none" cap="none" strike="noStrike">
                        <a:solidFill>
                          <a:srgbClr val="92D05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525" marB="0" marR="9525" marL="9525" anchor="ctr">
                    <a:solidFill>
                      <a:srgbClr val="B9E4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92D05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B9E4F2"/>
                    </a:solidFill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00B050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DBF1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00B050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DBF1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00B050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DBF1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92D05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800" u="none" cap="none" strike="noStrike">
                        <a:solidFill>
                          <a:srgbClr val="92D05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525" marB="0" marR="9525" marL="9525" anchor="ctr">
                    <a:solidFill>
                      <a:srgbClr val="DBF1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92D05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DBF1F8"/>
                    </a:solidFill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00B050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B9E4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00B050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B9E4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00B050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B9E4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92D05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800" u="none" cap="none" strike="noStrike">
                        <a:solidFill>
                          <a:srgbClr val="92D05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525" marB="0" marR="9525" marL="9525" anchor="ctr">
                    <a:solidFill>
                      <a:srgbClr val="B9E4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92D05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B9E4F2"/>
                    </a:solidFill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249AC1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rgbClr val="249AC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249AC1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rgbClr val="249AC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249AC1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rgbClr val="249AC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18668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18668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/>
                    </a:p>
                  </a:txBody>
                  <a:tcPr marT="9525" marB="0" marR="9525" marL="9525" anchor="ctr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249AC1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rgbClr val="249AC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249AC1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rgbClr val="249AC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249AC1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rgbClr val="249AC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18668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18668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/>
                    </a:p>
                  </a:txBody>
                  <a:tcPr marT="9525" marB="0" marR="9525" marL="9525" anchor="ctr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249AC1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rgbClr val="249AC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249AC1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rgbClr val="249AC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249AC1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rgbClr val="249AC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18668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18668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/>
                    </a:p>
                  </a:txBody>
                  <a:tcPr marT="9525" marB="0" marR="9525" marL="9525" anchor="ctr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249AC1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rgbClr val="249AC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249AC1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rgbClr val="249AC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249AC1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rgbClr val="249AC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18668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18668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/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  <p:sp>
        <p:nvSpPr>
          <p:cNvPr id="549" name="Google Shape;549;p26"/>
          <p:cNvSpPr/>
          <p:nvPr/>
        </p:nvSpPr>
        <p:spPr>
          <a:xfrm>
            <a:off x="1892552" y="3953435"/>
            <a:ext cx="8451900" cy="9420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50" name="Google Shape;550;p26"/>
          <p:cNvSpPr/>
          <p:nvPr/>
        </p:nvSpPr>
        <p:spPr>
          <a:xfrm rot="-5400000">
            <a:off x="8622920" y="1358906"/>
            <a:ext cx="112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CIRC_013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51" name="Google Shape;551;p26"/>
          <p:cNvSpPr txBox="1"/>
          <p:nvPr>
            <p:ph type="title"/>
          </p:nvPr>
        </p:nvSpPr>
        <p:spPr>
          <a:xfrm>
            <a:off x="1180309" y="198074"/>
            <a:ext cx="101250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1" lang="pt-BR"/>
              <a:t>MONTE O CIRCUITO QUE ATENDA A SEGUINTE TABELA VERDADE:</a:t>
            </a:r>
            <a:br>
              <a:rPr b="1" lang="pt-BR"/>
            </a:br>
            <a:endParaRPr/>
          </a:p>
        </p:txBody>
      </p:sp>
      <p:sp>
        <p:nvSpPr>
          <p:cNvPr id="552" name="Google Shape;552;p26"/>
          <p:cNvSpPr/>
          <p:nvPr/>
        </p:nvSpPr>
        <p:spPr>
          <a:xfrm>
            <a:off x="4744775" y="1834125"/>
            <a:ext cx="1834200" cy="22134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FF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6"/>
          <p:cNvSpPr/>
          <p:nvPr/>
        </p:nvSpPr>
        <p:spPr>
          <a:xfrm>
            <a:off x="4744775" y="4047525"/>
            <a:ext cx="1834200" cy="22134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FF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7"/>
          <p:cNvSpPr txBox="1"/>
          <p:nvPr>
            <p:ph type="title"/>
          </p:nvPr>
        </p:nvSpPr>
        <p:spPr>
          <a:xfrm>
            <a:off x="1141411" y="1697494"/>
            <a:ext cx="9906000" cy="1731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pt-BR"/>
              <a:t>NOVO EXERCÍCIO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" name="Google Shape;563;p28"/>
          <p:cNvGraphicFramePr/>
          <p:nvPr/>
        </p:nvGraphicFramePr>
        <p:xfrm>
          <a:off x="3503713" y="9807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{BD168B11-425C-4338-A13D-5D90A155D806}</a:tableStyleId>
              </a:tblPr>
              <a:tblGrid>
                <a:gridCol w="1091650"/>
                <a:gridCol w="1101425"/>
                <a:gridCol w="1101425"/>
                <a:gridCol w="1101425"/>
                <a:gridCol w="1101425"/>
              </a:tblGrid>
              <a:tr h="22860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ENTRADAS</a:t>
                      </a:r>
                      <a:endParaRPr sz="1800" u="none" cap="none" strike="noStrike"/>
                    </a:p>
                  </a:txBody>
                  <a:tcPr marT="30550" marB="30550" marR="61100" marL="61100" anchor="ctr"/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FFFF99"/>
                          </a:solidFill>
                        </a:rPr>
                        <a:t>SAÍDAS</a:t>
                      </a:r>
                      <a:endParaRPr sz="1800" u="none" cap="none" strike="noStrike">
                        <a:solidFill>
                          <a:srgbClr val="FFFF99"/>
                        </a:solidFill>
                      </a:endParaRPr>
                    </a:p>
                  </a:txBody>
                  <a:tcPr marT="30550" marB="30550" marR="61100" marL="61100" anchor="ctr"/>
                </a:tc>
                <a:tc hMerge="1"/>
              </a:tr>
              <a:tr h="371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 u="none" cap="none" strike="noStrike">
                          <a:solidFill>
                            <a:schemeClr val="lt1"/>
                          </a:solidFill>
                        </a:rPr>
                        <a:t>A</a:t>
                      </a:r>
                      <a:endParaRPr b="1" sz="3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 u="none" cap="none" strike="noStrike">
                          <a:solidFill>
                            <a:schemeClr val="lt1"/>
                          </a:solidFill>
                        </a:rPr>
                        <a:t>B</a:t>
                      </a:r>
                      <a:endParaRPr b="1" sz="3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Twentieth Century"/>
                        <a:buNone/>
                      </a:pPr>
                      <a:r>
                        <a:rPr b="1" lang="pt-BR" sz="3200" u="none" cap="none" strike="noStrike">
                          <a:solidFill>
                            <a:schemeClr val="lt1"/>
                          </a:solidFill>
                        </a:rPr>
                        <a:t>C</a:t>
                      </a:r>
                      <a:endParaRPr/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 u="none" cap="none" strike="noStrike">
                          <a:solidFill>
                            <a:srgbClr val="FFFF99"/>
                          </a:solidFill>
                        </a:rPr>
                        <a:t>X</a:t>
                      </a:r>
                      <a:endParaRPr b="1" sz="3200" u="none" cap="none" strike="noStrike">
                        <a:solidFill>
                          <a:srgbClr val="FFFF99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 u="none" cap="none" strike="noStrike">
                          <a:solidFill>
                            <a:srgbClr val="FFFF99"/>
                          </a:solidFill>
                        </a:rPr>
                        <a:t>Y</a:t>
                      </a:r>
                      <a:endParaRPr b="1" sz="3200" u="none" cap="none" strike="noStrike">
                        <a:solidFill>
                          <a:srgbClr val="FFFF99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/>
                        <a:t>0</a:t>
                      </a:r>
                      <a:endParaRPr b="1" sz="28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484848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800" u="none" cap="none" strike="noStrike">
                        <a:solidFill>
                          <a:srgbClr val="484848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484848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>
                        <a:solidFill>
                          <a:srgbClr val="484848"/>
                        </a:solidFill>
                      </a:endParaRPr>
                    </a:p>
                  </a:txBody>
                  <a:tcPr marT="9525" marB="0" marR="9525" marL="9525" anchor="ctr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/>
                        <a:t>0</a:t>
                      </a:r>
                      <a:endParaRPr b="1" sz="28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484848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800" u="none" cap="none" strike="noStrike">
                        <a:solidFill>
                          <a:srgbClr val="484848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484848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800" u="none" cap="none" strike="noStrike">
                        <a:solidFill>
                          <a:srgbClr val="484848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525" marB="0" marR="9525" marL="9525" anchor="ctr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/>
                        <a:t>0</a:t>
                      </a:r>
                      <a:endParaRPr b="1" sz="28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484848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800" u="none" cap="none" strike="noStrike">
                        <a:solidFill>
                          <a:srgbClr val="484848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484848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800" u="none" cap="none" strike="noStrike">
                        <a:solidFill>
                          <a:srgbClr val="484848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525" marB="0" marR="9525" marL="9525" anchor="ctr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/>
                        <a:t>0</a:t>
                      </a:r>
                      <a:endParaRPr b="1" sz="28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484848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800" u="none" cap="none" strike="noStrike">
                        <a:solidFill>
                          <a:srgbClr val="484848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484848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800" u="none" cap="none" strike="noStrike">
                        <a:solidFill>
                          <a:srgbClr val="484848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525" marB="0" marR="9525" marL="9525" anchor="ctr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/>
                        <a:t>1</a:t>
                      </a:r>
                      <a:endParaRPr b="1" sz="28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484848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>
                        <a:solidFill>
                          <a:srgbClr val="484848"/>
                        </a:solidFill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484848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800" u="none" cap="none" strike="noStrike">
                        <a:solidFill>
                          <a:srgbClr val="484848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525" marB="0" marR="9525" marL="9525" anchor="ctr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/>
                        <a:t>1</a:t>
                      </a:r>
                      <a:endParaRPr b="1" sz="28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484848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800" u="none" cap="none" strike="noStrike">
                        <a:solidFill>
                          <a:srgbClr val="484848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484848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800" u="none" cap="none" strike="noStrike">
                        <a:solidFill>
                          <a:srgbClr val="484848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525" marB="0" marR="9525" marL="9525" anchor="ctr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/>
                        <a:t>1</a:t>
                      </a:r>
                      <a:endParaRPr b="1" sz="28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484848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solidFill>
                          <a:srgbClr val="484848"/>
                        </a:solidFill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484848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800" u="none" cap="none" strike="noStrike">
                        <a:solidFill>
                          <a:srgbClr val="484848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525" marB="0" marR="9525" marL="9525" anchor="ctr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/>
                        <a:t>1</a:t>
                      </a:r>
                      <a:endParaRPr b="1" sz="28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484848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>
                        <a:solidFill>
                          <a:srgbClr val="484848"/>
                        </a:solidFill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484848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800" u="none" cap="none" strike="noStrike">
                        <a:solidFill>
                          <a:srgbClr val="484848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  <p:sp>
        <p:nvSpPr>
          <p:cNvPr id="564" name="Google Shape;564;p28"/>
          <p:cNvSpPr txBox="1"/>
          <p:nvPr>
            <p:ph type="title"/>
          </p:nvPr>
        </p:nvSpPr>
        <p:spPr>
          <a:xfrm>
            <a:off x="1180309" y="198074"/>
            <a:ext cx="10125072" cy="52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1" lang="pt-BR"/>
              <a:t>MONTE O CIRCUITO QUE ATENDA A SEGUINTE TABELA VERDADE:</a:t>
            </a:r>
            <a:br>
              <a:rPr b="1" lang="pt-BR"/>
            </a:br>
            <a:endParaRPr/>
          </a:p>
        </p:txBody>
      </p:sp>
      <p:sp>
        <p:nvSpPr>
          <p:cNvPr id="565" name="Google Shape;565;p28"/>
          <p:cNvSpPr/>
          <p:nvPr/>
        </p:nvSpPr>
        <p:spPr>
          <a:xfrm rot="-5400000">
            <a:off x="8622922" y="1358876"/>
            <a:ext cx="1125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CIRC_014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0" name="Google Shape;570;p29"/>
          <p:cNvGraphicFramePr/>
          <p:nvPr/>
        </p:nvGraphicFramePr>
        <p:xfrm>
          <a:off x="3503713" y="9807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{BD168B11-425C-4338-A13D-5D90A155D806}</a:tableStyleId>
              </a:tblPr>
              <a:tblGrid>
                <a:gridCol w="1091650"/>
                <a:gridCol w="1101425"/>
                <a:gridCol w="1101425"/>
                <a:gridCol w="1101425"/>
                <a:gridCol w="1101425"/>
              </a:tblGrid>
              <a:tr h="22860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ENTRADAS</a:t>
                      </a:r>
                      <a:endParaRPr sz="1800" u="none" cap="none" strike="noStrike"/>
                    </a:p>
                  </a:txBody>
                  <a:tcPr marT="30550" marB="30550" marR="61100" marL="61100" anchor="ctr"/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FFFF99"/>
                          </a:solidFill>
                        </a:rPr>
                        <a:t>SAÍDAS</a:t>
                      </a:r>
                      <a:endParaRPr sz="1800" u="none" cap="none" strike="noStrike">
                        <a:solidFill>
                          <a:srgbClr val="FFFF99"/>
                        </a:solidFill>
                      </a:endParaRPr>
                    </a:p>
                  </a:txBody>
                  <a:tcPr marT="30550" marB="30550" marR="61100" marL="61100" anchor="ctr"/>
                </a:tc>
                <a:tc hMerge="1"/>
              </a:tr>
              <a:tr h="371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 u="none" cap="none" strike="noStrike">
                          <a:solidFill>
                            <a:schemeClr val="lt1"/>
                          </a:solidFill>
                        </a:rPr>
                        <a:t>A</a:t>
                      </a:r>
                      <a:endParaRPr b="1" sz="3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 u="none" cap="none" strike="noStrike">
                          <a:solidFill>
                            <a:schemeClr val="lt1"/>
                          </a:solidFill>
                        </a:rPr>
                        <a:t>B</a:t>
                      </a:r>
                      <a:endParaRPr b="1" sz="3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Twentieth Century"/>
                        <a:buNone/>
                      </a:pPr>
                      <a:r>
                        <a:rPr b="1" lang="pt-BR" sz="3200" u="none" cap="none" strike="noStrike">
                          <a:solidFill>
                            <a:schemeClr val="lt1"/>
                          </a:solidFill>
                        </a:rPr>
                        <a:t>C</a:t>
                      </a:r>
                      <a:endParaRPr/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 u="none" cap="none" strike="noStrike">
                          <a:solidFill>
                            <a:srgbClr val="FFFF99"/>
                          </a:solidFill>
                        </a:rPr>
                        <a:t>X</a:t>
                      </a:r>
                      <a:endParaRPr b="1" sz="3200" u="none" cap="none" strike="noStrike">
                        <a:solidFill>
                          <a:srgbClr val="FFFF99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 u="none" cap="none" strike="noStrike">
                          <a:solidFill>
                            <a:srgbClr val="FFFF99"/>
                          </a:solidFill>
                        </a:rPr>
                        <a:t>Y</a:t>
                      </a:r>
                      <a:endParaRPr b="1" sz="3200" u="none" cap="none" strike="noStrike">
                        <a:solidFill>
                          <a:srgbClr val="FFFF99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00B050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DBF1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00B050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DBF1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00B050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DBF1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92D05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800" u="none" cap="none" strike="noStrike">
                        <a:solidFill>
                          <a:srgbClr val="92D05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525" marB="0" marR="9525" marL="9525" anchor="ctr">
                    <a:solidFill>
                      <a:srgbClr val="DBF1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B52A54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DBF1F8"/>
                    </a:solidFill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00B050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B9E4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00B050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B9E4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00B050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B9E4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92D05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800" u="none" cap="none" strike="noStrike">
                        <a:solidFill>
                          <a:srgbClr val="92D05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525" marB="0" marR="9525" marL="9525" anchor="ctr">
                    <a:solidFill>
                      <a:srgbClr val="B9E4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B52A54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B9E4F2"/>
                    </a:solidFill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00B050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DBF1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00B050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DBF1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00B050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DBF1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92D05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800" u="none" cap="none" strike="noStrike">
                        <a:solidFill>
                          <a:srgbClr val="92D05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525" marB="0" marR="9525" marL="9525" anchor="ctr">
                    <a:solidFill>
                      <a:srgbClr val="DBF1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B52A54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DBF1F8"/>
                    </a:solidFill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00B050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B9E4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00B050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B9E4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00B050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B9E4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92D05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800" u="none" cap="none" strike="noStrike">
                        <a:solidFill>
                          <a:srgbClr val="92D05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525" marB="0" marR="9525" marL="9525" anchor="ctr">
                    <a:solidFill>
                      <a:srgbClr val="B9E4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B52A54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B9E4F2"/>
                    </a:solidFill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249AC1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rgbClr val="249AC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249AC1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rgbClr val="249AC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249AC1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rgbClr val="249AC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18668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B52A54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800" u="none" cap="none" strike="noStrike">
                        <a:solidFill>
                          <a:srgbClr val="B52A54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525" marB="0" marR="9525" marL="9525" anchor="ctr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249AC1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rgbClr val="249AC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249AC1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rgbClr val="249AC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249AC1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rgbClr val="249AC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18668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B52A54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/>
                    </a:p>
                  </a:txBody>
                  <a:tcPr marT="9525" marB="0" marR="9525" marL="9525" anchor="ctr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249AC1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rgbClr val="249AC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249AC1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rgbClr val="249AC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249AC1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rgbClr val="249AC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18668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B52A54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/>
                    </a:p>
                  </a:txBody>
                  <a:tcPr marT="9525" marB="0" marR="9525" marL="9525" anchor="ctr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249AC1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rgbClr val="249AC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249AC1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rgbClr val="249AC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249AC1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rgbClr val="249AC1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18668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B52A54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/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  <p:sp>
        <p:nvSpPr>
          <p:cNvPr id="571" name="Google Shape;571;p29"/>
          <p:cNvSpPr/>
          <p:nvPr/>
        </p:nvSpPr>
        <p:spPr>
          <a:xfrm>
            <a:off x="941294" y="3993776"/>
            <a:ext cx="6982706" cy="8068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72" name="Google Shape;572;p29"/>
          <p:cNvSpPr/>
          <p:nvPr/>
        </p:nvSpPr>
        <p:spPr>
          <a:xfrm rot="-5400000">
            <a:off x="5803775" y="3975447"/>
            <a:ext cx="4357790" cy="11734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73" name="Google Shape;573;p29"/>
          <p:cNvSpPr txBox="1"/>
          <p:nvPr>
            <p:ph type="title"/>
          </p:nvPr>
        </p:nvSpPr>
        <p:spPr>
          <a:xfrm>
            <a:off x="1180309" y="198074"/>
            <a:ext cx="10125072" cy="52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1" lang="pt-BR"/>
              <a:t>MONTE O CIRCUITO QUE ATENDA A SEGUINTE TABELA VERDADE:</a:t>
            </a:r>
            <a:br>
              <a:rPr b="1" lang="pt-BR"/>
            </a:br>
            <a:endParaRPr/>
          </a:p>
        </p:txBody>
      </p:sp>
      <p:sp>
        <p:nvSpPr>
          <p:cNvPr id="574" name="Google Shape;574;p29"/>
          <p:cNvSpPr/>
          <p:nvPr/>
        </p:nvSpPr>
        <p:spPr>
          <a:xfrm rot="-5400000">
            <a:off x="8622922" y="1358876"/>
            <a:ext cx="1125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CIRC_014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o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o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