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6858000" cx="12192000"/>
  <p:notesSz cx="7315200" cy="12344400"/>
  <p:embeddedFontLst>
    <p:embeddedFont>
      <p:font typeface="Candara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59E80C-1E18-47EF-B364-D0AC3D2C89B9}">
  <a:tblStyle styleId="{D259E80C-1E18-47EF-B364-D0AC3D2C89B9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6EE"/>
          </a:solidFill>
        </a:fill>
      </a:tcStyle>
    </a:wholeTbl>
    <a:band1H>
      <a:tcTxStyle/>
      <a:tcStyle>
        <a:fill>
          <a:solidFill>
            <a:srgbClr val="CFEEDB"/>
          </a:solidFill>
        </a:fill>
      </a:tcStyle>
    </a:band1H>
    <a:band2H>
      <a:tcTxStyle/>
    </a:band2H>
    <a:band1V>
      <a:tcTxStyle/>
      <a:tcStyle>
        <a:fill>
          <a:solidFill>
            <a:srgbClr val="CFEEDB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font" Target="fonts/Candar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Candara-italic.fntdata"/><Relationship Id="rId50" Type="http://schemas.openxmlformats.org/officeDocument/2006/relationships/font" Target="fonts/Candara-bold.fntdata"/><Relationship Id="rId52" Type="http://schemas.openxmlformats.org/officeDocument/2006/relationships/font" Target="fonts/Candara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619364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619364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725038"/>
            <a:ext cx="3169920" cy="619362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0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1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2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3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3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4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4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89a4107d_0_0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f689a4107d_0_0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5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5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6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6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7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f689a4107d_0_10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gf689a4107d_0_10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0121841582_0_0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g10121841582_0_0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0121841582_0_7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10121841582_0_7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8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8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9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9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0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0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1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1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2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2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3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3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4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4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5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25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6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6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7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8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8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9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9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0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0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1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1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2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2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3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3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7e7dd2e904_0_7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g17e7dd2e904_0_7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7e7dd2e904_0_0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g17e7dd2e904_0_0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4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4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5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5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8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9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0" name="Google Shape;60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2" name="Google Shape;62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1" name="Google Shape;71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" name="Google Shape;75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3" name="Google Shape;83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" name="Google Shape;85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4" name="Google Shape;104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5" name="Google Shape;115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"/>
          <p:cNvSpPr txBox="1"/>
          <p:nvPr>
            <p:ph type="ctrTitle"/>
          </p:nvPr>
        </p:nvSpPr>
        <p:spPr>
          <a:xfrm>
            <a:off x="2095502" y="957081"/>
            <a:ext cx="9896201" cy="137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"/>
          <p:cNvSpPr txBox="1"/>
          <p:nvPr>
            <p:ph idx="1" type="subTitle"/>
          </p:nvPr>
        </p:nvSpPr>
        <p:spPr>
          <a:xfrm>
            <a:off x="3200128" y="2418965"/>
            <a:ext cx="699344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8" name="Google Shape;118;p2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1" name="Google Shape;121;p2"/>
          <p:cNvGrpSpPr/>
          <p:nvPr/>
        </p:nvGrpSpPr>
        <p:grpSpPr>
          <a:xfrm>
            <a:off x="1347794" y="2675314"/>
            <a:ext cx="1730495" cy="1418738"/>
            <a:chOff x="35718" y="41762"/>
            <a:chExt cx="791370" cy="648801"/>
          </a:xfrm>
        </p:grpSpPr>
        <p:sp>
          <p:nvSpPr>
            <p:cNvPr id="122" name="Google Shape;122;p2"/>
            <p:cNvSpPr/>
            <p:nvPr/>
          </p:nvSpPr>
          <p:spPr>
            <a:xfrm>
              <a:off x="35718" y="556661"/>
              <a:ext cx="791370" cy="1339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23" name="Google Shape;12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99" y="41762"/>
              <a:ext cx="777921" cy="6340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2"/>
          <p:cNvGrpSpPr/>
          <p:nvPr/>
        </p:nvGrpSpPr>
        <p:grpSpPr>
          <a:xfrm>
            <a:off x="10136267" y="2602823"/>
            <a:ext cx="1767385" cy="1650362"/>
            <a:chOff x="1422231" y="747645"/>
            <a:chExt cx="1155835" cy="1079305"/>
          </a:xfrm>
        </p:grpSpPr>
        <p:sp>
          <p:nvSpPr>
            <p:cNvPr id="125" name="Google Shape;125;p2"/>
            <p:cNvSpPr/>
            <p:nvPr/>
          </p:nvSpPr>
          <p:spPr>
            <a:xfrm>
              <a:off x="1560194" y="809339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588294" y="1305894"/>
              <a:ext cx="809625" cy="31461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67827" y="903875"/>
              <a:ext cx="647700" cy="657225"/>
            </a:xfrm>
            <a:custGeom>
              <a:rect b="b" l="l" r="r" t="t"/>
              <a:pathLst>
                <a:path extrusionOk="0" h="657225" w="647700">
                  <a:moveTo>
                    <a:pt x="1905" y="240744"/>
                  </a:moveTo>
                  <a:cubicBezTo>
                    <a:pt x="2858" y="239792"/>
                    <a:pt x="5715" y="238839"/>
                    <a:pt x="5715" y="237887"/>
                  </a:cubicBezTo>
                  <a:cubicBezTo>
                    <a:pt x="9525" y="226457"/>
                    <a:pt x="12383" y="214074"/>
                    <a:pt x="17145" y="201692"/>
                  </a:cubicBezTo>
                  <a:cubicBezTo>
                    <a:pt x="19050" y="195977"/>
                    <a:pt x="24765" y="191214"/>
                    <a:pt x="28575" y="186452"/>
                  </a:cubicBezTo>
                  <a:cubicBezTo>
                    <a:pt x="29528" y="185499"/>
                    <a:pt x="33338" y="185499"/>
                    <a:pt x="35243" y="186452"/>
                  </a:cubicBezTo>
                  <a:cubicBezTo>
                    <a:pt x="40005" y="187404"/>
                    <a:pt x="44768" y="189309"/>
                    <a:pt x="49530" y="190262"/>
                  </a:cubicBezTo>
                  <a:cubicBezTo>
                    <a:pt x="60960" y="193119"/>
                    <a:pt x="71438" y="195977"/>
                    <a:pt x="82868" y="197882"/>
                  </a:cubicBezTo>
                  <a:cubicBezTo>
                    <a:pt x="93345" y="199787"/>
                    <a:pt x="103823" y="204549"/>
                    <a:pt x="114300" y="200739"/>
                  </a:cubicBezTo>
                  <a:cubicBezTo>
                    <a:pt x="118110" y="198834"/>
                    <a:pt x="123825" y="196929"/>
                    <a:pt x="125730" y="193119"/>
                  </a:cubicBezTo>
                  <a:cubicBezTo>
                    <a:pt x="131445" y="179784"/>
                    <a:pt x="143828" y="171212"/>
                    <a:pt x="152400" y="160734"/>
                  </a:cubicBezTo>
                  <a:cubicBezTo>
                    <a:pt x="158115" y="154067"/>
                    <a:pt x="157163" y="147399"/>
                    <a:pt x="155258" y="141684"/>
                  </a:cubicBezTo>
                  <a:cubicBezTo>
                    <a:pt x="152400" y="132159"/>
                    <a:pt x="146685" y="123587"/>
                    <a:pt x="141923" y="114062"/>
                  </a:cubicBezTo>
                  <a:cubicBezTo>
                    <a:pt x="138113" y="104537"/>
                    <a:pt x="134303" y="95012"/>
                    <a:pt x="130493" y="84534"/>
                  </a:cubicBezTo>
                  <a:cubicBezTo>
                    <a:pt x="128588" y="79772"/>
                    <a:pt x="126683" y="75009"/>
                    <a:pt x="125730" y="70247"/>
                  </a:cubicBezTo>
                  <a:cubicBezTo>
                    <a:pt x="123825" y="63579"/>
                    <a:pt x="128588" y="59769"/>
                    <a:pt x="133350" y="56912"/>
                  </a:cubicBezTo>
                  <a:cubicBezTo>
                    <a:pt x="142875" y="51197"/>
                    <a:pt x="153353" y="45482"/>
                    <a:pt x="162878" y="39767"/>
                  </a:cubicBezTo>
                  <a:cubicBezTo>
                    <a:pt x="167640" y="36909"/>
                    <a:pt x="171450" y="34052"/>
                    <a:pt x="176213" y="32147"/>
                  </a:cubicBezTo>
                  <a:cubicBezTo>
                    <a:pt x="180975" y="30242"/>
                    <a:pt x="186690" y="28337"/>
                    <a:pt x="191453" y="33099"/>
                  </a:cubicBezTo>
                  <a:cubicBezTo>
                    <a:pt x="200025" y="42624"/>
                    <a:pt x="207645" y="52149"/>
                    <a:pt x="215265" y="62627"/>
                  </a:cubicBezTo>
                  <a:cubicBezTo>
                    <a:pt x="221933" y="71199"/>
                    <a:pt x="228600" y="80724"/>
                    <a:pt x="236220" y="90249"/>
                  </a:cubicBezTo>
                  <a:cubicBezTo>
                    <a:pt x="239078" y="94059"/>
                    <a:pt x="243840" y="96917"/>
                    <a:pt x="247650" y="99774"/>
                  </a:cubicBezTo>
                  <a:cubicBezTo>
                    <a:pt x="248603" y="100727"/>
                    <a:pt x="250508" y="100727"/>
                    <a:pt x="252413" y="99774"/>
                  </a:cubicBezTo>
                  <a:cubicBezTo>
                    <a:pt x="260033" y="97869"/>
                    <a:pt x="267653" y="97869"/>
                    <a:pt x="274320" y="94059"/>
                  </a:cubicBezTo>
                  <a:cubicBezTo>
                    <a:pt x="281940" y="89297"/>
                    <a:pt x="290513" y="91202"/>
                    <a:pt x="299085" y="90249"/>
                  </a:cubicBezTo>
                  <a:cubicBezTo>
                    <a:pt x="307658" y="89297"/>
                    <a:pt x="315278" y="82629"/>
                    <a:pt x="317183" y="75009"/>
                  </a:cubicBezTo>
                  <a:cubicBezTo>
                    <a:pt x="319088" y="66437"/>
                    <a:pt x="322898" y="58817"/>
                    <a:pt x="325755" y="50244"/>
                  </a:cubicBezTo>
                  <a:cubicBezTo>
                    <a:pt x="327660" y="43577"/>
                    <a:pt x="330518" y="36909"/>
                    <a:pt x="332423" y="29289"/>
                  </a:cubicBezTo>
                  <a:cubicBezTo>
                    <a:pt x="334328" y="21669"/>
                    <a:pt x="335280" y="14049"/>
                    <a:pt x="338138" y="7382"/>
                  </a:cubicBezTo>
                  <a:cubicBezTo>
                    <a:pt x="339090" y="4524"/>
                    <a:pt x="342900" y="714"/>
                    <a:pt x="346710" y="714"/>
                  </a:cubicBezTo>
                  <a:cubicBezTo>
                    <a:pt x="356235" y="-238"/>
                    <a:pt x="364808" y="-238"/>
                    <a:pt x="374333" y="714"/>
                  </a:cubicBezTo>
                  <a:cubicBezTo>
                    <a:pt x="383858" y="1667"/>
                    <a:pt x="392430" y="3572"/>
                    <a:pt x="401955" y="5477"/>
                  </a:cubicBezTo>
                  <a:cubicBezTo>
                    <a:pt x="414338" y="8334"/>
                    <a:pt x="421958" y="23574"/>
                    <a:pt x="417195" y="35004"/>
                  </a:cubicBezTo>
                  <a:cubicBezTo>
                    <a:pt x="416243" y="37862"/>
                    <a:pt x="415290" y="39767"/>
                    <a:pt x="415290" y="42624"/>
                  </a:cubicBezTo>
                  <a:cubicBezTo>
                    <a:pt x="414338" y="57864"/>
                    <a:pt x="414338" y="73104"/>
                    <a:pt x="414338" y="88344"/>
                  </a:cubicBezTo>
                  <a:cubicBezTo>
                    <a:pt x="414338" y="101679"/>
                    <a:pt x="418148" y="105489"/>
                    <a:pt x="429578" y="111204"/>
                  </a:cubicBezTo>
                  <a:cubicBezTo>
                    <a:pt x="441008" y="116919"/>
                    <a:pt x="451485" y="123587"/>
                    <a:pt x="462915" y="130254"/>
                  </a:cubicBezTo>
                  <a:cubicBezTo>
                    <a:pt x="473393" y="136922"/>
                    <a:pt x="480060" y="135969"/>
                    <a:pt x="488633" y="129302"/>
                  </a:cubicBezTo>
                  <a:cubicBezTo>
                    <a:pt x="497205" y="122634"/>
                    <a:pt x="506730" y="116919"/>
                    <a:pt x="516255" y="110252"/>
                  </a:cubicBezTo>
                  <a:cubicBezTo>
                    <a:pt x="524828" y="104537"/>
                    <a:pt x="534353" y="97869"/>
                    <a:pt x="542925" y="92154"/>
                  </a:cubicBezTo>
                  <a:cubicBezTo>
                    <a:pt x="547688" y="88344"/>
                    <a:pt x="558165" y="91202"/>
                    <a:pt x="562928" y="96917"/>
                  </a:cubicBezTo>
                  <a:cubicBezTo>
                    <a:pt x="573405" y="110252"/>
                    <a:pt x="583883" y="122634"/>
                    <a:pt x="594360" y="135969"/>
                  </a:cubicBezTo>
                  <a:cubicBezTo>
                    <a:pt x="600075" y="142637"/>
                    <a:pt x="599123" y="148352"/>
                    <a:pt x="592455" y="155019"/>
                  </a:cubicBezTo>
                  <a:cubicBezTo>
                    <a:pt x="576263" y="172164"/>
                    <a:pt x="559118" y="188357"/>
                    <a:pt x="544830" y="206454"/>
                  </a:cubicBezTo>
                  <a:cubicBezTo>
                    <a:pt x="541020" y="211217"/>
                    <a:pt x="542925" y="221694"/>
                    <a:pt x="544830" y="229314"/>
                  </a:cubicBezTo>
                  <a:cubicBezTo>
                    <a:pt x="545783" y="235982"/>
                    <a:pt x="549593" y="243602"/>
                    <a:pt x="553403" y="249317"/>
                  </a:cubicBezTo>
                  <a:cubicBezTo>
                    <a:pt x="558165" y="258842"/>
                    <a:pt x="556260" y="271224"/>
                    <a:pt x="568643" y="276939"/>
                  </a:cubicBezTo>
                  <a:cubicBezTo>
                    <a:pt x="570548" y="277892"/>
                    <a:pt x="572453" y="278844"/>
                    <a:pt x="574358" y="279797"/>
                  </a:cubicBezTo>
                  <a:cubicBezTo>
                    <a:pt x="580073" y="279797"/>
                    <a:pt x="585788" y="279797"/>
                    <a:pt x="591503" y="280749"/>
                  </a:cubicBezTo>
                  <a:cubicBezTo>
                    <a:pt x="608648" y="282654"/>
                    <a:pt x="626745" y="283607"/>
                    <a:pt x="643890" y="285512"/>
                  </a:cubicBezTo>
                  <a:cubicBezTo>
                    <a:pt x="649605" y="286464"/>
                    <a:pt x="657225" y="295037"/>
                    <a:pt x="657225" y="301704"/>
                  </a:cubicBezTo>
                  <a:cubicBezTo>
                    <a:pt x="657225" y="318849"/>
                    <a:pt x="657225" y="335994"/>
                    <a:pt x="657225" y="353139"/>
                  </a:cubicBezTo>
                  <a:cubicBezTo>
                    <a:pt x="657225" y="359807"/>
                    <a:pt x="652463" y="364569"/>
                    <a:pt x="644843" y="365522"/>
                  </a:cubicBezTo>
                  <a:cubicBezTo>
                    <a:pt x="630555" y="367427"/>
                    <a:pt x="616268" y="369332"/>
                    <a:pt x="601980" y="371237"/>
                  </a:cubicBezTo>
                  <a:cubicBezTo>
                    <a:pt x="592455" y="372189"/>
                    <a:pt x="582930" y="373142"/>
                    <a:pt x="573405" y="375999"/>
                  </a:cubicBezTo>
                  <a:cubicBezTo>
                    <a:pt x="567690" y="376952"/>
                    <a:pt x="562928" y="379809"/>
                    <a:pt x="561023" y="386477"/>
                  </a:cubicBezTo>
                  <a:cubicBezTo>
                    <a:pt x="555308" y="402669"/>
                    <a:pt x="548640" y="417909"/>
                    <a:pt x="542925" y="434102"/>
                  </a:cubicBezTo>
                  <a:cubicBezTo>
                    <a:pt x="540068" y="441722"/>
                    <a:pt x="544830" y="447437"/>
                    <a:pt x="549593" y="452199"/>
                  </a:cubicBezTo>
                  <a:cubicBezTo>
                    <a:pt x="555308" y="458867"/>
                    <a:pt x="561975" y="464582"/>
                    <a:pt x="567690" y="471249"/>
                  </a:cubicBezTo>
                  <a:cubicBezTo>
                    <a:pt x="579120" y="482679"/>
                    <a:pt x="589598" y="494109"/>
                    <a:pt x="600075" y="506492"/>
                  </a:cubicBezTo>
                  <a:cubicBezTo>
                    <a:pt x="601980" y="508397"/>
                    <a:pt x="601980" y="513159"/>
                    <a:pt x="600075" y="515064"/>
                  </a:cubicBezTo>
                  <a:cubicBezTo>
                    <a:pt x="593408" y="525542"/>
                    <a:pt x="585788" y="535067"/>
                    <a:pt x="578168" y="544592"/>
                  </a:cubicBezTo>
                  <a:cubicBezTo>
                    <a:pt x="573405" y="551259"/>
                    <a:pt x="566738" y="556022"/>
                    <a:pt x="561023" y="562689"/>
                  </a:cubicBezTo>
                  <a:cubicBezTo>
                    <a:pt x="556260" y="568404"/>
                    <a:pt x="549593" y="567452"/>
                    <a:pt x="544830" y="564594"/>
                  </a:cubicBezTo>
                  <a:cubicBezTo>
                    <a:pt x="530543" y="556022"/>
                    <a:pt x="518160" y="546497"/>
                    <a:pt x="503873" y="537924"/>
                  </a:cubicBezTo>
                  <a:cubicBezTo>
                    <a:pt x="494348" y="532209"/>
                    <a:pt x="483870" y="527447"/>
                    <a:pt x="473393" y="522684"/>
                  </a:cubicBezTo>
                  <a:cubicBezTo>
                    <a:pt x="471488" y="521732"/>
                    <a:pt x="467678" y="524589"/>
                    <a:pt x="464820" y="526494"/>
                  </a:cubicBezTo>
                  <a:cubicBezTo>
                    <a:pt x="450533" y="534114"/>
                    <a:pt x="436245" y="542687"/>
                    <a:pt x="422910" y="551259"/>
                  </a:cubicBezTo>
                  <a:cubicBezTo>
                    <a:pt x="419100" y="554117"/>
                    <a:pt x="417195" y="560784"/>
                    <a:pt x="416243" y="565547"/>
                  </a:cubicBezTo>
                  <a:cubicBezTo>
                    <a:pt x="415290" y="571262"/>
                    <a:pt x="416243" y="576977"/>
                    <a:pt x="416243" y="581739"/>
                  </a:cubicBezTo>
                  <a:cubicBezTo>
                    <a:pt x="417195" y="601742"/>
                    <a:pt x="419100" y="621744"/>
                    <a:pt x="420053" y="641747"/>
                  </a:cubicBezTo>
                  <a:cubicBezTo>
                    <a:pt x="420053" y="644604"/>
                    <a:pt x="416243" y="647462"/>
                    <a:pt x="413385" y="649367"/>
                  </a:cubicBezTo>
                  <a:cubicBezTo>
                    <a:pt x="410528" y="651272"/>
                    <a:pt x="406718" y="653177"/>
                    <a:pt x="402908" y="653177"/>
                  </a:cubicBezTo>
                  <a:cubicBezTo>
                    <a:pt x="383858" y="653177"/>
                    <a:pt x="365760" y="663654"/>
                    <a:pt x="345758" y="657939"/>
                  </a:cubicBezTo>
                  <a:cubicBezTo>
                    <a:pt x="340995" y="643652"/>
                    <a:pt x="335280" y="629364"/>
                    <a:pt x="330518" y="615077"/>
                  </a:cubicBezTo>
                  <a:cubicBezTo>
                    <a:pt x="327660" y="607457"/>
                    <a:pt x="325755" y="598884"/>
                    <a:pt x="323850" y="590312"/>
                  </a:cubicBezTo>
                  <a:cubicBezTo>
                    <a:pt x="320993" y="576977"/>
                    <a:pt x="312420" y="569357"/>
                    <a:pt x="299085" y="568404"/>
                  </a:cubicBezTo>
                  <a:cubicBezTo>
                    <a:pt x="289560" y="568404"/>
                    <a:pt x="280988" y="568404"/>
                    <a:pt x="271463" y="564594"/>
                  </a:cubicBezTo>
                  <a:cubicBezTo>
                    <a:pt x="255270" y="558879"/>
                    <a:pt x="245745" y="563642"/>
                    <a:pt x="234315" y="579834"/>
                  </a:cubicBezTo>
                  <a:cubicBezTo>
                    <a:pt x="221933" y="596979"/>
                    <a:pt x="210503" y="614124"/>
                    <a:pt x="198120" y="630317"/>
                  </a:cubicBezTo>
                  <a:cubicBezTo>
                    <a:pt x="196215" y="633174"/>
                    <a:pt x="189547" y="634127"/>
                    <a:pt x="186690" y="632222"/>
                  </a:cubicBezTo>
                  <a:cubicBezTo>
                    <a:pt x="173355" y="625554"/>
                    <a:pt x="160973" y="617934"/>
                    <a:pt x="148590" y="610314"/>
                  </a:cubicBezTo>
                  <a:cubicBezTo>
                    <a:pt x="142875" y="606504"/>
                    <a:pt x="138113" y="602694"/>
                    <a:pt x="132398" y="597932"/>
                  </a:cubicBezTo>
                  <a:cubicBezTo>
                    <a:pt x="130493" y="596027"/>
                    <a:pt x="129540" y="592217"/>
                    <a:pt x="130493" y="590312"/>
                  </a:cubicBezTo>
                  <a:cubicBezTo>
                    <a:pt x="134303" y="580787"/>
                    <a:pt x="139065" y="571262"/>
                    <a:pt x="143828" y="561737"/>
                  </a:cubicBezTo>
                  <a:cubicBezTo>
                    <a:pt x="146685" y="556022"/>
                    <a:pt x="148590" y="549354"/>
                    <a:pt x="150495" y="542687"/>
                  </a:cubicBezTo>
                  <a:cubicBezTo>
                    <a:pt x="152400" y="536972"/>
                    <a:pt x="154305" y="532209"/>
                    <a:pt x="157163" y="527447"/>
                  </a:cubicBezTo>
                  <a:cubicBezTo>
                    <a:pt x="161925" y="518874"/>
                    <a:pt x="160973" y="506492"/>
                    <a:pt x="153353" y="498872"/>
                  </a:cubicBezTo>
                  <a:cubicBezTo>
                    <a:pt x="142875" y="488394"/>
                    <a:pt x="134303" y="476964"/>
                    <a:pt x="123825" y="466487"/>
                  </a:cubicBezTo>
                  <a:cubicBezTo>
                    <a:pt x="122873" y="465534"/>
                    <a:pt x="120968" y="464582"/>
                    <a:pt x="120015" y="464582"/>
                  </a:cubicBezTo>
                  <a:cubicBezTo>
                    <a:pt x="110490" y="465534"/>
                    <a:pt x="100965" y="466487"/>
                    <a:pt x="91440" y="467439"/>
                  </a:cubicBezTo>
                  <a:cubicBezTo>
                    <a:pt x="90488" y="467439"/>
                    <a:pt x="89535" y="468392"/>
                    <a:pt x="88583" y="468392"/>
                  </a:cubicBezTo>
                  <a:cubicBezTo>
                    <a:pt x="78105" y="470297"/>
                    <a:pt x="66675" y="472202"/>
                    <a:pt x="56198" y="474107"/>
                  </a:cubicBezTo>
                  <a:cubicBezTo>
                    <a:pt x="49530" y="475059"/>
                    <a:pt x="42863" y="477917"/>
                    <a:pt x="35243" y="478869"/>
                  </a:cubicBezTo>
                  <a:cubicBezTo>
                    <a:pt x="25717" y="479822"/>
                    <a:pt x="21908" y="476012"/>
                    <a:pt x="19050" y="467439"/>
                  </a:cubicBezTo>
                  <a:cubicBezTo>
                    <a:pt x="15240" y="456009"/>
                    <a:pt x="8573" y="444579"/>
                    <a:pt x="5715" y="433149"/>
                  </a:cubicBezTo>
                  <a:cubicBezTo>
                    <a:pt x="3810" y="424577"/>
                    <a:pt x="3810" y="415052"/>
                    <a:pt x="5715" y="406479"/>
                  </a:cubicBezTo>
                  <a:cubicBezTo>
                    <a:pt x="6667" y="403622"/>
                    <a:pt x="13335" y="401717"/>
                    <a:pt x="18098" y="399812"/>
                  </a:cubicBezTo>
                  <a:cubicBezTo>
                    <a:pt x="26670" y="396002"/>
                    <a:pt x="35243" y="392192"/>
                    <a:pt x="42863" y="387429"/>
                  </a:cubicBezTo>
                  <a:cubicBezTo>
                    <a:pt x="50483" y="383619"/>
                    <a:pt x="58102" y="377904"/>
                    <a:pt x="66675" y="374094"/>
                  </a:cubicBezTo>
                  <a:cubicBezTo>
                    <a:pt x="75248" y="369332"/>
                    <a:pt x="80963" y="363617"/>
                    <a:pt x="80963" y="352187"/>
                  </a:cubicBezTo>
                  <a:cubicBezTo>
                    <a:pt x="80010" y="337899"/>
                    <a:pt x="80010" y="323612"/>
                    <a:pt x="80963" y="308372"/>
                  </a:cubicBezTo>
                  <a:cubicBezTo>
                    <a:pt x="81915" y="298847"/>
                    <a:pt x="73343" y="292179"/>
                    <a:pt x="64770" y="287417"/>
                  </a:cubicBezTo>
                  <a:cubicBezTo>
                    <a:pt x="56198" y="283607"/>
                    <a:pt x="47625" y="278844"/>
                    <a:pt x="39052" y="274082"/>
                  </a:cubicBezTo>
                  <a:cubicBezTo>
                    <a:pt x="31433" y="270272"/>
                    <a:pt x="22860" y="266462"/>
                    <a:pt x="14288" y="262652"/>
                  </a:cubicBezTo>
                  <a:cubicBezTo>
                    <a:pt x="9525" y="260747"/>
                    <a:pt x="4763" y="258842"/>
                    <a:pt x="0" y="256937"/>
                  </a:cubicBezTo>
                  <a:cubicBezTo>
                    <a:pt x="1905" y="253127"/>
                    <a:pt x="1905" y="247412"/>
                    <a:pt x="1905" y="240744"/>
                  </a:cubicBezTo>
                  <a:close/>
                  <a:moveTo>
                    <a:pt x="489585" y="332184"/>
                  </a:moveTo>
                  <a:cubicBezTo>
                    <a:pt x="488633" y="332184"/>
                    <a:pt x="488633" y="332184"/>
                    <a:pt x="487680" y="332184"/>
                  </a:cubicBezTo>
                  <a:cubicBezTo>
                    <a:pt x="488633" y="312182"/>
                    <a:pt x="486728" y="292179"/>
                    <a:pt x="477203" y="273129"/>
                  </a:cubicBezTo>
                  <a:cubicBezTo>
                    <a:pt x="473393" y="264557"/>
                    <a:pt x="471488" y="255032"/>
                    <a:pt x="465773" y="247412"/>
                  </a:cubicBezTo>
                  <a:cubicBezTo>
                    <a:pt x="458153" y="235982"/>
                    <a:pt x="448628" y="225504"/>
                    <a:pt x="439103" y="215027"/>
                  </a:cubicBezTo>
                  <a:cubicBezTo>
                    <a:pt x="423863" y="199787"/>
                    <a:pt x="406718" y="187404"/>
                    <a:pt x="386715" y="179784"/>
                  </a:cubicBezTo>
                  <a:cubicBezTo>
                    <a:pt x="371475" y="174069"/>
                    <a:pt x="356235" y="171212"/>
                    <a:pt x="340995" y="167402"/>
                  </a:cubicBezTo>
                  <a:cubicBezTo>
                    <a:pt x="321945" y="162639"/>
                    <a:pt x="302895" y="169307"/>
                    <a:pt x="283845" y="172164"/>
                  </a:cubicBezTo>
                  <a:cubicBezTo>
                    <a:pt x="282893" y="172164"/>
                    <a:pt x="282893" y="173117"/>
                    <a:pt x="281940" y="173117"/>
                  </a:cubicBezTo>
                  <a:cubicBezTo>
                    <a:pt x="270510" y="177879"/>
                    <a:pt x="260033" y="181689"/>
                    <a:pt x="248603" y="186452"/>
                  </a:cubicBezTo>
                  <a:cubicBezTo>
                    <a:pt x="240983" y="190262"/>
                    <a:pt x="233363" y="194072"/>
                    <a:pt x="227647" y="199787"/>
                  </a:cubicBezTo>
                  <a:cubicBezTo>
                    <a:pt x="219075" y="206454"/>
                    <a:pt x="211455" y="214074"/>
                    <a:pt x="203835" y="221694"/>
                  </a:cubicBezTo>
                  <a:cubicBezTo>
                    <a:pt x="191453" y="233124"/>
                    <a:pt x="183833" y="247412"/>
                    <a:pt x="177165" y="262652"/>
                  </a:cubicBezTo>
                  <a:cubicBezTo>
                    <a:pt x="174308" y="268367"/>
                    <a:pt x="172403" y="273129"/>
                    <a:pt x="170498" y="278844"/>
                  </a:cubicBezTo>
                  <a:cubicBezTo>
                    <a:pt x="167640" y="289322"/>
                    <a:pt x="163830" y="299799"/>
                    <a:pt x="162878" y="310277"/>
                  </a:cubicBezTo>
                  <a:cubicBezTo>
                    <a:pt x="161925" y="324564"/>
                    <a:pt x="161925" y="338852"/>
                    <a:pt x="162878" y="354092"/>
                  </a:cubicBezTo>
                  <a:cubicBezTo>
                    <a:pt x="163830" y="364569"/>
                    <a:pt x="167640" y="375047"/>
                    <a:pt x="171450" y="385524"/>
                  </a:cubicBezTo>
                  <a:cubicBezTo>
                    <a:pt x="174308" y="394097"/>
                    <a:pt x="179070" y="403622"/>
                    <a:pt x="182880" y="412194"/>
                  </a:cubicBezTo>
                  <a:cubicBezTo>
                    <a:pt x="186690" y="418862"/>
                    <a:pt x="190500" y="426482"/>
                    <a:pt x="195263" y="432197"/>
                  </a:cubicBezTo>
                  <a:cubicBezTo>
                    <a:pt x="201930" y="440769"/>
                    <a:pt x="209550" y="448389"/>
                    <a:pt x="218122" y="456009"/>
                  </a:cubicBezTo>
                  <a:cubicBezTo>
                    <a:pt x="226695" y="463629"/>
                    <a:pt x="236220" y="471249"/>
                    <a:pt x="246697" y="476964"/>
                  </a:cubicBezTo>
                  <a:cubicBezTo>
                    <a:pt x="255270" y="481727"/>
                    <a:pt x="265748" y="485537"/>
                    <a:pt x="276225" y="488394"/>
                  </a:cubicBezTo>
                  <a:cubicBezTo>
                    <a:pt x="287655" y="492204"/>
                    <a:pt x="299085" y="495062"/>
                    <a:pt x="311468" y="496967"/>
                  </a:cubicBezTo>
                  <a:cubicBezTo>
                    <a:pt x="331470" y="499824"/>
                    <a:pt x="349568" y="494109"/>
                    <a:pt x="369570" y="491252"/>
                  </a:cubicBezTo>
                  <a:cubicBezTo>
                    <a:pt x="370523" y="491252"/>
                    <a:pt x="371475" y="491252"/>
                    <a:pt x="371475" y="490299"/>
                  </a:cubicBezTo>
                  <a:cubicBezTo>
                    <a:pt x="381000" y="485537"/>
                    <a:pt x="391478" y="481727"/>
                    <a:pt x="401003" y="476964"/>
                  </a:cubicBezTo>
                  <a:cubicBezTo>
                    <a:pt x="408623" y="473154"/>
                    <a:pt x="416243" y="470297"/>
                    <a:pt x="421958" y="465534"/>
                  </a:cubicBezTo>
                  <a:cubicBezTo>
                    <a:pt x="440055" y="449342"/>
                    <a:pt x="460058" y="433149"/>
                    <a:pt x="469583" y="409337"/>
                  </a:cubicBezTo>
                  <a:cubicBezTo>
                    <a:pt x="473393" y="400764"/>
                    <a:pt x="480060" y="392192"/>
                    <a:pt x="481965" y="383619"/>
                  </a:cubicBezTo>
                  <a:cubicBezTo>
                    <a:pt x="484823" y="364569"/>
                    <a:pt x="486728" y="348377"/>
                    <a:pt x="489585" y="332184"/>
                  </a:cubicBezTo>
                  <a:close/>
                </a:path>
              </a:pathLst>
            </a:custGeom>
            <a:solidFill>
              <a:srgbClr val="41404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 rot="-3893153">
              <a:off x="1650733" y="957659"/>
              <a:ext cx="882965" cy="659276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 rot="1828673">
              <a:off x="1491426" y="1109167"/>
              <a:ext cx="864103" cy="50825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552575" y="795052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noFill/>
            <a:ln cap="flat" cmpd="sng" w="69850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92604" y="1157954"/>
              <a:ext cx="38100" cy="76200"/>
            </a:xfrm>
            <a:custGeom>
              <a:rect b="b" l="l" r="r" t="t"/>
              <a:pathLst>
                <a:path extrusionOk="0" h="76200" w="38100">
                  <a:moveTo>
                    <a:pt x="45720" y="81915"/>
                  </a:moveTo>
                  <a:lnTo>
                    <a:pt x="0" y="81915"/>
                  </a:lnTo>
                  <a:lnTo>
                    <a:pt x="0" y="0"/>
                  </a:lnTo>
                  <a:lnTo>
                    <a:pt x="45720" y="0"/>
                  </a:lnTo>
                  <a:lnTo>
                    <a:pt x="45720" y="11430"/>
                  </a:lnTo>
                  <a:lnTo>
                    <a:pt x="13335" y="11430"/>
                  </a:lnTo>
                  <a:lnTo>
                    <a:pt x="13335" y="34290"/>
                  </a:lnTo>
                  <a:lnTo>
                    <a:pt x="43815" y="34290"/>
                  </a:lnTo>
                  <a:lnTo>
                    <a:pt x="43815" y="45720"/>
                  </a:lnTo>
                  <a:lnTo>
                    <a:pt x="13335" y="45720"/>
                  </a:lnTo>
                  <a:lnTo>
                    <a:pt x="13335" y="71438"/>
                  </a:lnTo>
                  <a:lnTo>
                    <a:pt x="45720" y="71438"/>
                  </a:lnTo>
                  <a:lnTo>
                    <a:pt x="4572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849754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53340" y="60007"/>
                  </a:moveTo>
                  <a:cubicBezTo>
                    <a:pt x="53340" y="67627"/>
                    <a:pt x="50482" y="73342"/>
                    <a:pt x="45720" y="77152"/>
                  </a:cubicBezTo>
                  <a:cubicBezTo>
                    <a:pt x="40957" y="80963"/>
                    <a:pt x="33338" y="83820"/>
                    <a:pt x="23813" y="83820"/>
                  </a:cubicBezTo>
                  <a:cubicBezTo>
                    <a:pt x="14288" y="83820"/>
                    <a:pt x="6668" y="81915"/>
                    <a:pt x="953" y="79057"/>
                  </a:cubicBezTo>
                  <a:lnTo>
                    <a:pt x="953" y="66675"/>
                  </a:lnTo>
                  <a:cubicBezTo>
                    <a:pt x="4763" y="68580"/>
                    <a:pt x="8573" y="69532"/>
                    <a:pt x="12382" y="70485"/>
                  </a:cubicBezTo>
                  <a:cubicBezTo>
                    <a:pt x="16193" y="71438"/>
                    <a:pt x="20003" y="72390"/>
                    <a:pt x="23813" y="72390"/>
                  </a:cubicBezTo>
                  <a:cubicBezTo>
                    <a:pt x="29528" y="72390"/>
                    <a:pt x="33338" y="71438"/>
                    <a:pt x="35243" y="69532"/>
                  </a:cubicBezTo>
                  <a:cubicBezTo>
                    <a:pt x="37148" y="67627"/>
                    <a:pt x="39053" y="64770"/>
                    <a:pt x="39053" y="61913"/>
                  </a:cubicBezTo>
                  <a:cubicBezTo>
                    <a:pt x="39053" y="59055"/>
                    <a:pt x="38100" y="56197"/>
                    <a:pt x="35243" y="54292"/>
                  </a:cubicBezTo>
                  <a:cubicBezTo>
                    <a:pt x="32385" y="52388"/>
                    <a:pt x="28575" y="49530"/>
                    <a:pt x="20955" y="46672"/>
                  </a:cubicBezTo>
                  <a:cubicBezTo>
                    <a:pt x="13335" y="43815"/>
                    <a:pt x="8573" y="40005"/>
                    <a:pt x="4763" y="36195"/>
                  </a:cubicBezTo>
                  <a:cubicBezTo>
                    <a:pt x="953" y="32385"/>
                    <a:pt x="0" y="27622"/>
                    <a:pt x="0" y="21907"/>
                  </a:cubicBezTo>
                  <a:cubicBezTo>
                    <a:pt x="0" y="15240"/>
                    <a:pt x="2858" y="9525"/>
                    <a:pt x="7620" y="5715"/>
                  </a:cubicBezTo>
                  <a:cubicBezTo>
                    <a:pt x="12382" y="1905"/>
                    <a:pt x="19050" y="0"/>
                    <a:pt x="26670" y="0"/>
                  </a:cubicBezTo>
                  <a:cubicBezTo>
                    <a:pt x="34290" y="0"/>
                    <a:pt x="41910" y="1905"/>
                    <a:pt x="49530" y="4763"/>
                  </a:cubicBezTo>
                  <a:lnTo>
                    <a:pt x="47625" y="15240"/>
                  </a:lnTo>
                  <a:cubicBezTo>
                    <a:pt x="40005" y="12382"/>
                    <a:pt x="34290" y="10477"/>
                    <a:pt x="28575" y="10477"/>
                  </a:cubicBezTo>
                  <a:cubicBezTo>
                    <a:pt x="23813" y="10477"/>
                    <a:pt x="20955" y="11430"/>
                    <a:pt x="19050" y="13335"/>
                  </a:cubicBezTo>
                  <a:cubicBezTo>
                    <a:pt x="17145" y="15240"/>
                    <a:pt x="15240" y="18097"/>
                    <a:pt x="15240" y="20955"/>
                  </a:cubicBezTo>
                  <a:cubicBezTo>
                    <a:pt x="15240" y="22860"/>
                    <a:pt x="15240" y="24765"/>
                    <a:pt x="16193" y="26670"/>
                  </a:cubicBezTo>
                  <a:cubicBezTo>
                    <a:pt x="17145" y="28575"/>
                    <a:pt x="18098" y="29527"/>
                    <a:pt x="20955" y="30480"/>
                  </a:cubicBezTo>
                  <a:cubicBezTo>
                    <a:pt x="23813" y="31432"/>
                    <a:pt x="26670" y="33338"/>
                    <a:pt x="32385" y="36195"/>
                  </a:cubicBezTo>
                  <a:cubicBezTo>
                    <a:pt x="38100" y="39052"/>
                    <a:pt x="42863" y="40957"/>
                    <a:pt x="45720" y="42863"/>
                  </a:cubicBezTo>
                  <a:cubicBezTo>
                    <a:pt x="48578" y="44767"/>
                    <a:pt x="50482" y="47625"/>
                    <a:pt x="51435" y="50482"/>
                  </a:cubicBezTo>
                  <a:cubicBezTo>
                    <a:pt x="52388" y="53340"/>
                    <a:pt x="53340" y="56197"/>
                    <a:pt x="53340" y="6000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915477" y="1159859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38100" y="9525"/>
                  </a:moveTo>
                  <a:cubicBezTo>
                    <a:pt x="30480" y="9525"/>
                    <a:pt x="24765" y="12383"/>
                    <a:pt x="20002" y="18098"/>
                  </a:cubicBezTo>
                  <a:cubicBezTo>
                    <a:pt x="15240" y="23813"/>
                    <a:pt x="13335" y="31433"/>
                    <a:pt x="13335" y="40958"/>
                  </a:cubicBezTo>
                  <a:cubicBezTo>
                    <a:pt x="13335" y="51435"/>
                    <a:pt x="15240" y="58103"/>
                    <a:pt x="20002" y="63818"/>
                  </a:cubicBezTo>
                  <a:cubicBezTo>
                    <a:pt x="24765" y="69533"/>
                    <a:pt x="30480" y="71438"/>
                    <a:pt x="38100" y="71438"/>
                  </a:cubicBezTo>
                  <a:cubicBezTo>
                    <a:pt x="41910" y="71438"/>
                    <a:pt x="44768" y="71438"/>
                    <a:pt x="48577" y="70485"/>
                  </a:cubicBezTo>
                  <a:cubicBezTo>
                    <a:pt x="52388" y="69533"/>
                    <a:pt x="55245" y="68580"/>
                    <a:pt x="59055" y="67628"/>
                  </a:cubicBezTo>
                  <a:lnTo>
                    <a:pt x="59055" y="79058"/>
                  </a:lnTo>
                  <a:cubicBezTo>
                    <a:pt x="52388" y="81915"/>
                    <a:pt x="45720" y="82868"/>
                    <a:pt x="37147" y="82868"/>
                  </a:cubicBezTo>
                  <a:cubicBezTo>
                    <a:pt x="24765" y="82868"/>
                    <a:pt x="16193" y="79058"/>
                    <a:pt x="9525" y="72390"/>
                  </a:cubicBezTo>
                  <a:cubicBezTo>
                    <a:pt x="2857" y="65723"/>
                    <a:pt x="0" y="55245"/>
                    <a:pt x="0" y="40958"/>
                  </a:cubicBezTo>
                  <a:cubicBezTo>
                    <a:pt x="0" y="32385"/>
                    <a:pt x="1905" y="24765"/>
                    <a:pt x="4763" y="19050"/>
                  </a:cubicBezTo>
                  <a:cubicBezTo>
                    <a:pt x="7620" y="13335"/>
                    <a:pt x="12382" y="7620"/>
                    <a:pt x="18097" y="4763"/>
                  </a:cubicBezTo>
                  <a:cubicBezTo>
                    <a:pt x="23813" y="1905"/>
                    <a:pt x="30480" y="0"/>
                    <a:pt x="39052" y="0"/>
                  </a:cubicBezTo>
                  <a:cubicBezTo>
                    <a:pt x="47625" y="0"/>
                    <a:pt x="55245" y="1905"/>
                    <a:pt x="61913" y="5715"/>
                  </a:cubicBezTo>
                  <a:lnTo>
                    <a:pt x="57150" y="17145"/>
                  </a:lnTo>
                  <a:cubicBezTo>
                    <a:pt x="54293" y="16193"/>
                    <a:pt x="51435" y="14288"/>
                    <a:pt x="48577" y="13335"/>
                  </a:cubicBezTo>
                  <a:cubicBezTo>
                    <a:pt x="45720" y="12383"/>
                    <a:pt x="40957" y="9525"/>
                    <a:pt x="38100" y="952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986915" y="1157954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41910"/>
                  </a:moveTo>
                  <a:cubicBezTo>
                    <a:pt x="76200" y="55245"/>
                    <a:pt x="73343" y="65722"/>
                    <a:pt x="66675" y="73342"/>
                  </a:cubicBezTo>
                  <a:cubicBezTo>
                    <a:pt x="60007" y="80963"/>
                    <a:pt x="50482" y="84772"/>
                    <a:pt x="38100" y="84772"/>
                  </a:cubicBezTo>
                  <a:cubicBezTo>
                    <a:pt x="25718" y="84772"/>
                    <a:pt x="16193" y="80963"/>
                    <a:pt x="9525" y="73342"/>
                  </a:cubicBezTo>
                  <a:cubicBezTo>
                    <a:pt x="2857" y="65722"/>
                    <a:pt x="0" y="55245"/>
                    <a:pt x="0" y="41910"/>
                  </a:cubicBezTo>
                  <a:cubicBezTo>
                    <a:pt x="0" y="28575"/>
                    <a:pt x="2857" y="18097"/>
                    <a:pt x="9525" y="10477"/>
                  </a:cubicBezTo>
                  <a:cubicBezTo>
                    <a:pt x="16193" y="2857"/>
                    <a:pt x="25718" y="0"/>
                    <a:pt x="38100" y="0"/>
                  </a:cubicBezTo>
                  <a:cubicBezTo>
                    <a:pt x="50482" y="0"/>
                    <a:pt x="60007" y="3810"/>
                    <a:pt x="66675" y="11430"/>
                  </a:cubicBezTo>
                  <a:cubicBezTo>
                    <a:pt x="73343" y="19050"/>
                    <a:pt x="76200" y="28575"/>
                    <a:pt x="76200" y="41910"/>
                  </a:cubicBezTo>
                  <a:close/>
                  <a:moveTo>
                    <a:pt x="14288" y="41910"/>
                  </a:moveTo>
                  <a:cubicBezTo>
                    <a:pt x="14288" y="52388"/>
                    <a:pt x="16193" y="60007"/>
                    <a:pt x="20002" y="64770"/>
                  </a:cubicBezTo>
                  <a:cubicBezTo>
                    <a:pt x="23813" y="69532"/>
                    <a:pt x="30480" y="72390"/>
                    <a:pt x="38100" y="72390"/>
                  </a:cubicBezTo>
                  <a:cubicBezTo>
                    <a:pt x="45720" y="72390"/>
                    <a:pt x="52388" y="69532"/>
                    <a:pt x="56197" y="64770"/>
                  </a:cubicBezTo>
                  <a:cubicBezTo>
                    <a:pt x="60007" y="60007"/>
                    <a:pt x="61913" y="52388"/>
                    <a:pt x="61913" y="41910"/>
                  </a:cubicBezTo>
                  <a:cubicBezTo>
                    <a:pt x="61913" y="31432"/>
                    <a:pt x="60007" y="24765"/>
                    <a:pt x="56197" y="19050"/>
                  </a:cubicBezTo>
                  <a:cubicBezTo>
                    <a:pt x="52388" y="13335"/>
                    <a:pt x="46672" y="11430"/>
                    <a:pt x="38100" y="11430"/>
                  </a:cubicBezTo>
                  <a:cubicBezTo>
                    <a:pt x="30480" y="11430"/>
                    <a:pt x="23813" y="14288"/>
                    <a:pt x="20002" y="19050"/>
                  </a:cubicBezTo>
                  <a:cubicBezTo>
                    <a:pt x="16193" y="23813"/>
                    <a:pt x="14288" y="31432"/>
                    <a:pt x="14288" y="4191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081212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0" y="81915"/>
                  </a:moveTo>
                  <a:lnTo>
                    <a:pt x="0" y="0"/>
                  </a:lnTo>
                  <a:lnTo>
                    <a:pt x="13335" y="0"/>
                  </a:lnTo>
                  <a:lnTo>
                    <a:pt x="13335" y="70485"/>
                  </a:lnTo>
                  <a:lnTo>
                    <a:pt x="47625" y="70485"/>
                  </a:lnTo>
                  <a:lnTo>
                    <a:pt x="47625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132647" y="1157954"/>
              <a:ext cx="66675" cy="76200"/>
            </a:xfrm>
            <a:custGeom>
              <a:rect b="b" l="l" r="r" t="t"/>
              <a:pathLst>
                <a:path extrusionOk="0" h="76200" w="66675">
                  <a:moveTo>
                    <a:pt x="60960" y="81915"/>
                  </a:moveTo>
                  <a:lnTo>
                    <a:pt x="52388" y="59055"/>
                  </a:lnTo>
                  <a:lnTo>
                    <a:pt x="20955" y="59055"/>
                  </a:lnTo>
                  <a:lnTo>
                    <a:pt x="13335" y="81915"/>
                  </a:lnTo>
                  <a:lnTo>
                    <a:pt x="0" y="81915"/>
                  </a:lnTo>
                  <a:lnTo>
                    <a:pt x="30480" y="0"/>
                  </a:lnTo>
                  <a:lnTo>
                    <a:pt x="44767" y="0"/>
                  </a:lnTo>
                  <a:lnTo>
                    <a:pt x="75248" y="81915"/>
                  </a:lnTo>
                  <a:lnTo>
                    <a:pt x="60960" y="81915"/>
                  </a:lnTo>
                  <a:close/>
                  <a:moveTo>
                    <a:pt x="49530" y="48577"/>
                  </a:moveTo>
                  <a:lnTo>
                    <a:pt x="41910" y="26670"/>
                  </a:lnTo>
                  <a:cubicBezTo>
                    <a:pt x="40958" y="24765"/>
                    <a:pt x="40958" y="22860"/>
                    <a:pt x="40005" y="20002"/>
                  </a:cubicBezTo>
                  <a:cubicBezTo>
                    <a:pt x="39052" y="17145"/>
                    <a:pt x="38100" y="14288"/>
                    <a:pt x="38100" y="13335"/>
                  </a:cubicBezTo>
                  <a:cubicBezTo>
                    <a:pt x="37148" y="18097"/>
                    <a:pt x="35242" y="22860"/>
                    <a:pt x="33338" y="28575"/>
                  </a:cubicBezTo>
                  <a:lnTo>
                    <a:pt x="25718" y="49530"/>
                  </a:lnTo>
                  <a:lnTo>
                    <a:pt x="49530" y="4953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683067" y="1267492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48577" y="21907"/>
                  </a:moveTo>
                  <a:cubicBezTo>
                    <a:pt x="48577" y="29527"/>
                    <a:pt x="46673" y="35242"/>
                    <a:pt x="41910" y="39052"/>
                  </a:cubicBezTo>
                  <a:cubicBezTo>
                    <a:pt x="37148" y="42863"/>
                    <a:pt x="31433" y="45720"/>
                    <a:pt x="22860" y="45720"/>
                  </a:cubicBezTo>
                  <a:lnTo>
                    <a:pt x="18097" y="45720"/>
                  </a:lnTo>
                  <a:lnTo>
                    <a:pt x="18097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2" y="0"/>
                  </a:lnTo>
                  <a:cubicBezTo>
                    <a:pt x="32385" y="0"/>
                    <a:pt x="39052" y="1905"/>
                    <a:pt x="42862" y="5715"/>
                  </a:cubicBezTo>
                  <a:cubicBezTo>
                    <a:pt x="46673" y="9525"/>
                    <a:pt x="48577" y="15240"/>
                    <a:pt x="48577" y="21907"/>
                  </a:cubicBezTo>
                  <a:close/>
                  <a:moveTo>
                    <a:pt x="18097" y="30480"/>
                  </a:moveTo>
                  <a:lnTo>
                    <a:pt x="20955" y="30480"/>
                  </a:lnTo>
                  <a:cubicBezTo>
                    <a:pt x="23812" y="30480"/>
                    <a:pt x="25717" y="29527"/>
                    <a:pt x="27623" y="28575"/>
                  </a:cubicBezTo>
                  <a:cubicBezTo>
                    <a:pt x="29527" y="26670"/>
                    <a:pt x="30480" y="24765"/>
                    <a:pt x="30480" y="21907"/>
                  </a:cubicBezTo>
                  <a:cubicBezTo>
                    <a:pt x="30480" y="17145"/>
                    <a:pt x="27623" y="15240"/>
                    <a:pt x="22860" y="15240"/>
                  </a:cubicBezTo>
                  <a:lnTo>
                    <a:pt x="18097" y="15240"/>
                  </a:lnTo>
                  <a:lnTo>
                    <a:pt x="18097" y="304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739265" y="1267492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66675" y="34290"/>
                  </a:moveTo>
                  <a:cubicBezTo>
                    <a:pt x="66675" y="45720"/>
                    <a:pt x="63817" y="54292"/>
                    <a:pt x="58102" y="60007"/>
                  </a:cubicBezTo>
                  <a:cubicBezTo>
                    <a:pt x="52388" y="65722"/>
                    <a:pt x="43815" y="68580"/>
                    <a:pt x="33338" y="68580"/>
                  </a:cubicBezTo>
                  <a:cubicBezTo>
                    <a:pt x="22860" y="68580"/>
                    <a:pt x="14288" y="65722"/>
                    <a:pt x="8572" y="60007"/>
                  </a:cubicBezTo>
                  <a:cubicBezTo>
                    <a:pt x="2857" y="54292"/>
                    <a:pt x="0" y="45720"/>
                    <a:pt x="0" y="34290"/>
                  </a:cubicBezTo>
                  <a:cubicBezTo>
                    <a:pt x="0" y="22860"/>
                    <a:pt x="2857" y="14288"/>
                    <a:pt x="8572" y="8572"/>
                  </a:cubicBezTo>
                  <a:cubicBezTo>
                    <a:pt x="14288" y="2857"/>
                    <a:pt x="22860" y="0"/>
                    <a:pt x="33338" y="0"/>
                  </a:cubicBezTo>
                  <a:cubicBezTo>
                    <a:pt x="43815" y="0"/>
                    <a:pt x="52388" y="2857"/>
                    <a:pt x="58102" y="8572"/>
                  </a:cubicBezTo>
                  <a:cubicBezTo>
                    <a:pt x="64770" y="14288"/>
                    <a:pt x="66675" y="22860"/>
                    <a:pt x="66675" y="34290"/>
                  </a:cubicBezTo>
                  <a:close/>
                  <a:moveTo>
                    <a:pt x="20002" y="34290"/>
                  </a:moveTo>
                  <a:cubicBezTo>
                    <a:pt x="20002" y="47625"/>
                    <a:pt x="24765" y="54292"/>
                    <a:pt x="33338" y="54292"/>
                  </a:cubicBezTo>
                  <a:cubicBezTo>
                    <a:pt x="38100" y="54292"/>
                    <a:pt x="41910" y="52388"/>
                    <a:pt x="43815" y="49530"/>
                  </a:cubicBezTo>
                  <a:cubicBezTo>
                    <a:pt x="45720" y="46672"/>
                    <a:pt x="47625" y="40957"/>
                    <a:pt x="47625" y="34290"/>
                  </a:cubicBezTo>
                  <a:cubicBezTo>
                    <a:pt x="47625" y="27622"/>
                    <a:pt x="46672" y="22860"/>
                    <a:pt x="43815" y="19050"/>
                  </a:cubicBezTo>
                  <a:cubicBezTo>
                    <a:pt x="41910" y="16192"/>
                    <a:pt x="38100" y="14288"/>
                    <a:pt x="33338" y="14288"/>
                  </a:cubicBezTo>
                  <a:cubicBezTo>
                    <a:pt x="24765" y="14288"/>
                    <a:pt x="20002" y="20955"/>
                    <a:pt x="20002" y="3429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818322" y="1267492"/>
              <a:ext cx="38100" cy="66675"/>
            </a:xfrm>
            <a:custGeom>
              <a:rect b="b" l="l" r="r" t="t"/>
              <a:pathLst>
                <a:path extrusionOk="0" h="66675" w="38100">
                  <a:moveTo>
                    <a:pt x="0" y="67627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53340"/>
                  </a:lnTo>
                  <a:lnTo>
                    <a:pt x="44768" y="53340"/>
                  </a:lnTo>
                  <a:lnTo>
                    <a:pt x="4476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74520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7" y="0"/>
                  </a:lnTo>
                  <a:lnTo>
                    <a:pt x="18097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903095" y="1266539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4290" y="68580"/>
                  </a:moveTo>
                  <a:lnTo>
                    <a:pt x="16192" y="68580"/>
                  </a:lnTo>
                  <a:lnTo>
                    <a:pt x="16192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51435" y="0"/>
                  </a:lnTo>
                  <a:lnTo>
                    <a:pt x="51435" y="15240"/>
                  </a:lnTo>
                  <a:lnTo>
                    <a:pt x="35242" y="15240"/>
                  </a:lnTo>
                  <a:lnTo>
                    <a:pt x="35242" y="685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964054" y="1247489"/>
              <a:ext cx="38100" cy="85725"/>
            </a:xfrm>
            <a:custGeom>
              <a:rect b="b" l="l" r="r" t="t"/>
              <a:pathLst>
                <a:path extrusionOk="0" h="85725" w="38100">
                  <a:moveTo>
                    <a:pt x="40005" y="87630"/>
                  </a:moveTo>
                  <a:lnTo>
                    <a:pt x="0" y="87630"/>
                  </a:lnTo>
                  <a:lnTo>
                    <a:pt x="0" y="20003"/>
                  </a:lnTo>
                  <a:lnTo>
                    <a:pt x="40005" y="20003"/>
                  </a:lnTo>
                  <a:lnTo>
                    <a:pt x="40005" y="34290"/>
                  </a:lnTo>
                  <a:lnTo>
                    <a:pt x="18098" y="34290"/>
                  </a:lnTo>
                  <a:lnTo>
                    <a:pt x="18098" y="44768"/>
                  </a:lnTo>
                  <a:lnTo>
                    <a:pt x="38100" y="44768"/>
                  </a:lnTo>
                  <a:lnTo>
                    <a:pt x="38100" y="59055"/>
                  </a:lnTo>
                  <a:lnTo>
                    <a:pt x="18098" y="59055"/>
                  </a:lnTo>
                  <a:lnTo>
                    <a:pt x="18098" y="71438"/>
                  </a:lnTo>
                  <a:lnTo>
                    <a:pt x="40005" y="71438"/>
                  </a:lnTo>
                  <a:lnTo>
                    <a:pt x="40005" y="87630"/>
                  </a:lnTo>
                  <a:close/>
                  <a:moveTo>
                    <a:pt x="8573" y="14288"/>
                  </a:moveTo>
                  <a:lnTo>
                    <a:pt x="8573" y="13335"/>
                  </a:lnTo>
                  <a:cubicBezTo>
                    <a:pt x="13335" y="8573"/>
                    <a:pt x="16193" y="4763"/>
                    <a:pt x="18098" y="3810"/>
                  </a:cubicBezTo>
                  <a:cubicBezTo>
                    <a:pt x="20003" y="2857"/>
                    <a:pt x="20003" y="953"/>
                    <a:pt x="20955" y="0"/>
                  </a:cubicBezTo>
                  <a:lnTo>
                    <a:pt x="40957" y="0"/>
                  </a:lnTo>
                  <a:lnTo>
                    <a:pt x="40957" y="953"/>
                  </a:lnTo>
                  <a:cubicBezTo>
                    <a:pt x="38100" y="2857"/>
                    <a:pt x="35243" y="5715"/>
                    <a:pt x="30480" y="8573"/>
                  </a:cubicBezTo>
                  <a:cubicBezTo>
                    <a:pt x="25718" y="11430"/>
                    <a:pt x="22860" y="14288"/>
                    <a:pt x="20955" y="15240"/>
                  </a:cubicBezTo>
                  <a:lnTo>
                    <a:pt x="8573" y="1524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012632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7" y="15240"/>
                    <a:pt x="22860" y="19050"/>
                  </a:cubicBezTo>
                  <a:cubicBezTo>
                    <a:pt x="20002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7" y="54293"/>
                    <a:pt x="40005" y="54293"/>
                    <a:pt x="42863" y="53340"/>
                  </a:cubicBezTo>
                  <a:cubicBezTo>
                    <a:pt x="45720" y="52388"/>
                    <a:pt x="48577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2" y="69532"/>
                    <a:pt x="32385" y="69532"/>
                  </a:cubicBezTo>
                  <a:cubicBezTo>
                    <a:pt x="21907" y="69532"/>
                    <a:pt x="14288" y="66675"/>
                    <a:pt x="8572" y="60960"/>
                  </a:cubicBezTo>
                  <a:cubicBezTo>
                    <a:pt x="2857" y="55245"/>
                    <a:pt x="0" y="46673"/>
                    <a:pt x="0" y="35243"/>
                  </a:cubicBezTo>
                  <a:cubicBezTo>
                    <a:pt x="0" y="28575"/>
                    <a:pt x="952" y="21907"/>
                    <a:pt x="3810" y="17145"/>
                  </a:cubicBezTo>
                  <a:cubicBezTo>
                    <a:pt x="6667" y="11430"/>
                    <a:pt x="10477" y="7620"/>
                    <a:pt x="15240" y="4763"/>
                  </a:cubicBezTo>
                  <a:cubicBezTo>
                    <a:pt x="20002" y="1905"/>
                    <a:pt x="25717" y="0"/>
                    <a:pt x="32385" y="0"/>
                  </a:cubicBezTo>
                  <a:cubicBezTo>
                    <a:pt x="40005" y="0"/>
                    <a:pt x="46672" y="1905"/>
                    <a:pt x="53340" y="4763"/>
                  </a:cubicBezTo>
                  <a:lnTo>
                    <a:pt x="47625" y="19050"/>
                  </a:lnTo>
                  <a:cubicBezTo>
                    <a:pt x="44767" y="18098"/>
                    <a:pt x="42863" y="17145"/>
                    <a:pt x="40005" y="16193"/>
                  </a:cubicBezTo>
                  <a:cubicBezTo>
                    <a:pt x="39052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078354" y="1267492"/>
              <a:ext cx="57150" cy="66675"/>
            </a:xfrm>
            <a:custGeom>
              <a:rect b="b" l="l" r="r" t="t"/>
              <a:pathLst>
                <a:path extrusionOk="0" h="66675" w="57150">
                  <a:moveTo>
                    <a:pt x="63818" y="67627"/>
                  </a:moveTo>
                  <a:lnTo>
                    <a:pt x="40005" y="67627"/>
                  </a:lnTo>
                  <a:lnTo>
                    <a:pt x="15240" y="20002"/>
                  </a:lnTo>
                  <a:lnTo>
                    <a:pt x="15240" y="20002"/>
                  </a:lnTo>
                  <a:cubicBezTo>
                    <a:pt x="16193" y="27622"/>
                    <a:pt x="16193" y="33338"/>
                    <a:pt x="16193" y="37147"/>
                  </a:cubicBezTo>
                  <a:lnTo>
                    <a:pt x="16193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3" y="0"/>
                  </a:lnTo>
                  <a:lnTo>
                    <a:pt x="48578" y="47625"/>
                  </a:lnTo>
                  <a:lnTo>
                    <a:pt x="48578" y="47625"/>
                  </a:lnTo>
                  <a:cubicBezTo>
                    <a:pt x="48578" y="40957"/>
                    <a:pt x="47625" y="35242"/>
                    <a:pt x="47625" y="31432"/>
                  </a:cubicBezTo>
                  <a:lnTo>
                    <a:pt x="47625" y="952"/>
                  </a:lnTo>
                  <a:lnTo>
                    <a:pt x="63818" y="952"/>
                  </a:lnTo>
                  <a:lnTo>
                    <a:pt x="63818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57412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8" y="0"/>
                  </a:lnTo>
                  <a:lnTo>
                    <a:pt x="1809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186939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8" y="15240"/>
                    <a:pt x="22860" y="19050"/>
                  </a:cubicBezTo>
                  <a:cubicBezTo>
                    <a:pt x="20003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8" y="54293"/>
                    <a:pt x="40005" y="54293"/>
                    <a:pt x="42863" y="53340"/>
                  </a:cubicBezTo>
                  <a:cubicBezTo>
                    <a:pt x="45720" y="52388"/>
                    <a:pt x="48578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3" y="69532"/>
                    <a:pt x="32385" y="69532"/>
                  </a:cubicBezTo>
                  <a:cubicBezTo>
                    <a:pt x="21908" y="69532"/>
                    <a:pt x="14288" y="66675"/>
                    <a:pt x="8573" y="60960"/>
                  </a:cubicBezTo>
                  <a:cubicBezTo>
                    <a:pt x="2858" y="55245"/>
                    <a:pt x="0" y="46673"/>
                    <a:pt x="0" y="35243"/>
                  </a:cubicBezTo>
                  <a:cubicBezTo>
                    <a:pt x="0" y="28575"/>
                    <a:pt x="953" y="21907"/>
                    <a:pt x="3810" y="17145"/>
                  </a:cubicBezTo>
                  <a:cubicBezTo>
                    <a:pt x="6668" y="11430"/>
                    <a:pt x="10478" y="7620"/>
                    <a:pt x="15240" y="4763"/>
                  </a:cubicBezTo>
                  <a:cubicBezTo>
                    <a:pt x="20003" y="1905"/>
                    <a:pt x="25718" y="0"/>
                    <a:pt x="32385" y="0"/>
                  </a:cubicBezTo>
                  <a:cubicBezTo>
                    <a:pt x="40005" y="0"/>
                    <a:pt x="46673" y="1905"/>
                    <a:pt x="53340" y="4763"/>
                  </a:cubicBezTo>
                  <a:lnTo>
                    <a:pt x="47625" y="19050"/>
                  </a:lnTo>
                  <a:cubicBezTo>
                    <a:pt x="44768" y="18098"/>
                    <a:pt x="42863" y="17145"/>
                    <a:pt x="40005" y="16193"/>
                  </a:cubicBezTo>
                  <a:cubicBezTo>
                    <a:pt x="39053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245042" y="1266539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48577" y="68580"/>
                  </a:moveTo>
                  <a:lnTo>
                    <a:pt x="44767" y="56198"/>
                  </a:lnTo>
                  <a:lnTo>
                    <a:pt x="22860" y="56198"/>
                  </a:lnTo>
                  <a:lnTo>
                    <a:pt x="20002" y="68580"/>
                  </a:lnTo>
                  <a:lnTo>
                    <a:pt x="0" y="68580"/>
                  </a:lnTo>
                  <a:lnTo>
                    <a:pt x="21907" y="0"/>
                  </a:lnTo>
                  <a:lnTo>
                    <a:pt x="46672" y="0"/>
                  </a:lnTo>
                  <a:lnTo>
                    <a:pt x="68580" y="68580"/>
                  </a:lnTo>
                  <a:lnTo>
                    <a:pt x="48577" y="68580"/>
                  </a:lnTo>
                  <a:close/>
                  <a:moveTo>
                    <a:pt x="41910" y="40957"/>
                  </a:moveTo>
                  <a:lnTo>
                    <a:pt x="39052" y="30480"/>
                  </a:lnTo>
                  <a:cubicBezTo>
                    <a:pt x="38100" y="27623"/>
                    <a:pt x="37147" y="24765"/>
                    <a:pt x="36195" y="20955"/>
                  </a:cubicBezTo>
                  <a:cubicBezTo>
                    <a:pt x="35242" y="17145"/>
                    <a:pt x="34290" y="14288"/>
                    <a:pt x="34290" y="12382"/>
                  </a:cubicBezTo>
                  <a:cubicBezTo>
                    <a:pt x="34290" y="14288"/>
                    <a:pt x="33338" y="16193"/>
                    <a:pt x="32385" y="20003"/>
                  </a:cubicBezTo>
                  <a:cubicBezTo>
                    <a:pt x="31432" y="23813"/>
                    <a:pt x="29527" y="30480"/>
                    <a:pt x="26670" y="41910"/>
                  </a:cubicBezTo>
                  <a:lnTo>
                    <a:pt x="41910" y="419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960244" y="1448214"/>
              <a:ext cx="76200" cy="153320"/>
            </a:xfrm>
            <a:custGeom>
              <a:rect b="b" l="l" r="r" t="t"/>
              <a:pathLst>
                <a:path extrusionOk="0" h="159068" w="79057">
                  <a:moveTo>
                    <a:pt x="40957" y="159068"/>
                  </a:moveTo>
                  <a:cubicBezTo>
                    <a:pt x="38100" y="155258"/>
                    <a:pt x="34290" y="151448"/>
                    <a:pt x="31432" y="148590"/>
                  </a:cubicBezTo>
                  <a:cubicBezTo>
                    <a:pt x="24765" y="141923"/>
                    <a:pt x="17145" y="135255"/>
                    <a:pt x="10477" y="128588"/>
                  </a:cubicBezTo>
                  <a:cubicBezTo>
                    <a:pt x="3810" y="121920"/>
                    <a:pt x="0" y="114300"/>
                    <a:pt x="0" y="104775"/>
                  </a:cubicBezTo>
                  <a:cubicBezTo>
                    <a:pt x="0" y="98108"/>
                    <a:pt x="2857" y="92393"/>
                    <a:pt x="6667" y="87630"/>
                  </a:cubicBezTo>
                  <a:cubicBezTo>
                    <a:pt x="12382" y="80010"/>
                    <a:pt x="19268" y="74448"/>
                    <a:pt x="24248" y="65993"/>
                  </a:cubicBezTo>
                  <a:cubicBezTo>
                    <a:pt x="29228" y="57538"/>
                    <a:pt x="33051" y="54759"/>
                    <a:pt x="36547" y="36900"/>
                  </a:cubicBezTo>
                  <a:cubicBezTo>
                    <a:pt x="39173" y="25901"/>
                    <a:pt x="38635" y="5356"/>
                    <a:pt x="40005" y="0"/>
                  </a:cubicBezTo>
                  <a:cubicBezTo>
                    <a:pt x="41910" y="953"/>
                    <a:pt x="42863" y="2858"/>
                    <a:pt x="44767" y="4763"/>
                  </a:cubicBezTo>
                  <a:cubicBezTo>
                    <a:pt x="52388" y="15240"/>
                    <a:pt x="60960" y="24765"/>
                    <a:pt x="69532" y="34290"/>
                  </a:cubicBezTo>
                  <a:cubicBezTo>
                    <a:pt x="76200" y="40958"/>
                    <a:pt x="79057" y="49530"/>
                    <a:pt x="79057" y="58103"/>
                  </a:cubicBezTo>
                  <a:cubicBezTo>
                    <a:pt x="79057" y="66675"/>
                    <a:pt x="75247" y="74295"/>
                    <a:pt x="69532" y="80010"/>
                  </a:cubicBezTo>
                  <a:cubicBezTo>
                    <a:pt x="64770" y="85725"/>
                    <a:pt x="59055" y="90488"/>
                    <a:pt x="55245" y="96203"/>
                  </a:cubicBezTo>
                  <a:cubicBezTo>
                    <a:pt x="52119" y="104224"/>
                    <a:pt x="46631" y="105475"/>
                    <a:pt x="45120" y="120737"/>
                  </a:cubicBezTo>
                  <a:cubicBezTo>
                    <a:pt x="42007" y="144456"/>
                    <a:pt x="41868" y="140429"/>
                    <a:pt x="40957" y="159068"/>
                  </a:cubicBezTo>
                  <a:lnTo>
                    <a:pt x="40957" y="159068"/>
                  </a:lnTo>
                  <a:close/>
                </a:path>
              </a:pathLst>
            </a:custGeom>
            <a:solidFill>
              <a:srgbClr val="5D7E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29" name="Google Shape;229;p11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1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35" name="Google Shape;235;p12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2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2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41" name="Google Shape;24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42" name="Google Shape;242;p13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5" name="Google Shape;24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50" name="Google Shape;250;p14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4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4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56" name="Google Shape;25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57" name="Google Shape;25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58" name="Google Shape;25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59" name="Google Shape;25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60" name="Google Shape;26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61" name="Google Shape;261;p15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5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67" name="Google Shape;26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68" name="Google Shape;26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69" name="Google Shape;26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70" name="Google Shape;27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71" name="Google Shape;27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72" name="Google Shape;27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73" name="Google Shape;27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74" name="Google Shape;27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75" name="Google Shape;275;p16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6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6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" type="body"/>
          </p:nvPr>
        </p:nvSpPr>
        <p:spPr>
          <a:xfrm rot="5400000">
            <a:off x="3892946" y="-1928418"/>
            <a:ext cx="4785520" cy="10634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1" name="Google Shape;281;p17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7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7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7" name="Google Shape;287;p18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8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8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1143000" y="3429000"/>
            <a:ext cx="9906000" cy="526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3" name="Google Shape;343;p20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0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0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968373" y="930839"/>
            <a:ext cx="10696757" cy="5600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2" name="Google Shape;152;p3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>
            <a:off x="11386899" y="96944"/>
            <a:ext cx="819571" cy="765305"/>
            <a:chOff x="1422231" y="747645"/>
            <a:chExt cx="1155835" cy="1079305"/>
          </a:xfrm>
        </p:grpSpPr>
        <p:sp>
          <p:nvSpPr>
            <p:cNvPr id="156" name="Google Shape;156;p3"/>
            <p:cNvSpPr/>
            <p:nvPr/>
          </p:nvSpPr>
          <p:spPr>
            <a:xfrm>
              <a:off x="1560194" y="809339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588294" y="1305894"/>
              <a:ext cx="809625" cy="31461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667827" y="903875"/>
              <a:ext cx="647700" cy="657225"/>
            </a:xfrm>
            <a:custGeom>
              <a:rect b="b" l="l" r="r" t="t"/>
              <a:pathLst>
                <a:path extrusionOk="0" h="657225" w="647700">
                  <a:moveTo>
                    <a:pt x="1905" y="240744"/>
                  </a:moveTo>
                  <a:cubicBezTo>
                    <a:pt x="2858" y="239792"/>
                    <a:pt x="5715" y="238839"/>
                    <a:pt x="5715" y="237887"/>
                  </a:cubicBezTo>
                  <a:cubicBezTo>
                    <a:pt x="9525" y="226457"/>
                    <a:pt x="12383" y="214074"/>
                    <a:pt x="17145" y="201692"/>
                  </a:cubicBezTo>
                  <a:cubicBezTo>
                    <a:pt x="19050" y="195977"/>
                    <a:pt x="24765" y="191214"/>
                    <a:pt x="28575" y="186452"/>
                  </a:cubicBezTo>
                  <a:cubicBezTo>
                    <a:pt x="29528" y="185499"/>
                    <a:pt x="33338" y="185499"/>
                    <a:pt x="35243" y="186452"/>
                  </a:cubicBezTo>
                  <a:cubicBezTo>
                    <a:pt x="40005" y="187404"/>
                    <a:pt x="44768" y="189309"/>
                    <a:pt x="49530" y="190262"/>
                  </a:cubicBezTo>
                  <a:cubicBezTo>
                    <a:pt x="60960" y="193119"/>
                    <a:pt x="71438" y="195977"/>
                    <a:pt x="82868" y="197882"/>
                  </a:cubicBezTo>
                  <a:cubicBezTo>
                    <a:pt x="93345" y="199787"/>
                    <a:pt x="103823" y="204549"/>
                    <a:pt x="114300" y="200739"/>
                  </a:cubicBezTo>
                  <a:cubicBezTo>
                    <a:pt x="118110" y="198834"/>
                    <a:pt x="123825" y="196929"/>
                    <a:pt x="125730" y="193119"/>
                  </a:cubicBezTo>
                  <a:cubicBezTo>
                    <a:pt x="131445" y="179784"/>
                    <a:pt x="143828" y="171212"/>
                    <a:pt x="152400" y="160734"/>
                  </a:cubicBezTo>
                  <a:cubicBezTo>
                    <a:pt x="158115" y="154067"/>
                    <a:pt x="157163" y="147399"/>
                    <a:pt x="155258" y="141684"/>
                  </a:cubicBezTo>
                  <a:cubicBezTo>
                    <a:pt x="152400" y="132159"/>
                    <a:pt x="146685" y="123587"/>
                    <a:pt x="141923" y="114062"/>
                  </a:cubicBezTo>
                  <a:cubicBezTo>
                    <a:pt x="138113" y="104537"/>
                    <a:pt x="134303" y="95012"/>
                    <a:pt x="130493" y="84534"/>
                  </a:cubicBezTo>
                  <a:cubicBezTo>
                    <a:pt x="128588" y="79772"/>
                    <a:pt x="126683" y="75009"/>
                    <a:pt x="125730" y="70247"/>
                  </a:cubicBezTo>
                  <a:cubicBezTo>
                    <a:pt x="123825" y="63579"/>
                    <a:pt x="128588" y="59769"/>
                    <a:pt x="133350" y="56912"/>
                  </a:cubicBezTo>
                  <a:cubicBezTo>
                    <a:pt x="142875" y="51197"/>
                    <a:pt x="153353" y="45482"/>
                    <a:pt x="162878" y="39767"/>
                  </a:cubicBezTo>
                  <a:cubicBezTo>
                    <a:pt x="167640" y="36909"/>
                    <a:pt x="171450" y="34052"/>
                    <a:pt x="176213" y="32147"/>
                  </a:cubicBezTo>
                  <a:cubicBezTo>
                    <a:pt x="180975" y="30242"/>
                    <a:pt x="186690" y="28337"/>
                    <a:pt x="191453" y="33099"/>
                  </a:cubicBezTo>
                  <a:cubicBezTo>
                    <a:pt x="200025" y="42624"/>
                    <a:pt x="207645" y="52149"/>
                    <a:pt x="215265" y="62627"/>
                  </a:cubicBezTo>
                  <a:cubicBezTo>
                    <a:pt x="221933" y="71199"/>
                    <a:pt x="228600" y="80724"/>
                    <a:pt x="236220" y="90249"/>
                  </a:cubicBezTo>
                  <a:cubicBezTo>
                    <a:pt x="239078" y="94059"/>
                    <a:pt x="243840" y="96917"/>
                    <a:pt x="247650" y="99774"/>
                  </a:cubicBezTo>
                  <a:cubicBezTo>
                    <a:pt x="248603" y="100727"/>
                    <a:pt x="250508" y="100727"/>
                    <a:pt x="252413" y="99774"/>
                  </a:cubicBezTo>
                  <a:cubicBezTo>
                    <a:pt x="260033" y="97869"/>
                    <a:pt x="267653" y="97869"/>
                    <a:pt x="274320" y="94059"/>
                  </a:cubicBezTo>
                  <a:cubicBezTo>
                    <a:pt x="281940" y="89297"/>
                    <a:pt x="290513" y="91202"/>
                    <a:pt x="299085" y="90249"/>
                  </a:cubicBezTo>
                  <a:cubicBezTo>
                    <a:pt x="307658" y="89297"/>
                    <a:pt x="315278" y="82629"/>
                    <a:pt x="317183" y="75009"/>
                  </a:cubicBezTo>
                  <a:cubicBezTo>
                    <a:pt x="319088" y="66437"/>
                    <a:pt x="322898" y="58817"/>
                    <a:pt x="325755" y="50244"/>
                  </a:cubicBezTo>
                  <a:cubicBezTo>
                    <a:pt x="327660" y="43577"/>
                    <a:pt x="330518" y="36909"/>
                    <a:pt x="332423" y="29289"/>
                  </a:cubicBezTo>
                  <a:cubicBezTo>
                    <a:pt x="334328" y="21669"/>
                    <a:pt x="335280" y="14049"/>
                    <a:pt x="338138" y="7382"/>
                  </a:cubicBezTo>
                  <a:cubicBezTo>
                    <a:pt x="339090" y="4524"/>
                    <a:pt x="342900" y="714"/>
                    <a:pt x="346710" y="714"/>
                  </a:cubicBezTo>
                  <a:cubicBezTo>
                    <a:pt x="356235" y="-238"/>
                    <a:pt x="364808" y="-238"/>
                    <a:pt x="374333" y="714"/>
                  </a:cubicBezTo>
                  <a:cubicBezTo>
                    <a:pt x="383858" y="1667"/>
                    <a:pt x="392430" y="3572"/>
                    <a:pt x="401955" y="5477"/>
                  </a:cubicBezTo>
                  <a:cubicBezTo>
                    <a:pt x="414338" y="8334"/>
                    <a:pt x="421958" y="23574"/>
                    <a:pt x="417195" y="35004"/>
                  </a:cubicBezTo>
                  <a:cubicBezTo>
                    <a:pt x="416243" y="37862"/>
                    <a:pt x="415290" y="39767"/>
                    <a:pt x="415290" y="42624"/>
                  </a:cubicBezTo>
                  <a:cubicBezTo>
                    <a:pt x="414338" y="57864"/>
                    <a:pt x="414338" y="73104"/>
                    <a:pt x="414338" y="88344"/>
                  </a:cubicBezTo>
                  <a:cubicBezTo>
                    <a:pt x="414338" y="101679"/>
                    <a:pt x="418148" y="105489"/>
                    <a:pt x="429578" y="111204"/>
                  </a:cubicBezTo>
                  <a:cubicBezTo>
                    <a:pt x="441008" y="116919"/>
                    <a:pt x="451485" y="123587"/>
                    <a:pt x="462915" y="130254"/>
                  </a:cubicBezTo>
                  <a:cubicBezTo>
                    <a:pt x="473393" y="136922"/>
                    <a:pt x="480060" y="135969"/>
                    <a:pt x="488633" y="129302"/>
                  </a:cubicBezTo>
                  <a:cubicBezTo>
                    <a:pt x="497205" y="122634"/>
                    <a:pt x="506730" y="116919"/>
                    <a:pt x="516255" y="110252"/>
                  </a:cubicBezTo>
                  <a:cubicBezTo>
                    <a:pt x="524828" y="104537"/>
                    <a:pt x="534353" y="97869"/>
                    <a:pt x="542925" y="92154"/>
                  </a:cubicBezTo>
                  <a:cubicBezTo>
                    <a:pt x="547688" y="88344"/>
                    <a:pt x="558165" y="91202"/>
                    <a:pt x="562928" y="96917"/>
                  </a:cubicBezTo>
                  <a:cubicBezTo>
                    <a:pt x="573405" y="110252"/>
                    <a:pt x="583883" y="122634"/>
                    <a:pt x="594360" y="135969"/>
                  </a:cubicBezTo>
                  <a:cubicBezTo>
                    <a:pt x="600075" y="142637"/>
                    <a:pt x="599123" y="148352"/>
                    <a:pt x="592455" y="155019"/>
                  </a:cubicBezTo>
                  <a:cubicBezTo>
                    <a:pt x="576263" y="172164"/>
                    <a:pt x="559118" y="188357"/>
                    <a:pt x="544830" y="206454"/>
                  </a:cubicBezTo>
                  <a:cubicBezTo>
                    <a:pt x="541020" y="211217"/>
                    <a:pt x="542925" y="221694"/>
                    <a:pt x="544830" y="229314"/>
                  </a:cubicBezTo>
                  <a:cubicBezTo>
                    <a:pt x="545783" y="235982"/>
                    <a:pt x="549593" y="243602"/>
                    <a:pt x="553403" y="249317"/>
                  </a:cubicBezTo>
                  <a:cubicBezTo>
                    <a:pt x="558165" y="258842"/>
                    <a:pt x="556260" y="271224"/>
                    <a:pt x="568643" y="276939"/>
                  </a:cubicBezTo>
                  <a:cubicBezTo>
                    <a:pt x="570548" y="277892"/>
                    <a:pt x="572453" y="278844"/>
                    <a:pt x="574358" y="279797"/>
                  </a:cubicBezTo>
                  <a:cubicBezTo>
                    <a:pt x="580073" y="279797"/>
                    <a:pt x="585788" y="279797"/>
                    <a:pt x="591503" y="280749"/>
                  </a:cubicBezTo>
                  <a:cubicBezTo>
                    <a:pt x="608648" y="282654"/>
                    <a:pt x="626745" y="283607"/>
                    <a:pt x="643890" y="285512"/>
                  </a:cubicBezTo>
                  <a:cubicBezTo>
                    <a:pt x="649605" y="286464"/>
                    <a:pt x="657225" y="295037"/>
                    <a:pt x="657225" y="301704"/>
                  </a:cubicBezTo>
                  <a:cubicBezTo>
                    <a:pt x="657225" y="318849"/>
                    <a:pt x="657225" y="335994"/>
                    <a:pt x="657225" y="353139"/>
                  </a:cubicBezTo>
                  <a:cubicBezTo>
                    <a:pt x="657225" y="359807"/>
                    <a:pt x="652463" y="364569"/>
                    <a:pt x="644843" y="365522"/>
                  </a:cubicBezTo>
                  <a:cubicBezTo>
                    <a:pt x="630555" y="367427"/>
                    <a:pt x="616268" y="369332"/>
                    <a:pt x="601980" y="371237"/>
                  </a:cubicBezTo>
                  <a:cubicBezTo>
                    <a:pt x="592455" y="372189"/>
                    <a:pt x="582930" y="373142"/>
                    <a:pt x="573405" y="375999"/>
                  </a:cubicBezTo>
                  <a:cubicBezTo>
                    <a:pt x="567690" y="376952"/>
                    <a:pt x="562928" y="379809"/>
                    <a:pt x="561023" y="386477"/>
                  </a:cubicBezTo>
                  <a:cubicBezTo>
                    <a:pt x="555308" y="402669"/>
                    <a:pt x="548640" y="417909"/>
                    <a:pt x="542925" y="434102"/>
                  </a:cubicBezTo>
                  <a:cubicBezTo>
                    <a:pt x="540068" y="441722"/>
                    <a:pt x="544830" y="447437"/>
                    <a:pt x="549593" y="452199"/>
                  </a:cubicBezTo>
                  <a:cubicBezTo>
                    <a:pt x="555308" y="458867"/>
                    <a:pt x="561975" y="464582"/>
                    <a:pt x="567690" y="471249"/>
                  </a:cubicBezTo>
                  <a:cubicBezTo>
                    <a:pt x="579120" y="482679"/>
                    <a:pt x="589598" y="494109"/>
                    <a:pt x="600075" y="506492"/>
                  </a:cubicBezTo>
                  <a:cubicBezTo>
                    <a:pt x="601980" y="508397"/>
                    <a:pt x="601980" y="513159"/>
                    <a:pt x="600075" y="515064"/>
                  </a:cubicBezTo>
                  <a:cubicBezTo>
                    <a:pt x="593408" y="525542"/>
                    <a:pt x="585788" y="535067"/>
                    <a:pt x="578168" y="544592"/>
                  </a:cubicBezTo>
                  <a:cubicBezTo>
                    <a:pt x="573405" y="551259"/>
                    <a:pt x="566738" y="556022"/>
                    <a:pt x="561023" y="562689"/>
                  </a:cubicBezTo>
                  <a:cubicBezTo>
                    <a:pt x="556260" y="568404"/>
                    <a:pt x="549593" y="567452"/>
                    <a:pt x="544830" y="564594"/>
                  </a:cubicBezTo>
                  <a:cubicBezTo>
                    <a:pt x="530543" y="556022"/>
                    <a:pt x="518160" y="546497"/>
                    <a:pt x="503873" y="537924"/>
                  </a:cubicBezTo>
                  <a:cubicBezTo>
                    <a:pt x="494348" y="532209"/>
                    <a:pt x="483870" y="527447"/>
                    <a:pt x="473393" y="522684"/>
                  </a:cubicBezTo>
                  <a:cubicBezTo>
                    <a:pt x="471488" y="521732"/>
                    <a:pt x="467678" y="524589"/>
                    <a:pt x="464820" y="526494"/>
                  </a:cubicBezTo>
                  <a:cubicBezTo>
                    <a:pt x="450533" y="534114"/>
                    <a:pt x="436245" y="542687"/>
                    <a:pt x="422910" y="551259"/>
                  </a:cubicBezTo>
                  <a:cubicBezTo>
                    <a:pt x="419100" y="554117"/>
                    <a:pt x="417195" y="560784"/>
                    <a:pt x="416243" y="565547"/>
                  </a:cubicBezTo>
                  <a:cubicBezTo>
                    <a:pt x="415290" y="571262"/>
                    <a:pt x="416243" y="576977"/>
                    <a:pt x="416243" y="581739"/>
                  </a:cubicBezTo>
                  <a:cubicBezTo>
                    <a:pt x="417195" y="601742"/>
                    <a:pt x="419100" y="621744"/>
                    <a:pt x="420053" y="641747"/>
                  </a:cubicBezTo>
                  <a:cubicBezTo>
                    <a:pt x="420053" y="644604"/>
                    <a:pt x="416243" y="647462"/>
                    <a:pt x="413385" y="649367"/>
                  </a:cubicBezTo>
                  <a:cubicBezTo>
                    <a:pt x="410528" y="651272"/>
                    <a:pt x="406718" y="653177"/>
                    <a:pt x="402908" y="653177"/>
                  </a:cubicBezTo>
                  <a:cubicBezTo>
                    <a:pt x="383858" y="653177"/>
                    <a:pt x="365760" y="663654"/>
                    <a:pt x="345758" y="657939"/>
                  </a:cubicBezTo>
                  <a:cubicBezTo>
                    <a:pt x="340995" y="643652"/>
                    <a:pt x="335280" y="629364"/>
                    <a:pt x="330518" y="615077"/>
                  </a:cubicBezTo>
                  <a:cubicBezTo>
                    <a:pt x="327660" y="607457"/>
                    <a:pt x="325755" y="598884"/>
                    <a:pt x="323850" y="590312"/>
                  </a:cubicBezTo>
                  <a:cubicBezTo>
                    <a:pt x="320993" y="576977"/>
                    <a:pt x="312420" y="569357"/>
                    <a:pt x="299085" y="568404"/>
                  </a:cubicBezTo>
                  <a:cubicBezTo>
                    <a:pt x="289560" y="568404"/>
                    <a:pt x="280988" y="568404"/>
                    <a:pt x="271463" y="564594"/>
                  </a:cubicBezTo>
                  <a:cubicBezTo>
                    <a:pt x="255270" y="558879"/>
                    <a:pt x="245745" y="563642"/>
                    <a:pt x="234315" y="579834"/>
                  </a:cubicBezTo>
                  <a:cubicBezTo>
                    <a:pt x="221933" y="596979"/>
                    <a:pt x="210503" y="614124"/>
                    <a:pt x="198120" y="630317"/>
                  </a:cubicBezTo>
                  <a:cubicBezTo>
                    <a:pt x="196215" y="633174"/>
                    <a:pt x="189547" y="634127"/>
                    <a:pt x="186690" y="632222"/>
                  </a:cubicBezTo>
                  <a:cubicBezTo>
                    <a:pt x="173355" y="625554"/>
                    <a:pt x="160973" y="617934"/>
                    <a:pt x="148590" y="610314"/>
                  </a:cubicBezTo>
                  <a:cubicBezTo>
                    <a:pt x="142875" y="606504"/>
                    <a:pt x="138113" y="602694"/>
                    <a:pt x="132398" y="597932"/>
                  </a:cubicBezTo>
                  <a:cubicBezTo>
                    <a:pt x="130493" y="596027"/>
                    <a:pt x="129540" y="592217"/>
                    <a:pt x="130493" y="590312"/>
                  </a:cubicBezTo>
                  <a:cubicBezTo>
                    <a:pt x="134303" y="580787"/>
                    <a:pt x="139065" y="571262"/>
                    <a:pt x="143828" y="561737"/>
                  </a:cubicBezTo>
                  <a:cubicBezTo>
                    <a:pt x="146685" y="556022"/>
                    <a:pt x="148590" y="549354"/>
                    <a:pt x="150495" y="542687"/>
                  </a:cubicBezTo>
                  <a:cubicBezTo>
                    <a:pt x="152400" y="536972"/>
                    <a:pt x="154305" y="532209"/>
                    <a:pt x="157163" y="527447"/>
                  </a:cubicBezTo>
                  <a:cubicBezTo>
                    <a:pt x="161925" y="518874"/>
                    <a:pt x="160973" y="506492"/>
                    <a:pt x="153353" y="498872"/>
                  </a:cubicBezTo>
                  <a:cubicBezTo>
                    <a:pt x="142875" y="488394"/>
                    <a:pt x="134303" y="476964"/>
                    <a:pt x="123825" y="466487"/>
                  </a:cubicBezTo>
                  <a:cubicBezTo>
                    <a:pt x="122873" y="465534"/>
                    <a:pt x="120968" y="464582"/>
                    <a:pt x="120015" y="464582"/>
                  </a:cubicBezTo>
                  <a:cubicBezTo>
                    <a:pt x="110490" y="465534"/>
                    <a:pt x="100965" y="466487"/>
                    <a:pt x="91440" y="467439"/>
                  </a:cubicBezTo>
                  <a:cubicBezTo>
                    <a:pt x="90488" y="467439"/>
                    <a:pt x="89535" y="468392"/>
                    <a:pt x="88583" y="468392"/>
                  </a:cubicBezTo>
                  <a:cubicBezTo>
                    <a:pt x="78105" y="470297"/>
                    <a:pt x="66675" y="472202"/>
                    <a:pt x="56198" y="474107"/>
                  </a:cubicBezTo>
                  <a:cubicBezTo>
                    <a:pt x="49530" y="475059"/>
                    <a:pt x="42863" y="477917"/>
                    <a:pt x="35243" y="478869"/>
                  </a:cubicBezTo>
                  <a:cubicBezTo>
                    <a:pt x="25717" y="479822"/>
                    <a:pt x="21908" y="476012"/>
                    <a:pt x="19050" y="467439"/>
                  </a:cubicBezTo>
                  <a:cubicBezTo>
                    <a:pt x="15240" y="456009"/>
                    <a:pt x="8573" y="444579"/>
                    <a:pt x="5715" y="433149"/>
                  </a:cubicBezTo>
                  <a:cubicBezTo>
                    <a:pt x="3810" y="424577"/>
                    <a:pt x="3810" y="415052"/>
                    <a:pt x="5715" y="406479"/>
                  </a:cubicBezTo>
                  <a:cubicBezTo>
                    <a:pt x="6667" y="403622"/>
                    <a:pt x="13335" y="401717"/>
                    <a:pt x="18098" y="399812"/>
                  </a:cubicBezTo>
                  <a:cubicBezTo>
                    <a:pt x="26670" y="396002"/>
                    <a:pt x="35243" y="392192"/>
                    <a:pt x="42863" y="387429"/>
                  </a:cubicBezTo>
                  <a:cubicBezTo>
                    <a:pt x="50483" y="383619"/>
                    <a:pt x="58102" y="377904"/>
                    <a:pt x="66675" y="374094"/>
                  </a:cubicBezTo>
                  <a:cubicBezTo>
                    <a:pt x="75248" y="369332"/>
                    <a:pt x="80963" y="363617"/>
                    <a:pt x="80963" y="352187"/>
                  </a:cubicBezTo>
                  <a:cubicBezTo>
                    <a:pt x="80010" y="337899"/>
                    <a:pt x="80010" y="323612"/>
                    <a:pt x="80963" y="308372"/>
                  </a:cubicBezTo>
                  <a:cubicBezTo>
                    <a:pt x="81915" y="298847"/>
                    <a:pt x="73343" y="292179"/>
                    <a:pt x="64770" y="287417"/>
                  </a:cubicBezTo>
                  <a:cubicBezTo>
                    <a:pt x="56198" y="283607"/>
                    <a:pt x="47625" y="278844"/>
                    <a:pt x="39052" y="274082"/>
                  </a:cubicBezTo>
                  <a:cubicBezTo>
                    <a:pt x="31433" y="270272"/>
                    <a:pt x="22860" y="266462"/>
                    <a:pt x="14288" y="262652"/>
                  </a:cubicBezTo>
                  <a:cubicBezTo>
                    <a:pt x="9525" y="260747"/>
                    <a:pt x="4763" y="258842"/>
                    <a:pt x="0" y="256937"/>
                  </a:cubicBezTo>
                  <a:cubicBezTo>
                    <a:pt x="1905" y="253127"/>
                    <a:pt x="1905" y="247412"/>
                    <a:pt x="1905" y="240744"/>
                  </a:cubicBezTo>
                  <a:close/>
                  <a:moveTo>
                    <a:pt x="489585" y="332184"/>
                  </a:moveTo>
                  <a:cubicBezTo>
                    <a:pt x="488633" y="332184"/>
                    <a:pt x="488633" y="332184"/>
                    <a:pt x="487680" y="332184"/>
                  </a:cubicBezTo>
                  <a:cubicBezTo>
                    <a:pt x="488633" y="312182"/>
                    <a:pt x="486728" y="292179"/>
                    <a:pt x="477203" y="273129"/>
                  </a:cubicBezTo>
                  <a:cubicBezTo>
                    <a:pt x="473393" y="264557"/>
                    <a:pt x="471488" y="255032"/>
                    <a:pt x="465773" y="247412"/>
                  </a:cubicBezTo>
                  <a:cubicBezTo>
                    <a:pt x="458153" y="235982"/>
                    <a:pt x="448628" y="225504"/>
                    <a:pt x="439103" y="215027"/>
                  </a:cubicBezTo>
                  <a:cubicBezTo>
                    <a:pt x="423863" y="199787"/>
                    <a:pt x="406718" y="187404"/>
                    <a:pt x="386715" y="179784"/>
                  </a:cubicBezTo>
                  <a:cubicBezTo>
                    <a:pt x="371475" y="174069"/>
                    <a:pt x="356235" y="171212"/>
                    <a:pt x="340995" y="167402"/>
                  </a:cubicBezTo>
                  <a:cubicBezTo>
                    <a:pt x="321945" y="162639"/>
                    <a:pt x="302895" y="169307"/>
                    <a:pt x="283845" y="172164"/>
                  </a:cubicBezTo>
                  <a:cubicBezTo>
                    <a:pt x="282893" y="172164"/>
                    <a:pt x="282893" y="173117"/>
                    <a:pt x="281940" y="173117"/>
                  </a:cubicBezTo>
                  <a:cubicBezTo>
                    <a:pt x="270510" y="177879"/>
                    <a:pt x="260033" y="181689"/>
                    <a:pt x="248603" y="186452"/>
                  </a:cubicBezTo>
                  <a:cubicBezTo>
                    <a:pt x="240983" y="190262"/>
                    <a:pt x="233363" y="194072"/>
                    <a:pt x="227647" y="199787"/>
                  </a:cubicBezTo>
                  <a:cubicBezTo>
                    <a:pt x="219075" y="206454"/>
                    <a:pt x="211455" y="214074"/>
                    <a:pt x="203835" y="221694"/>
                  </a:cubicBezTo>
                  <a:cubicBezTo>
                    <a:pt x="191453" y="233124"/>
                    <a:pt x="183833" y="247412"/>
                    <a:pt x="177165" y="262652"/>
                  </a:cubicBezTo>
                  <a:cubicBezTo>
                    <a:pt x="174308" y="268367"/>
                    <a:pt x="172403" y="273129"/>
                    <a:pt x="170498" y="278844"/>
                  </a:cubicBezTo>
                  <a:cubicBezTo>
                    <a:pt x="167640" y="289322"/>
                    <a:pt x="163830" y="299799"/>
                    <a:pt x="162878" y="310277"/>
                  </a:cubicBezTo>
                  <a:cubicBezTo>
                    <a:pt x="161925" y="324564"/>
                    <a:pt x="161925" y="338852"/>
                    <a:pt x="162878" y="354092"/>
                  </a:cubicBezTo>
                  <a:cubicBezTo>
                    <a:pt x="163830" y="364569"/>
                    <a:pt x="167640" y="375047"/>
                    <a:pt x="171450" y="385524"/>
                  </a:cubicBezTo>
                  <a:cubicBezTo>
                    <a:pt x="174308" y="394097"/>
                    <a:pt x="179070" y="403622"/>
                    <a:pt x="182880" y="412194"/>
                  </a:cubicBezTo>
                  <a:cubicBezTo>
                    <a:pt x="186690" y="418862"/>
                    <a:pt x="190500" y="426482"/>
                    <a:pt x="195263" y="432197"/>
                  </a:cubicBezTo>
                  <a:cubicBezTo>
                    <a:pt x="201930" y="440769"/>
                    <a:pt x="209550" y="448389"/>
                    <a:pt x="218122" y="456009"/>
                  </a:cubicBezTo>
                  <a:cubicBezTo>
                    <a:pt x="226695" y="463629"/>
                    <a:pt x="236220" y="471249"/>
                    <a:pt x="246697" y="476964"/>
                  </a:cubicBezTo>
                  <a:cubicBezTo>
                    <a:pt x="255270" y="481727"/>
                    <a:pt x="265748" y="485537"/>
                    <a:pt x="276225" y="488394"/>
                  </a:cubicBezTo>
                  <a:cubicBezTo>
                    <a:pt x="287655" y="492204"/>
                    <a:pt x="299085" y="495062"/>
                    <a:pt x="311468" y="496967"/>
                  </a:cubicBezTo>
                  <a:cubicBezTo>
                    <a:pt x="331470" y="499824"/>
                    <a:pt x="349568" y="494109"/>
                    <a:pt x="369570" y="491252"/>
                  </a:cubicBezTo>
                  <a:cubicBezTo>
                    <a:pt x="370523" y="491252"/>
                    <a:pt x="371475" y="491252"/>
                    <a:pt x="371475" y="490299"/>
                  </a:cubicBezTo>
                  <a:cubicBezTo>
                    <a:pt x="381000" y="485537"/>
                    <a:pt x="391478" y="481727"/>
                    <a:pt x="401003" y="476964"/>
                  </a:cubicBezTo>
                  <a:cubicBezTo>
                    <a:pt x="408623" y="473154"/>
                    <a:pt x="416243" y="470297"/>
                    <a:pt x="421958" y="465534"/>
                  </a:cubicBezTo>
                  <a:cubicBezTo>
                    <a:pt x="440055" y="449342"/>
                    <a:pt x="460058" y="433149"/>
                    <a:pt x="469583" y="409337"/>
                  </a:cubicBezTo>
                  <a:cubicBezTo>
                    <a:pt x="473393" y="400764"/>
                    <a:pt x="480060" y="392192"/>
                    <a:pt x="481965" y="383619"/>
                  </a:cubicBezTo>
                  <a:cubicBezTo>
                    <a:pt x="484823" y="364569"/>
                    <a:pt x="486728" y="348377"/>
                    <a:pt x="489585" y="332184"/>
                  </a:cubicBezTo>
                  <a:close/>
                </a:path>
              </a:pathLst>
            </a:custGeom>
            <a:solidFill>
              <a:srgbClr val="41404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 rot="-3893153">
              <a:off x="1650733" y="957659"/>
              <a:ext cx="882965" cy="659276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 rot="1828673">
              <a:off x="1491426" y="1109167"/>
              <a:ext cx="864103" cy="50825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552575" y="795052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noFill/>
            <a:ln cap="flat" cmpd="sng" w="44450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792604" y="1157954"/>
              <a:ext cx="38100" cy="76200"/>
            </a:xfrm>
            <a:custGeom>
              <a:rect b="b" l="l" r="r" t="t"/>
              <a:pathLst>
                <a:path extrusionOk="0" h="76200" w="38100">
                  <a:moveTo>
                    <a:pt x="45720" y="81915"/>
                  </a:moveTo>
                  <a:lnTo>
                    <a:pt x="0" y="81915"/>
                  </a:lnTo>
                  <a:lnTo>
                    <a:pt x="0" y="0"/>
                  </a:lnTo>
                  <a:lnTo>
                    <a:pt x="45720" y="0"/>
                  </a:lnTo>
                  <a:lnTo>
                    <a:pt x="45720" y="11430"/>
                  </a:lnTo>
                  <a:lnTo>
                    <a:pt x="13335" y="11430"/>
                  </a:lnTo>
                  <a:lnTo>
                    <a:pt x="13335" y="34290"/>
                  </a:lnTo>
                  <a:lnTo>
                    <a:pt x="43815" y="34290"/>
                  </a:lnTo>
                  <a:lnTo>
                    <a:pt x="43815" y="45720"/>
                  </a:lnTo>
                  <a:lnTo>
                    <a:pt x="13335" y="45720"/>
                  </a:lnTo>
                  <a:lnTo>
                    <a:pt x="13335" y="71438"/>
                  </a:lnTo>
                  <a:lnTo>
                    <a:pt x="45720" y="71438"/>
                  </a:lnTo>
                  <a:lnTo>
                    <a:pt x="4572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849754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53340" y="60007"/>
                  </a:moveTo>
                  <a:cubicBezTo>
                    <a:pt x="53340" y="67627"/>
                    <a:pt x="50482" y="73342"/>
                    <a:pt x="45720" y="77152"/>
                  </a:cubicBezTo>
                  <a:cubicBezTo>
                    <a:pt x="40957" y="80963"/>
                    <a:pt x="33338" y="83820"/>
                    <a:pt x="23813" y="83820"/>
                  </a:cubicBezTo>
                  <a:cubicBezTo>
                    <a:pt x="14288" y="83820"/>
                    <a:pt x="6668" y="81915"/>
                    <a:pt x="953" y="79057"/>
                  </a:cubicBezTo>
                  <a:lnTo>
                    <a:pt x="953" y="66675"/>
                  </a:lnTo>
                  <a:cubicBezTo>
                    <a:pt x="4763" y="68580"/>
                    <a:pt x="8573" y="69532"/>
                    <a:pt x="12382" y="70485"/>
                  </a:cubicBezTo>
                  <a:cubicBezTo>
                    <a:pt x="16193" y="71438"/>
                    <a:pt x="20003" y="72390"/>
                    <a:pt x="23813" y="72390"/>
                  </a:cubicBezTo>
                  <a:cubicBezTo>
                    <a:pt x="29528" y="72390"/>
                    <a:pt x="33338" y="71438"/>
                    <a:pt x="35243" y="69532"/>
                  </a:cubicBezTo>
                  <a:cubicBezTo>
                    <a:pt x="37148" y="67627"/>
                    <a:pt x="39053" y="64770"/>
                    <a:pt x="39053" y="61913"/>
                  </a:cubicBezTo>
                  <a:cubicBezTo>
                    <a:pt x="39053" y="59055"/>
                    <a:pt x="38100" y="56197"/>
                    <a:pt x="35243" y="54292"/>
                  </a:cubicBezTo>
                  <a:cubicBezTo>
                    <a:pt x="32385" y="52388"/>
                    <a:pt x="28575" y="49530"/>
                    <a:pt x="20955" y="46672"/>
                  </a:cubicBezTo>
                  <a:cubicBezTo>
                    <a:pt x="13335" y="43815"/>
                    <a:pt x="8573" y="40005"/>
                    <a:pt x="4763" y="36195"/>
                  </a:cubicBezTo>
                  <a:cubicBezTo>
                    <a:pt x="953" y="32385"/>
                    <a:pt x="0" y="27622"/>
                    <a:pt x="0" y="21907"/>
                  </a:cubicBezTo>
                  <a:cubicBezTo>
                    <a:pt x="0" y="15240"/>
                    <a:pt x="2858" y="9525"/>
                    <a:pt x="7620" y="5715"/>
                  </a:cubicBezTo>
                  <a:cubicBezTo>
                    <a:pt x="12382" y="1905"/>
                    <a:pt x="19050" y="0"/>
                    <a:pt x="26670" y="0"/>
                  </a:cubicBezTo>
                  <a:cubicBezTo>
                    <a:pt x="34290" y="0"/>
                    <a:pt x="41910" y="1905"/>
                    <a:pt x="49530" y="4763"/>
                  </a:cubicBezTo>
                  <a:lnTo>
                    <a:pt x="47625" y="15240"/>
                  </a:lnTo>
                  <a:cubicBezTo>
                    <a:pt x="40005" y="12382"/>
                    <a:pt x="34290" y="10477"/>
                    <a:pt x="28575" y="10477"/>
                  </a:cubicBezTo>
                  <a:cubicBezTo>
                    <a:pt x="23813" y="10477"/>
                    <a:pt x="20955" y="11430"/>
                    <a:pt x="19050" y="13335"/>
                  </a:cubicBezTo>
                  <a:cubicBezTo>
                    <a:pt x="17145" y="15240"/>
                    <a:pt x="15240" y="18097"/>
                    <a:pt x="15240" y="20955"/>
                  </a:cubicBezTo>
                  <a:cubicBezTo>
                    <a:pt x="15240" y="22860"/>
                    <a:pt x="15240" y="24765"/>
                    <a:pt x="16193" y="26670"/>
                  </a:cubicBezTo>
                  <a:cubicBezTo>
                    <a:pt x="17145" y="28575"/>
                    <a:pt x="18098" y="29527"/>
                    <a:pt x="20955" y="30480"/>
                  </a:cubicBezTo>
                  <a:cubicBezTo>
                    <a:pt x="23813" y="31432"/>
                    <a:pt x="26670" y="33338"/>
                    <a:pt x="32385" y="36195"/>
                  </a:cubicBezTo>
                  <a:cubicBezTo>
                    <a:pt x="38100" y="39052"/>
                    <a:pt x="42863" y="40957"/>
                    <a:pt x="45720" y="42863"/>
                  </a:cubicBezTo>
                  <a:cubicBezTo>
                    <a:pt x="48578" y="44767"/>
                    <a:pt x="50482" y="47625"/>
                    <a:pt x="51435" y="50482"/>
                  </a:cubicBezTo>
                  <a:cubicBezTo>
                    <a:pt x="52388" y="53340"/>
                    <a:pt x="53340" y="56197"/>
                    <a:pt x="53340" y="6000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915477" y="1159859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38100" y="9525"/>
                  </a:moveTo>
                  <a:cubicBezTo>
                    <a:pt x="30480" y="9525"/>
                    <a:pt x="24765" y="12383"/>
                    <a:pt x="20002" y="18098"/>
                  </a:cubicBezTo>
                  <a:cubicBezTo>
                    <a:pt x="15240" y="23813"/>
                    <a:pt x="13335" y="31433"/>
                    <a:pt x="13335" y="40958"/>
                  </a:cubicBezTo>
                  <a:cubicBezTo>
                    <a:pt x="13335" y="51435"/>
                    <a:pt x="15240" y="58103"/>
                    <a:pt x="20002" y="63818"/>
                  </a:cubicBezTo>
                  <a:cubicBezTo>
                    <a:pt x="24765" y="69533"/>
                    <a:pt x="30480" y="71438"/>
                    <a:pt x="38100" y="71438"/>
                  </a:cubicBezTo>
                  <a:cubicBezTo>
                    <a:pt x="41910" y="71438"/>
                    <a:pt x="44768" y="71438"/>
                    <a:pt x="48577" y="70485"/>
                  </a:cubicBezTo>
                  <a:cubicBezTo>
                    <a:pt x="52388" y="69533"/>
                    <a:pt x="55245" y="68580"/>
                    <a:pt x="59055" y="67628"/>
                  </a:cubicBezTo>
                  <a:lnTo>
                    <a:pt x="59055" y="79058"/>
                  </a:lnTo>
                  <a:cubicBezTo>
                    <a:pt x="52388" y="81915"/>
                    <a:pt x="45720" y="82868"/>
                    <a:pt x="37147" y="82868"/>
                  </a:cubicBezTo>
                  <a:cubicBezTo>
                    <a:pt x="24765" y="82868"/>
                    <a:pt x="16193" y="79058"/>
                    <a:pt x="9525" y="72390"/>
                  </a:cubicBezTo>
                  <a:cubicBezTo>
                    <a:pt x="2857" y="65723"/>
                    <a:pt x="0" y="55245"/>
                    <a:pt x="0" y="40958"/>
                  </a:cubicBezTo>
                  <a:cubicBezTo>
                    <a:pt x="0" y="32385"/>
                    <a:pt x="1905" y="24765"/>
                    <a:pt x="4763" y="19050"/>
                  </a:cubicBezTo>
                  <a:cubicBezTo>
                    <a:pt x="7620" y="13335"/>
                    <a:pt x="12382" y="7620"/>
                    <a:pt x="18097" y="4763"/>
                  </a:cubicBezTo>
                  <a:cubicBezTo>
                    <a:pt x="23813" y="1905"/>
                    <a:pt x="30480" y="0"/>
                    <a:pt x="39052" y="0"/>
                  </a:cubicBezTo>
                  <a:cubicBezTo>
                    <a:pt x="47625" y="0"/>
                    <a:pt x="55245" y="1905"/>
                    <a:pt x="61913" y="5715"/>
                  </a:cubicBezTo>
                  <a:lnTo>
                    <a:pt x="57150" y="17145"/>
                  </a:lnTo>
                  <a:cubicBezTo>
                    <a:pt x="54293" y="16193"/>
                    <a:pt x="51435" y="14288"/>
                    <a:pt x="48577" y="13335"/>
                  </a:cubicBezTo>
                  <a:cubicBezTo>
                    <a:pt x="45720" y="12383"/>
                    <a:pt x="40957" y="9525"/>
                    <a:pt x="38100" y="952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986915" y="1157954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41910"/>
                  </a:moveTo>
                  <a:cubicBezTo>
                    <a:pt x="76200" y="55245"/>
                    <a:pt x="73343" y="65722"/>
                    <a:pt x="66675" y="73342"/>
                  </a:cubicBezTo>
                  <a:cubicBezTo>
                    <a:pt x="60007" y="80963"/>
                    <a:pt x="50482" y="84772"/>
                    <a:pt x="38100" y="84772"/>
                  </a:cubicBezTo>
                  <a:cubicBezTo>
                    <a:pt x="25718" y="84772"/>
                    <a:pt x="16193" y="80963"/>
                    <a:pt x="9525" y="73342"/>
                  </a:cubicBezTo>
                  <a:cubicBezTo>
                    <a:pt x="2857" y="65722"/>
                    <a:pt x="0" y="55245"/>
                    <a:pt x="0" y="41910"/>
                  </a:cubicBezTo>
                  <a:cubicBezTo>
                    <a:pt x="0" y="28575"/>
                    <a:pt x="2857" y="18097"/>
                    <a:pt x="9525" y="10477"/>
                  </a:cubicBezTo>
                  <a:cubicBezTo>
                    <a:pt x="16193" y="2857"/>
                    <a:pt x="25718" y="0"/>
                    <a:pt x="38100" y="0"/>
                  </a:cubicBezTo>
                  <a:cubicBezTo>
                    <a:pt x="50482" y="0"/>
                    <a:pt x="60007" y="3810"/>
                    <a:pt x="66675" y="11430"/>
                  </a:cubicBezTo>
                  <a:cubicBezTo>
                    <a:pt x="73343" y="19050"/>
                    <a:pt x="76200" y="28575"/>
                    <a:pt x="76200" y="41910"/>
                  </a:cubicBezTo>
                  <a:close/>
                  <a:moveTo>
                    <a:pt x="14288" y="41910"/>
                  </a:moveTo>
                  <a:cubicBezTo>
                    <a:pt x="14288" y="52388"/>
                    <a:pt x="16193" y="60007"/>
                    <a:pt x="20002" y="64770"/>
                  </a:cubicBezTo>
                  <a:cubicBezTo>
                    <a:pt x="23813" y="69532"/>
                    <a:pt x="30480" y="72390"/>
                    <a:pt x="38100" y="72390"/>
                  </a:cubicBezTo>
                  <a:cubicBezTo>
                    <a:pt x="45720" y="72390"/>
                    <a:pt x="52388" y="69532"/>
                    <a:pt x="56197" y="64770"/>
                  </a:cubicBezTo>
                  <a:cubicBezTo>
                    <a:pt x="60007" y="60007"/>
                    <a:pt x="61913" y="52388"/>
                    <a:pt x="61913" y="41910"/>
                  </a:cubicBezTo>
                  <a:cubicBezTo>
                    <a:pt x="61913" y="31432"/>
                    <a:pt x="60007" y="24765"/>
                    <a:pt x="56197" y="19050"/>
                  </a:cubicBezTo>
                  <a:cubicBezTo>
                    <a:pt x="52388" y="13335"/>
                    <a:pt x="46672" y="11430"/>
                    <a:pt x="38100" y="11430"/>
                  </a:cubicBezTo>
                  <a:cubicBezTo>
                    <a:pt x="30480" y="11430"/>
                    <a:pt x="23813" y="14288"/>
                    <a:pt x="20002" y="19050"/>
                  </a:cubicBezTo>
                  <a:cubicBezTo>
                    <a:pt x="16193" y="23813"/>
                    <a:pt x="14288" y="31432"/>
                    <a:pt x="14288" y="4191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81212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0" y="81915"/>
                  </a:moveTo>
                  <a:lnTo>
                    <a:pt x="0" y="0"/>
                  </a:lnTo>
                  <a:lnTo>
                    <a:pt x="13335" y="0"/>
                  </a:lnTo>
                  <a:lnTo>
                    <a:pt x="13335" y="70485"/>
                  </a:lnTo>
                  <a:lnTo>
                    <a:pt x="47625" y="70485"/>
                  </a:lnTo>
                  <a:lnTo>
                    <a:pt x="47625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132647" y="1157954"/>
              <a:ext cx="66675" cy="76200"/>
            </a:xfrm>
            <a:custGeom>
              <a:rect b="b" l="l" r="r" t="t"/>
              <a:pathLst>
                <a:path extrusionOk="0" h="76200" w="66675">
                  <a:moveTo>
                    <a:pt x="60960" y="81915"/>
                  </a:moveTo>
                  <a:lnTo>
                    <a:pt x="52388" y="59055"/>
                  </a:lnTo>
                  <a:lnTo>
                    <a:pt x="20955" y="59055"/>
                  </a:lnTo>
                  <a:lnTo>
                    <a:pt x="13335" y="81915"/>
                  </a:lnTo>
                  <a:lnTo>
                    <a:pt x="0" y="81915"/>
                  </a:lnTo>
                  <a:lnTo>
                    <a:pt x="30480" y="0"/>
                  </a:lnTo>
                  <a:lnTo>
                    <a:pt x="44767" y="0"/>
                  </a:lnTo>
                  <a:lnTo>
                    <a:pt x="75248" y="81915"/>
                  </a:lnTo>
                  <a:lnTo>
                    <a:pt x="60960" y="81915"/>
                  </a:lnTo>
                  <a:close/>
                  <a:moveTo>
                    <a:pt x="49530" y="48577"/>
                  </a:moveTo>
                  <a:lnTo>
                    <a:pt x="41910" y="26670"/>
                  </a:lnTo>
                  <a:cubicBezTo>
                    <a:pt x="40958" y="24765"/>
                    <a:pt x="40958" y="22860"/>
                    <a:pt x="40005" y="20002"/>
                  </a:cubicBezTo>
                  <a:cubicBezTo>
                    <a:pt x="39052" y="17145"/>
                    <a:pt x="38100" y="14288"/>
                    <a:pt x="38100" y="13335"/>
                  </a:cubicBezTo>
                  <a:cubicBezTo>
                    <a:pt x="37148" y="18097"/>
                    <a:pt x="35242" y="22860"/>
                    <a:pt x="33338" y="28575"/>
                  </a:cubicBezTo>
                  <a:lnTo>
                    <a:pt x="25718" y="49530"/>
                  </a:lnTo>
                  <a:lnTo>
                    <a:pt x="49530" y="4953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83067" y="1267492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48577" y="21907"/>
                  </a:moveTo>
                  <a:cubicBezTo>
                    <a:pt x="48577" y="29527"/>
                    <a:pt x="46673" y="35242"/>
                    <a:pt x="41910" y="39052"/>
                  </a:cubicBezTo>
                  <a:cubicBezTo>
                    <a:pt x="37148" y="42863"/>
                    <a:pt x="31433" y="45720"/>
                    <a:pt x="22860" y="45720"/>
                  </a:cubicBezTo>
                  <a:lnTo>
                    <a:pt x="18097" y="45720"/>
                  </a:lnTo>
                  <a:lnTo>
                    <a:pt x="18097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2" y="0"/>
                  </a:lnTo>
                  <a:cubicBezTo>
                    <a:pt x="32385" y="0"/>
                    <a:pt x="39052" y="1905"/>
                    <a:pt x="42862" y="5715"/>
                  </a:cubicBezTo>
                  <a:cubicBezTo>
                    <a:pt x="46673" y="9525"/>
                    <a:pt x="48577" y="15240"/>
                    <a:pt x="48577" y="21907"/>
                  </a:cubicBezTo>
                  <a:close/>
                  <a:moveTo>
                    <a:pt x="18097" y="30480"/>
                  </a:moveTo>
                  <a:lnTo>
                    <a:pt x="20955" y="30480"/>
                  </a:lnTo>
                  <a:cubicBezTo>
                    <a:pt x="23812" y="30480"/>
                    <a:pt x="25717" y="29527"/>
                    <a:pt x="27623" y="28575"/>
                  </a:cubicBezTo>
                  <a:cubicBezTo>
                    <a:pt x="29527" y="26670"/>
                    <a:pt x="30480" y="24765"/>
                    <a:pt x="30480" y="21907"/>
                  </a:cubicBezTo>
                  <a:cubicBezTo>
                    <a:pt x="30480" y="17145"/>
                    <a:pt x="27623" y="15240"/>
                    <a:pt x="22860" y="15240"/>
                  </a:cubicBezTo>
                  <a:lnTo>
                    <a:pt x="18097" y="15240"/>
                  </a:lnTo>
                  <a:lnTo>
                    <a:pt x="18097" y="304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739265" y="1267492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66675" y="34290"/>
                  </a:moveTo>
                  <a:cubicBezTo>
                    <a:pt x="66675" y="45720"/>
                    <a:pt x="63817" y="54292"/>
                    <a:pt x="58102" y="60007"/>
                  </a:cubicBezTo>
                  <a:cubicBezTo>
                    <a:pt x="52388" y="65722"/>
                    <a:pt x="43815" y="68580"/>
                    <a:pt x="33338" y="68580"/>
                  </a:cubicBezTo>
                  <a:cubicBezTo>
                    <a:pt x="22860" y="68580"/>
                    <a:pt x="14288" y="65722"/>
                    <a:pt x="8572" y="60007"/>
                  </a:cubicBezTo>
                  <a:cubicBezTo>
                    <a:pt x="2857" y="54292"/>
                    <a:pt x="0" y="45720"/>
                    <a:pt x="0" y="34290"/>
                  </a:cubicBezTo>
                  <a:cubicBezTo>
                    <a:pt x="0" y="22860"/>
                    <a:pt x="2857" y="14288"/>
                    <a:pt x="8572" y="8572"/>
                  </a:cubicBezTo>
                  <a:cubicBezTo>
                    <a:pt x="14288" y="2857"/>
                    <a:pt x="22860" y="0"/>
                    <a:pt x="33338" y="0"/>
                  </a:cubicBezTo>
                  <a:cubicBezTo>
                    <a:pt x="43815" y="0"/>
                    <a:pt x="52388" y="2857"/>
                    <a:pt x="58102" y="8572"/>
                  </a:cubicBezTo>
                  <a:cubicBezTo>
                    <a:pt x="64770" y="14288"/>
                    <a:pt x="66675" y="22860"/>
                    <a:pt x="66675" y="34290"/>
                  </a:cubicBezTo>
                  <a:close/>
                  <a:moveTo>
                    <a:pt x="20002" y="34290"/>
                  </a:moveTo>
                  <a:cubicBezTo>
                    <a:pt x="20002" y="47625"/>
                    <a:pt x="24765" y="54292"/>
                    <a:pt x="33338" y="54292"/>
                  </a:cubicBezTo>
                  <a:cubicBezTo>
                    <a:pt x="38100" y="54292"/>
                    <a:pt x="41910" y="52388"/>
                    <a:pt x="43815" y="49530"/>
                  </a:cubicBezTo>
                  <a:cubicBezTo>
                    <a:pt x="45720" y="46672"/>
                    <a:pt x="47625" y="40957"/>
                    <a:pt x="47625" y="34290"/>
                  </a:cubicBezTo>
                  <a:cubicBezTo>
                    <a:pt x="47625" y="27622"/>
                    <a:pt x="46672" y="22860"/>
                    <a:pt x="43815" y="19050"/>
                  </a:cubicBezTo>
                  <a:cubicBezTo>
                    <a:pt x="41910" y="16192"/>
                    <a:pt x="38100" y="14288"/>
                    <a:pt x="33338" y="14288"/>
                  </a:cubicBezTo>
                  <a:cubicBezTo>
                    <a:pt x="24765" y="14288"/>
                    <a:pt x="20002" y="20955"/>
                    <a:pt x="20002" y="3429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818322" y="1267492"/>
              <a:ext cx="38100" cy="66675"/>
            </a:xfrm>
            <a:custGeom>
              <a:rect b="b" l="l" r="r" t="t"/>
              <a:pathLst>
                <a:path extrusionOk="0" h="66675" w="38100">
                  <a:moveTo>
                    <a:pt x="0" y="67627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53340"/>
                  </a:lnTo>
                  <a:lnTo>
                    <a:pt x="44768" y="53340"/>
                  </a:lnTo>
                  <a:lnTo>
                    <a:pt x="4476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874520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7" y="0"/>
                  </a:lnTo>
                  <a:lnTo>
                    <a:pt x="18097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03095" y="1266539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4290" y="68580"/>
                  </a:moveTo>
                  <a:lnTo>
                    <a:pt x="16192" y="68580"/>
                  </a:lnTo>
                  <a:lnTo>
                    <a:pt x="16192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51435" y="0"/>
                  </a:lnTo>
                  <a:lnTo>
                    <a:pt x="51435" y="15240"/>
                  </a:lnTo>
                  <a:lnTo>
                    <a:pt x="35242" y="15240"/>
                  </a:lnTo>
                  <a:lnTo>
                    <a:pt x="35242" y="685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964054" y="1247489"/>
              <a:ext cx="38100" cy="85725"/>
            </a:xfrm>
            <a:custGeom>
              <a:rect b="b" l="l" r="r" t="t"/>
              <a:pathLst>
                <a:path extrusionOk="0" h="85725" w="38100">
                  <a:moveTo>
                    <a:pt x="40005" y="87630"/>
                  </a:moveTo>
                  <a:lnTo>
                    <a:pt x="0" y="87630"/>
                  </a:lnTo>
                  <a:lnTo>
                    <a:pt x="0" y="20003"/>
                  </a:lnTo>
                  <a:lnTo>
                    <a:pt x="40005" y="20003"/>
                  </a:lnTo>
                  <a:lnTo>
                    <a:pt x="40005" y="34290"/>
                  </a:lnTo>
                  <a:lnTo>
                    <a:pt x="18098" y="34290"/>
                  </a:lnTo>
                  <a:lnTo>
                    <a:pt x="18098" y="44768"/>
                  </a:lnTo>
                  <a:lnTo>
                    <a:pt x="38100" y="44768"/>
                  </a:lnTo>
                  <a:lnTo>
                    <a:pt x="38100" y="59055"/>
                  </a:lnTo>
                  <a:lnTo>
                    <a:pt x="18098" y="59055"/>
                  </a:lnTo>
                  <a:lnTo>
                    <a:pt x="18098" y="71438"/>
                  </a:lnTo>
                  <a:lnTo>
                    <a:pt x="40005" y="71438"/>
                  </a:lnTo>
                  <a:lnTo>
                    <a:pt x="40005" y="87630"/>
                  </a:lnTo>
                  <a:close/>
                  <a:moveTo>
                    <a:pt x="8573" y="14288"/>
                  </a:moveTo>
                  <a:lnTo>
                    <a:pt x="8573" y="13335"/>
                  </a:lnTo>
                  <a:cubicBezTo>
                    <a:pt x="13335" y="8573"/>
                    <a:pt x="16193" y="4763"/>
                    <a:pt x="18098" y="3810"/>
                  </a:cubicBezTo>
                  <a:cubicBezTo>
                    <a:pt x="20003" y="2857"/>
                    <a:pt x="20003" y="953"/>
                    <a:pt x="20955" y="0"/>
                  </a:cubicBezTo>
                  <a:lnTo>
                    <a:pt x="40957" y="0"/>
                  </a:lnTo>
                  <a:lnTo>
                    <a:pt x="40957" y="953"/>
                  </a:lnTo>
                  <a:cubicBezTo>
                    <a:pt x="38100" y="2857"/>
                    <a:pt x="35243" y="5715"/>
                    <a:pt x="30480" y="8573"/>
                  </a:cubicBezTo>
                  <a:cubicBezTo>
                    <a:pt x="25718" y="11430"/>
                    <a:pt x="22860" y="14288"/>
                    <a:pt x="20955" y="15240"/>
                  </a:cubicBezTo>
                  <a:lnTo>
                    <a:pt x="8573" y="1524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012632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7" y="15240"/>
                    <a:pt x="22860" y="19050"/>
                  </a:cubicBezTo>
                  <a:cubicBezTo>
                    <a:pt x="20002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7" y="54293"/>
                    <a:pt x="40005" y="54293"/>
                    <a:pt x="42863" y="53340"/>
                  </a:cubicBezTo>
                  <a:cubicBezTo>
                    <a:pt x="45720" y="52388"/>
                    <a:pt x="48577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2" y="69532"/>
                    <a:pt x="32385" y="69532"/>
                  </a:cubicBezTo>
                  <a:cubicBezTo>
                    <a:pt x="21907" y="69532"/>
                    <a:pt x="14288" y="66675"/>
                    <a:pt x="8572" y="60960"/>
                  </a:cubicBezTo>
                  <a:cubicBezTo>
                    <a:pt x="2857" y="55245"/>
                    <a:pt x="0" y="46673"/>
                    <a:pt x="0" y="35243"/>
                  </a:cubicBezTo>
                  <a:cubicBezTo>
                    <a:pt x="0" y="28575"/>
                    <a:pt x="952" y="21907"/>
                    <a:pt x="3810" y="17145"/>
                  </a:cubicBezTo>
                  <a:cubicBezTo>
                    <a:pt x="6667" y="11430"/>
                    <a:pt x="10477" y="7620"/>
                    <a:pt x="15240" y="4763"/>
                  </a:cubicBezTo>
                  <a:cubicBezTo>
                    <a:pt x="20002" y="1905"/>
                    <a:pt x="25717" y="0"/>
                    <a:pt x="32385" y="0"/>
                  </a:cubicBezTo>
                  <a:cubicBezTo>
                    <a:pt x="40005" y="0"/>
                    <a:pt x="46672" y="1905"/>
                    <a:pt x="53340" y="4763"/>
                  </a:cubicBezTo>
                  <a:lnTo>
                    <a:pt x="47625" y="19050"/>
                  </a:lnTo>
                  <a:cubicBezTo>
                    <a:pt x="44767" y="18098"/>
                    <a:pt x="42863" y="17145"/>
                    <a:pt x="40005" y="16193"/>
                  </a:cubicBezTo>
                  <a:cubicBezTo>
                    <a:pt x="39052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078354" y="1267492"/>
              <a:ext cx="57150" cy="66675"/>
            </a:xfrm>
            <a:custGeom>
              <a:rect b="b" l="l" r="r" t="t"/>
              <a:pathLst>
                <a:path extrusionOk="0" h="66675" w="57150">
                  <a:moveTo>
                    <a:pt x="63818" y="67627"/>
                  </a:moveTo>
                  <a:lnTo>
                    <a:pt x="40005" y="67627"/>
                  </a:lnTo>
                  <a:lnTo>
                    <a:pt x="15240" y="20002"/>
                  </a:lnTo>
                  <a:lnTo>
                    <a:pt x="15240" y="20002"/>
                  </a:lnTo>
                  <a:cubicBezTo>
                    <a:pt x="16193" y="27622"/>
                    <a:pt x="16193" y="33338"/>
                    <a:pt x="16193" y="37147"/>
                  </a:cubicBezTo>
                  <a:lnTo>
                    <a:pt x="16193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3" y="0"/>
                  </a:lnTo>
                  <a:lnTo>
                    <a:pt x="48578" y="47625"/>
                  </a:lnTo>
                  <a:lnTo>
                    <a:pt x="48578" y="47625"/>
                  </a:lnTo>
                  <a:cubicBezTo>
                    <a:pt x="48578" y="40957"/>
                    <a:pt x="47625" y="35242"/>
                    <a:pt x="47625" y="31432"/>
                  </a:cubicBezTo>
                  <a:lnTo>
                    <a:pt x="47625" y="952"/>
                  </a:lnTo>
                  <a:lnTo>
                    <a:pt x="63818" y="952"/>
                  </a:lnTo>
                  <a:lnTo>
                    <a:pt x="63818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157412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8" y="0"/>
                  </a:lnTo>
                  <a:lnTo>
                    <a:pt x="1809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186939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8" y="15240"/>
                    <a:pt x="22860" y="19050"/>
                  </a:cubicBezTo>
                  <a:cubicBezTo>
                    <a:pt x="20003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8" y="54293"/>
                    <a:pt x="40005" y="54293"/>
                    <a:pt x="42863" y="53340"/>
                  </a:cubicBezTo>
                  <a:cubicBezTo>
                    <a:pt x="45720" y="52388"/>
                    <a:pt x="48578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3" y="69532"/>
                    <a:pt x="32385" y="69532"/>
                  </a:cubicBezTo>
                  <a:cubicBezTo>
                    <a:pt x="21908" y="69532"/>
                    <a:pt x="14288" y="66675"/>
                    <a:pt x="8573" y="60960"/>
                  </a:cubicBezTo>
                  <a:cubicBezTo>
                    <a:pt x="2858" y="55245"/>
                    <a:pt x="0" y="46673"/>
                    <a:pt x="0" y="35243"/>
                  </a:cubicBezTo>
                  <a:cubicBezTo>
                    <a:pt x="0" y="28575"/>
                    <a:pt x="953" y="21907"/>
                    <a:pt x="3810" y="17145"/>
                  </a:cubicBezTo>
                  <a:cubicBezTo>
                    <a:pt x="6668" y="11430"/>
                    <a:pt x="10478" y="7620"/>
                    <a:pt x="15240" y="4763"/>
                  </a:cubicBezTo>
                  <a:cubicBezTo>
                    <a:pt x="20003" y="1905"/>
                    <a:pt x="25718" y="0"/>
                    <a:pt x="32385" y="0"/>
                  </a:cubicBezTo>
                  <a:cubicBezTo>
                    <a:pt x="40005" y="0"/>
                    <a:pt x="46673" y="1905"/>
                    <a:pt x="53340" y="4763"/>
                  </a:cubicBezTo>
                  <a:lnTo>
                    <a:pt x="47625" y="19050"/>
                  </a:lnTo>
                  <a:cubicBezTo>
                    <a:pt x="44768" y="18098"/>
                    <a:pt x="42863" y="17145"/>
                    <a:pt x="40005" y="16193"/>
                  </a:cubicBezTo>
                  <a:cubicBezTo>
                    <a:pt x="39053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245042" y="1266539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48577" y="68580"/>
                  </a:moveTo>
                  <a:lnTo>
                    <a:pt x="44767" y="56198"/>
                  </a:lnTo>
                  <a:lnTo>
                    <a:pt x="22860" y="56198"/>
                  </a:lnTo>
                  <a:lnTo>
                    <a:pt x="20002" y="68580"/>
                  </a:lnTo>
                  <a:lnTo>
                    <a:pt x="0" y="68580"/>
                  </a:lnTo>
                  <a:lnTo>
                    <a:pt x="21907" y="0"/>
                  </a:lnTo>
                  <a:lnTo>
                    <a:pt x="46672" y="0"/>
                  </a:lnTo>
                  <a:lnTo>
                    <a:pt x="68580" y="68580"/>
                  </a:lnTo>
                  <a:lnTo>
                    <a:pt x="48577" y="68580"/>
                  </a:lnTo>
                  <a:close/>
                  <a:moveTo>
                    <a:pt x="41910" y="40957"/>
                  </a:moveTo>
                  <a:lnTo>
                    <a:pt x="39052" y="30480"/>
                  </a:lnTo>
                  <a:cubicBezTo>
                    <a:pt x="38100" y="27623"/>
                    <a:pt x="37147" y="24765"/>
                    <a:pt x="36195" y="20955"/>
                  </a:cubicBezTo>
                  <a:cubicBezTo>
                    <a:pt x="35242" y="17145"/>
                    <a:pt x="34290" y="14288"/>
                    <a:pt x="34290" y="12382"/>
                  </a:cubicBezTo>
                  <a:cubicBezTo>
                    <a:pt x="34290" y="14288"/>
                    <a:pt x="33338" y="16193"/>
                    <a:pt x="32385" y="20003"/>
                  </a:cubicBezTo>
                  <a:cubicBezTo>
                    <a:pt x="31432" y="23813"/>
                    <a:pt x="29527" y="30480"/>
                    <a:pt x="26670" y="41910"/>
                  </a:cubicBezTo>
                  <a:lnTo>
                    <a:pt x="41910" y="419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960244" y="1448214"/>
              <a:ext cx="76200" cy="153320"/>
            </a:xfrm>
            <a:custGeom>
              <a:rect b="b" l="l" r="r" t="t"/>
              <a:pathLst>
                <a:path extrusionOk="0" h="159068" w="79057">
                  <a:moveTo>
                    <a:pt x="40957" y="159068"/>
                  </a:moveTo>
                  <a:cubicBezTo>
                    <a:pt x="38100" y="155258"/>
                    <a:pt x="34290" y="151448"/>
                    <a:pt x="31432" y="148590"/>
                  </a:cubicBezTo>
                  <a:cubicBezTo>
                    <a:pt x="24765" y="141923"/>
                    <a:pt x="17145" y="135255"/>
                    <a:pt x="10477" y="128588"/>
                  </a:cubicBezTo>
                  <a:cubicBezTo>
                    <a:pt x="3810" y="121920"/>
                    <a:pt x="0" y="114300"/>
                    <a:pt x="0" y="104775"/>
                  </a:cubicBezTo>
                  <a:cubicBezTo>
                    <a:pt x="0" y="98108"/>
                    <a:pt x="2857" y="92393"/>
                    <a:pt x="6667" y="87630"/>
                  </a:cubicBezTo>
                  <a:cubicBezTo>
                    <a:pt x="12382" y="80010"/>
                    <a:pt x="19268" y="74448"/>
                    <a:pt x="24248" y="65993"/>
                  </a:cubicBezTo>
                  <a:cubicBezTo>
                    <a:pt x="29228" y="57538"/>
                    <a:pt x="33051" y="54759"/>
                    <a:pt x="36547" y="36900"/>
                  </a:cubicBezTo>
                  <a:cubicBezTo>
                    <a:pt x="39173" y="25901"/>
                    <a:pt x="38635" y="5356"/>
                    <a:pt x="40005" y="0"/>
                  </a:cubicBezTo>
                  <a:cubicBezTo>
                    <a:pt x="41910" y="953"/>
                    <a:pt x="42863" y="2858"/>
                    <a:pt x="44767" y="4763"/>
                  </a:cubicBezTo>
                  <a:cubicBezTo>
                    <a:pt x="52388" y="15240"/>
                    <a:pt x="60960" y="24765"/>
                    <a:pt x="69532" y="34290"/>
                  </a:cubicBezTo>
                  <a:cubicBezTo>
                    <a:pt x="76200" y="40958"/>
                    <a:pt x="79057" y="49530"/>
                    <a:pt x="79057" y="58103"/>
                  </a:cubicBezTo>
                  <a:cubicBezTo>
                    <a:pt x="79057" y="66675"/>
                    <a:pt x="75247" y="74295"/>
                    <a:pt x="69532" y="80010"/>
                  </a:cubicBezTo>
                  <a:cubicBezTo>
                    <a:pt x="64770" y="85725"/>
                    <a:pt x="59055" y="90488"/>
                    <a:pt x="55245" y="96203"/>
                  </a:cubicBezTo>
                  <a:cubicBezTo>
                    <a:pt x="52119" y="104224"/>
                    <a:pt x="46631" y="105475"/>
                    <a:pt x="45120" y="120737"/>
                  </a:cubicBezTo>
                  <a:cubicBezTo>
                    <a:pt x="42007" y="144456"/>
                    <a:pt x="41868" y="140429"/>
                    <a:pt x="40957" y="159068"/>
                  </a:cubicBezTo>
                  <a:lnTo>
                    <a:pt x="40957" y="159068"/>
                  </a:lnTo>
                  <a:close/>
                </a:path>
              </a:pathLst>
            </a:custGeom>
            <a:solidFill>
              <a:srgbClr val="5D7E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1143000" y="3429000"/>
            <a:ext cx="9906000" cy="526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4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89" name="Google Shape;18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0" name="Google Shape;190;p5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7" name="Google Shape;19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9" name="Google Shape;199;p6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7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7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8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14" name="Google Shape;21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15" name="Google Shape;215;p9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9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9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22" name="Google Shape;222;p10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0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0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968374" y="996154"/>
            <a:ext cx="10634664" cy="47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191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4191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4191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4191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6" name="Google Shape;56;p1"/>
          <p:cNvGrpSpPr/>
          <p:nvPr/>
        </p:nvGrpSpPr>
        <p:grpSpPr>
          <a:xfrm>
            <a:off x="35718" y="41762"/>
            <a:ext cx="791370" cy="648801"/>
            <a:chOff x="35718" y="41762"/>
            <a:chExt cx="791370" cy="648801"/>
          </a:xfrm>
        </p:grpSpPr>
        <p:sp>
          <p:nvSpPr>
            <p:cNvPr id="57" name="Google Shape;57;p1"/>
            <p:cNvSpPr/>
            <p:nvPr/>
          </p:nvSpPr>
          <p:spPr>
            <a:xfrm>
              <a:off x="35718" y="556661"/>
              <a:ext cx="791370" cy="1339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58" name="Google Shape;5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99" y="41762"/>
              <a:ext cx="777921" cy="6340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91" name="Google Shape;291;p1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1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93" name="Google Shape;293;p1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94" name="Google Shape;294;p1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8" name="Google Shape;298;p1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0" name="Google Shape;300;p1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1" name="Google Shape;301;p1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4" name="Google Shape;304;p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5" name="Google Shape;305;p1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6" name="Google Shape;306;p1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7" name="Google Shape;307;p1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8" name="Google Shape;308;p1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9" name="Google Shape;309;p1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2" name="Google Shape;312;p1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4" name="Google Shape;314;p1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6" name="Google Shape;316;p1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7" name="Google Shape;317;p1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0" name="Google Shape;320;p1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1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22" name="Google Shape;322;p1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3" name="Google Shape;323;p1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6" name="Google Shape;326;p1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8" name="Google Shape;328;p1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0" name="Google Shape;330;p1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" name="Google Shape;332;p19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968374" y="996154"/>
            <a:ext cx="10634664" cy="47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191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4191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4191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4191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4" name="Google Shape;334;p19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5" name="Google Shape;335;p19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6" name="Google Shape;336;p19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37" name="Google Shape;337;p19"/>
          <p:cNvGrpSpPr/>
          <p:nvPr/>
        </p:nvGrpSpPr>
        <p:grpSpPr>
          <a:xfrm>
            <a:off x="35718" y="41762"/>
            <a:ext cx="791370" cy="648801"/>
            <a:chOff x="35718" y="41762"/>
            <a:chExt cx="791370" cy="648801"/>
          </a:xfrm>
        </p:grpSpPr>
        <p:sp>
          <p:nvSpPr>
            <p:cNvPr id="338" name="Google Shape;338;p19"/>
            <p:cNvSpPr/>
            <p:nvPr/>
          </p:nvSpPr>
          <p:spPr>
            <a:xfrm>
              <a:off x="35718" y="556661"/>
              <a:ext cx="791370" cy="133902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39" name="Google Shape;33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99" y="41762"/>
              <a:ext cx="777921" cy="6340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ctrTitle"/>
          </p:nvPr>
        </p:nvSpPr>
        <p:spPr>
          <a:xfrm>
            <a:off x="2095502" y="957081"/>
            <a:ext cx="9896201" cy="137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pt-BR"/>
              <a:t>SISTEMAS DIGITAIS</a:t>
            </a:r>
            <a:endParaRPr/>
          </a:p>
        </p:txBody>
      </p:sp>
      <p:sp>
        <p:nvSpPr>
          <p:cNvPr id="351" name="Google Shape;351;p21"/>
          <p:cNvSpPr txBox="1"/>
          <p:nvPr>
            <p:ph idx="1" type="subTitle"/>
          </p:nvPr>
        </p:nvSpPr>
        <p:spPr>
          <a:xfrm>
            <a:off x="3200128" y="2418965"/>
            <a:ext cx="699344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PARTE 6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ANÁLISE DOS REQUISITOS DOS USUÁRIOS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30"/>
          <p:cNvGrpSpPr/>
          <p:nvPr/>
        </p:nvGrpSpPr>
        <p:grpSpPr>
          <a:xfrm>
            <a:off x="9190439" y="529367"/>
            <a:ext cx="900100" cy="919336"/>
            <a:chOff x="4608004" y="5606008"/>
            <a:chExt cx="900100" cy="919336"/>
          </a:xfrm>
        </p:grpSpPr>
        <p:sp>
          <p:nvSpPr>
            <p:cNvPr id="637" name="Google Shape;637;p30"/>
            <p:cNvSpPr/>
            <p:nvPr/>
          </p:nvSpPr>
          <p:spPr>
            <a:xfrm>
              <a:off x="4608004" y="5606008"/>
              <a:ext cx="900100" cy="919336"/>
            </a:xfrm>
            <a:prstGeom prst="roundRect">
              <a:avLst>
                <a:gd fmla="val 33785" name="adj"/>
              </a:avLst>
            </a:prstGeom>
            <a:solidFill>
              <a:schemeClr val="dk1"/>
            </a:solidFill>
            <a:ln cap="flat" cmpd="sng" w="15875">
              <a:solidFill>
                <a:srgbClr val="3997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860032" y="5661248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682294" y="6052764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72236" y="6046551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641" name="Google Shape;641;p30"/>
          <p:cNvGraphicFramePr/>
          <p:nvPr/>
        </p:nvGraphicFramePr>
        <p:xfrm>
          <a:off x="3971762" y="1039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53925"/>
                <a:gridCol w="553925"/>
                <a:gridCol w="553925"/>
                <a:gridCol w="534475"/>
                <a:gridCol w="573350"/>
                <a:gridCol w="553925"/>
              </a:tblGrid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A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B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C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>
                          <a:solidFill>
                            <a:srgbClr val="000000"/>
                          </a:solidFill>
                        </a:rPr>
                        <a:t>Y</a:t>
                      </a:r>
                      <a:endParaRPr sz="2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Z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B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B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42" name="Google Shape;642;p30"/>
          <p:cNvSpPr/>
          <p:nvPr/>
        </p:nvSpPr>
        <p:spPr>
          <a:xfrm>
            <a:off x="6240016" y="670233"/>
            <a:ext cx="360040" cy="360040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3" name="Google Shape;643;p30"/>
          <p:cNvSpPr/>
          <p:nvPr/>
        </p:nvSpPr>
        <p:spPr>
          <a:xfrm>
            <a:off x="5735960" y="670233"/>
            <a:ext cx="360040" cy="360040"/>
          </a:xfrm>
          <a:prstGeom prst="ellipse">
            <a:avLst/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6787706" y="670233"/>
            <a:ext cx="360040" cy="360040"/>
          </a:xfrm>
          <a:prstGeom prst="ellipse">
            <a:avLst/>
          </a:prstGeom>
          <a:solidFill>
            <a:srgbClr val="FF0000"/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5" name="Google Shape;645;p30"/>
          <p:cNvSpPr/>
          <p:nvPr/>
        </p:nvSpPr>
        <p:spPr>
          <a:xfrm>
            <a:off x="7392144" y="1520788"/>
            <a:ext cx="360040" cy="36004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6" name="Google Shape;646;p30"/>
          <p:cNvSpPr/>
          <p:nvPr/>
        </p:nvSpPr>
        <p:spPr>
          <a:xfrm rot="-5400000">
            <a:off x="8932813" y="409402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CIRC_019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47" name="Google Shape;647;p30"/>
          <p:cNvGrpSpPr/>
          <p:nvPr/>
        </p:nvGrpSpPr>
        <p:grpSpPr>
          <a:xfrm>
            <a:off x="703074" y="2678832"/>
            <a:ext cx="1373537" cy="1423458"/>
            <a:chOff x="6930797" y="2223747"/>
            <a:chExt cx="1373537" cy="1423458"/>
          </a:xfrm>
        </p:grpSpPr>
        <p:sp>
          <p:nvSpPr>
            <p:cNvPr id="648" name="Google Shape;648;p30"/>
            <p:cNvSpPr/>
            <p:nvPr/>
          </p:nvSpPr>
          <p:spPr>
            <a:xfrm>
              <a:off x="6930797" y="2282318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7290837" y="2282318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7934309" y="2282318"/>
              <a:ext cx="360040" cy="360040"/>
            </a:xfrm>
            <a:prstGeom prst="ellipse">
              <a:avLst/>
            </a:prstGeom>
            <a:solidFill>
              <a:srgbClr val="51FF21"/>
            </a:solidFill>
            <a:ln cap="flat" cmpd="sng" w="15875">
              <a:solidFill>
                <a:srgbClr val="1B2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937159" y="2763945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7944294" y="2736820"/>
              <a:ext cx="360040" cy="360040"/>
            </a:xfrm>
            <a:prstGeom prst="ellipse">
              <a:avLst/>
            </a:prstGeom>
            <a:solidFill>
              <a:srgbClr val="FEDF22"/>
            </a:solidFill>
            <a:ln cap="flat" cmpd="sng" w="158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930797" y="3265668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7290837" y="3264655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7934309" y="3264655"/>
              <a:ext cx="360040" cy="360040"/>
            </a:xfrm>
            <a:prstGeom prst="ellipse">
              <a:avLst/>
            </a:prstGeom>
            <a:solidFill>
              <a:srgbClr val="7030A0"/>
            </a:solidFill>
            <a:ln cap="flat" cmpd="sng" w="1587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7290837" y="2763945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57" name="Google Shape;657;p30"/>
            <p:cNvSpPr txBox="1"/>
            <p:nvPr/>
          </p:nvSpPr>
          <p:spPr>
            <a:xfrm>
              <a:off x="7603376" y="2223747"/>
              <a:ext cx="423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/>
            </a:p>
          </p:txBody>
        </p:sp>
        <p:sp>
          <p:nvSpPr>
            <p:cNvPr id="658" name="Google Shape;658;p30"/>
            <p:cNvSpPr txBox="1"/>
            <p:nvPr/>
          </p:nvSpPr>
          <p:spPr>
            <a:xfrm>
              <a:off x="7603376" y="2682355"/>
              <a:ext cx="423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/>
            </a:p>
          </p:txBody>
        </p:sp>
        <p:sp>
          <p:nvSpPr>
            <p:cNvPr id="659" name="Google Shape;659;p30"/>
            <p:cNvSpPr txBox="1"/>
            <p:nvPr/>
          </p:nvSpPr>
          <p:spPr>
            <a:xfrm>
              <a:off x="7603376" y="3123985"/>
              <a:ext cx="423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1"/>
          <p:cNvGrpSpPr/>
          <p:nvPr/>
        </p:nvGrpSpPr>
        <p:grpSpPr>
          <a:xfrm>
            <a:off x="9190439" y="529367"/>
            <a:ext cx="900100" cy="919336"/>
            <a:chOff x="4608004" y="5606008"/>
            <a:chExt cx="900100" cy="919336"/>
          </a:xfrm>
        </p:grpSpPr>
        <p:sp>
          <p:nvSpPr>
            <p:cNvPr id="665" name="Google Shape;665;p31"/>
            <p:cNvSpPr/>
            <p:nvPr/>
          </p:nvSpPr>
          <p:spPr>
            <a:xfrm>
              <a:off x="4608004" y="5606008"/>
              <a:ext cx="900100" cy="919336"/>
            </a:xfrm>
            <a:prstGeom prst="roundRect">
              <a:avLst>
                <a:gd fmla="val 33785" name="adj"/>
              </a:avLst>
            </a:prstGeom>
            <a:solidFill>
              <a:schemeClr val="dk1"/>
            </a:solidFill>
            <a:ln cap="flat" cmpd="sng" w="15875">
              <a:solidFill>
                <a:srgbClr val="3997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4860032" y="5661248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4682294" y="6052764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5072236" y="6046551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669" name="Google Shape;669;p31"/>
          <p:cNvGraphicFramePr/>
          <p:nvPr/>
        </p:nvGraphicFramePr>
        <p:xfrm>
          <a:off x="3971762" y="1039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53925"/>
                <a:gridCol w="553925"/>
                <a:gridCol w="553925"/>
                <a:gridCol w="553925"/>
                <a:gridCol w="553925"/>
                <a:gridCol w="553925"/>
              </a:tblGrid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A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B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C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>
                          <a:solidFill>
                            <a:srgbClr val="000000"/>
                          </a:solidFill>
                        </a:rPr>
                        <a:t>Y</a:t>
                      </a:r>
                      <a:endParaRPr sz="2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Z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B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B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70" name="Google Shape;670;p31"/>
          <p:cNvSpPr/>
          <p:nvPr/>
        </p:nvSpPr>
        <p:spPr>
          <a:xfrm>
            <a:off x="6240016" y="670233"/>
            <a:ext cx="360040" cy="360040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1" name="Google Shape;671;p31"/>
          <p:cNvSpPr/>
          <p:nvPr/>
        </p:nvSpPr>
        <p:spPr>
          <a:xfrm>
            <a:off x="5735960" y="670233"/>
            <a:ext cx="360040" cy="360040"/>
          </a:xfrm>
          <a:prstGeom prst="ellipse">
            <a:avLst/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2" name="Google Shape;672;p31"/>
          <p:cNvSpPr/>
          <p:nvPr/>
        </p:nvSpPr>
        <p:spPr>
          <a:xfrm>
            <a:off x="6787706" y="670233"/>
            <a:ext cx="360040" cy="360040"/>
          </a:xfrm>
          <a:prstGeom prst="ellipse">
            <a:avLst/>
          </a:prstGeom>
          <a:solidFill>
            <a:srgbClr val="FF0000"/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3" name="Google Shape;673;p31"/>
          <p:cNvSpPr/>
          <p:nvPr/>
        </p:nvSpPr>
        <p:spPr>
          <a:xfrm>
            <a:off x="7392144" y="1520788"/>
            <a:ext cx="360040" cy="36004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4" name="Google Shape;674;p31"/>
          <p:cNvSpPr/>
          <p:nvPr/>
        </p:nvSpPr>
        <p:spPr>
          <a:xfrm>
            <a:off x="7392144" y="1988840"/>
            <a:ext cx="360040" cy="36004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5" name="Google Shape;675;p31"/>
          <p:cNvSpPr/>
          <p:nvPr/>
        </p:nvSpPr>
        <p:spPr>
          <a:xfrm>
            <a:off x="7392144" y="2492896"/>
            <a:ext cx="360040" cy="36004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6" name="Google Shape;676;p31"/>
          <p:cNvSpPr/>
          <p:nvPr/>
        </p:nvSpPr>
        <p:spPr>
          <a:xfrm>
            <a:off x="7392144" y="3429000"/>
            <a:ext cx="360040" cy="36004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77" name="Google Shape;677;p31"/>
          <p:cNvGrpSpPr/>
          <p:nvPr/>
        </p:nvGrpSpPr>
        <p:grpSpPr>
          <a:xfrm>
            <a:off x="703074" y="2678832"/>
            <a:ext cx="1373537" cy="1423458"/>
            <a:chOff x="6930797" y="2223747"/>
            <a:chExt cx="1373537" cy="1423458"/>
          </a:xfrm>
        </p:grpSpPr>
        <p:sp>
          <p:nvSpPr>
            <p:cNvPr id="678" name="Google Shape;678;p31"/>
            <p:cNvSpPr/>
            <p:nvPr/>
          </p:nvSpPr>
          <p:spPr>
            <a:xfrm>
              <a:off x="6930797" y="2282318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290837" y="2282318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934309" y="2282318"/>
              <a:ext cx="360040" cy="360040"/>
            </a:xfrm>
            <a:prstGeom prst="ellipse">
              <a:avLst/>
            </a:prstGeom>
            <a:solidFill>
              <a:srgbClr val="51FF21"/>
            </a:solidFill>
            <a:ln cap="flat" cmpd="sng" w="15875">
              <a:solidFill>
                <a:srgbClr val="1B2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6937159" y="2763945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944294" y="2736820"/>
              <a:ext cx="360040" cy="360040"/>
            </a:xfrm>
            <a:prstGeom prst="ellipse">
              <a:avLst/>
            </a:prstGeom>
            <a:solidFill>
              <a:srgbClr val="FEDF22"/>
            </a:solidFill>
            <a:ln cap="flat" cmpd="sng" w="158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6930797" y="3265668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290837" y="3264655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934309" y="3264655"/>
              <a:ext cx="360040" cy="360040"/>
            </a:xfrm>
            <a:prstGeom prst="ellipse">
              <a:avLst/>
            </a:prstGeom>
            <a:solidFill>
              <a:srgbClr val="7030A0"/>
            </a:solidFill>
            <a:ln cap="flat" cmpd="sng" w="1587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290837" y="2763945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87" name="Google Shape;687;p31"/>
            <p:cNvSpPr txBox="1"/>
            <p:nvPr/>
          </p:nvSpPr>
          <p:spPr>
            <a:xfrm>
              <a:off x="7603376" y="2223747"/>
              <a:ext cx="423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/>
            </a:p>
          </p:txBody>
        </p:sp>
        <p:sp>
          <p:nvSpPr>
            <p:cNvPr id="688" name="Google Shape;688;p31"/>
            <p:cNvSpPr txBox="1"/>
            <p:nvPr/>
          </p:nvSpPr>
          <p:spPr>
            <a:xfrm>
              <a:off x="7603376" y="2682355"/>
              <a:ext cx="423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/>
            </a:p>
          </p:txBody>
        </p:sp>
        <p:sp>
          <p:nvSpPr>
            <p:cNvPr id="689" name="Google Shape;689;p31"/>
            <p:cNvSpPr txBox="1"/>
            <p:nvPr/>
          </p:nvSpPr>
          <p:spPr>
            <a:xfrm>
              <a:off x="7603376" y="3123985"/>
              <a:ext cx="423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/>
            </a:p>
          </p:txBody>
        </p:sp>
      </p:grpSp>
      <p:sp>
        <p:nvSpPr>
          <p:cNvPr id="690" name="Google Shape;690;p31"/>
          <p:cNvSpPr/>
          <p:nvPr/>
        </p:nvSpPr>
        <p:spPr>
          <a:xfrm>
            <a:off x="7392144" y="4365104"/>
            <a:ext cx="360040" cy="360040"/>
          </a:xfrm>
          <a:prstGeom prst="ellipse">
            <a:avLst/>
          </a:prstGeom>
          <a:solidFill>
            <a:srgbClr val="51FF21"/>
          </a:solidFill>
          <a:ln cap="flat" cmpd="sng" w="15875">
            <a:solidFill>
              <a:srgbClr val="1B21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7379479" y="2946700"/>
            <a:ext cx="360040" cy="360040"/>
          </a:xfrm>
          <a:prstGeom prst="ellipse">
            <a:avLst/>
          </a:prstGeom>
          <a:solidFill>
            <a:srgbClr val="7030A0"/>
          </a:solidFill>
          <a:ln cap="flat" cmpd="sng" w="158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7379479" y="4869160"/>
            <a:ext cx="360040" cy="360040"/>
          </a:xfrm>
          <a:prstGeom prst="ellipse">
            <a:avLst/>
          </a:prstGeom>
          <a:solidFill>
            <a:srgbClr val="7030A0"/>
          </a:solidFill>
          <a:ln cap="flat" cmpd="sng" w="158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7392144" y="3861048"/>
            <a:ext cx="360040" cy="360040"/>
          </a:xfrm>
          <a:prstGeom prst="ellipse">
            <a:avLst/>
          </a:prstGeom>
          <a:solidFill>
            <a:srgbClr val="FEDF22"/>
          </a:solidFill>
          <a:ln cap="flat" cmpd="sng" w="158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4" name="Google Shape;694;p31"/>
          <p:cNvSpPr/>
          <p:nvPr/>
        </p:nvSpPr>
        <p:spPr>
          <a:xfrm rot="-5400000">
            <a:off x="8932813" y="409402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CIRC_019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2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SISTEMA DE SEGURANÇA DA SALA REFRIGERADA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33"/>
          <p:cNvGrpSpPr/>
          <p:nvPr/>
        </p:nvGrpSpPr>
        <p:grpSpPr>
          <a:xfrm rot="-1536021">
            <a:off x="5535696" y="5854597"/>
            <a:ext cx="679531" cy="658800"/>
            <a:chOff x="9283928" y="5674680"/>
            <a:chExt cx="679531" cy="658800"/>
          </a:xfrm>
        </p:grpSpPr>
        <p:sp>
          <p:nvSpPr>
            <p:cNvPr id="705" name="Google Shape;705;p33"/>
            <p:cNvSpPr/>
            <p:nvPr/>
          </p:nvSpPr>
          <p:spPr>
            <a:xfrm>
              <a:off x="9362576" y="5973440"/>
              <a:ext cx="360040" cy="360040"/>
            </a:xfrm>
            <a:prstGeom prst="ellipse">
              <a:avLst/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lin ang="8100000" scaled="0"/>
            </a:gra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9603419" y="5740400"/>
              <a:ext cx="360040" cy="360040"/>
            </a:xfrm>
            <a:prstGeom prst="ellipse">
              <a:avLst/>
            </a:prstGeom>
            <a:gradFill>
              <a:gsLst>
                <a:gs pos="0">
                  <a:srgbClr val="006994"/>
                </a:gs>
                <a:gs pos="50000">
                  <a:srgbClr val="009AD7"/>
                </a:gs>
                <a:gs pos="100000">
                  <a:srgbClr val="00B8FF"/>
                </a:gs>
              </a:gsLst>
              <a:lin ang="8100000" scaled="0"/>
            </a:gra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9283928" y="5674680"/>
              <a:ext cx="360040" cy="360040"/>
            </a:xfrm>
            <a:prstGeom prst="ellipse">
              <a:avLst/>
            </a:prstGeom>
            <a:gradFill>
              <a:gsLst>
                <a:gs pos="0">
                  <a:srgbClr val="999934"/>
                </a:gs>
                <a:gs pos="50000">
                  <a:srgbClr val="DEDE4B"/>
                </a:gs>
                <a:gs pos="100000">
                  <a:srgbClr val="FFFF5A"/>
                </a:gs>
              </a:gsLst>
              <a:lin ang="2700000" scaled="0"/>
            </a:gra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08" name="Google Shape;708;p33"/>
          <p:cNvSpPr txBox="1"/>
          <p:nvPr>
            <p:ph idx="1" type="body"/>
          </p:nvPr>
        </p:nvSpPr>
        <p:spPr>
          <a:xfrm>
            <a:off x="723899" y="714939"/>
            <a:ext cx="10845801" cy="5152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pt-BR"/>
              <a:t>Um supermercado possui sensores para controle de acesso à sala refrigerada: </a:t>
            </a:r>
            <a:endParaRPr/>
          </a:p>
          <a:p>
            <a:pPr indent="-68580" lvl="0" marL="6858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Sensor de presença (A) é ativado quando uma pessoa está dentro da sala; e o termômetro (B) que se ativa quando a temperatura é &lt;3°c;</a:t>
            </a:r>
            <a:endParaRPr/>
          </a:p>
          <a:p>
            <a:pPr indent="-68580" lvl="0" marL="6858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Uma luz de controle deverá ser construída para ficar na sala de segurança, informando através de cores qual é o status desses sensores:</a:t>
            </a:r>
            <a:endParaRPr/>
          </a:p>
          <a:p>
            <a:pPr indent="-68580" lvl="0" marL="6858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Quando nenhum sensor está ativo, deverá ficar </a:t>
            </a:r>
            <a:r>
              <a:rPr i="1" lang="pt-BR"/>
              <a:t>desligada</a:t>
            </a:r>
            <a:r>
              <a:rPr b="1" lang="pt-BR"/>
              <a:t>, quando apenas o sensor de presença estiver ativo, deverá ficar </a:t>
            </a:r>
            <a:r>
              <a:rPr i="1" lang="pt-BR"/>
              <a:t>verde</a:t>
            </a:r>
            <a:r>
              <a:rPr b="1" lang="pt-BR"/>
              <a:t>, quando somente o sensor de temperatura estiver ativo, deverá ficar </a:t>
            </a:r>
            <a:r>
              <a:rPr i="1" lang="pt-BR"/>
              <a:t>laranja</a:t>
            </a:r>
            <a:r>
              <a:rPr b="1" lang="pt-BR"/>
              <a:t>; finalmente, se ambos forem ativos, deverá ficar </a:t>
            </a:r>
            <a:r>
              <a:rPr i="1" lang="pt-BR"/>
              <a:t>roxo</a:t>
            </a:r>
            <a:r>
              <a:rPr b="1" lang="pt-BR"/>
              <a:t>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pt-BR"/>
              <a:t>Considere uma luz produzida por três </a:t>
            </a:r>
            <a:r>
              <a:rPr b="1" i="1" lang="pt-BR"/>
              <a:t>leds</a:t>
            </a:r>
            <a:r>
              <a:rPr b="1" lang="pt-BR"/>
              <a:t>, um amarelo, um azul e um vermelho.</a:t>
            </a:r>
            <a:endParaRPr b="1"/>
          </a:p>
        </p:txBody>
      </p:sp>
      <p:grpSp>
        <p:nvGrpSpPr>
          <p:cNvPr id="709" name="Google Shape;709;p33"/>
          <p:cNvGrpSpPr/>
          <p:nvPr/>
        </p:nvGrpSpPr>
        <p:grpSpPr>
          <a:xfrm>
            <a:off x="5426719" y="4863180"/>
            <a:ext cx="720080" cy="371027"/>
            <a:chOff x="3491880" y="5517232"/>
            <a:chExt cx="720080" cy="371027"/>
          </a:xfrm>
        </p:grpSpPr>
        <p:sp>
          <p:nvSpPr>
            <p:cNvPr id="710" name="Google Shape;710;p33"/>
            <p:cNvSpPr/>
            <p:nvPr/>
          </p:nvSpPr>
          <p:spPr>
            <a:xfrm>
              <a:off x="3491880" y="5517232"/>
              <a:ext cx="360040" cy="360040"/>
            </a:xfrm>
            <a:prstGeom prst="ellipse">
              <a:avLst/>
            </a:prstGeom>
            <a:gradFill>
              <a:gsLst>
                <a:gs pos="0">
                  <a:srgbClr val="999934"/>
                </a:gs>
                <a:gs pos="50000">
                  <a:srgbClr val="DEDE4B"/>
                </a:gs>
                <a:gs pos="100000">
                  <a:srgbClr val="FFFF5A"/>
                </a:gs>
              </a:gsLst>
              <a:lin ang="2700000" scaled="0"/>
            </a:gra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51920" y="5517232"/>
              <a:ext cx="360040" cy="360040"/>
            </a:xfrm>
            <a:prstGeom prst="ellipse">
              <a:avLst/>
            </a:prstGeom>
            <a:gradFill>
              <a:gsLst>
                <a:gs pos="0">
                  <a:srgbClr val="006994"/>
                </a:gs>
                <a:gs pos="50000">
                  <a:srgbClr val="009AD7"/>
                </a:gs>
                <a:gs pos="100000">
                  <a:srgbClr val="00B8FF"/>
                </a:gs>
              </a:gsLst>
              <a:lin ang="8100000" scaled="0"/>
            </a:gra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3671900" y="5528219"/>
              <a:ext cx="360040" cy="360040"/>
            </a:xfrm>
            <a:prstGeom prst="ellipse">
              <a:avLst/>
            </a:prstGeom>
            <a:solidFill>
              <a:srgbClr val="51FF21"/>
            </a:solidFill>
            <a:ln cap="flat" cmpd="sng" w="15875">
              <a:solidFill>
                <a:srgbClr val="51FF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713" name="Google Shape;713;p33"/>
          <p:cNvGrpSpPr/>
          <p:nvPr/>
        </p:nvGrpSpPr>
        <p:grpSpPr>
          <a:xfrm>
            <a:off x="6373411" y="4868674"/>
            <a:ext cx="720080" cy="365858"/>
            <a:chOff x="4644008" y="5511414"/>
            <a:chExt cx="720080" cy="365858"/>
          </a:xfrm>
        </p:grpSpPr>
        <p:sp>
          <p:nvSpPr>
            <p:cNvPr id="714" name="Google Shape;714;p33"/>
            <p:cNvSpPr/>
            <p:nvPr/>
          </p:nvSpPr>
          <p:spPr>
            <a:xfrm>
              <a:off x="4644008" y="5517232"/>
              <a:ext cx="360040" cy="360040"/>
            </a:xfrm>
            <a:prstGeom prst="ellipse">
              <a:avLst/>
            </a:prstGeom>
            <a:gradFill>
              <a:gsLst>
                <a:gs pos="0">
                  <a:srgbClr val="999934"/>
                </a:gs>
                <a:gs pos="50000">
                  <a:srgbClr val="DEDE4B"/>
                </a:gs>
                <a:gs pos="100000">
                  <a:srgbClr val="FFFF5A"/>
                </a:gs>
              </a:gsLst>
              <a:lin ang="2700000" scaled="0"/>
            </a:gra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5004048" y="5516219"/>
              <a:ext cx="360040" cy="360040"/>
            </a:xfrm>
            <a:prstGeom prst="ellipse">
              <a:avLst/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lin ang="8100000" scaled="0"/>
            </a:gra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4824028" y="5511414"/>
              <a:ext cx="360040" cy="360040"/>
            </a:xfrm>
            <a:prstGeom prst="ellipse">
              <a:avLst/>
            </a:prstGeom>
            <a:solidFill>
              <a:srgbClr val="FFAE5D"/>
            </a:solidFill>
            <a:ln cap="flat" cmpd="sng" w="158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717" name="Google Shape;717;p33"/>
          <p:cNvGrpSpPr/>
          <p:nvPr/>
        </p:nvGrpSpPr>
        <p:grpSpPr>
          <a:xfrm>
            <a:off x="7349621" y="4858375"/>
            <a:ext cx="720080" cy="364845"/>
            <a:chOff x="5848120" y="5511414"/>
            <a:chExt cx="720080" cy="364845"/>
          </a:xfrm>
        </p:grpSpPr>
        <p:sp>
          <p:nvSpPr>
            <p:cNvPr id="718" name="Google Shape;718;p33"/>
            <p:cNvSpPr/>
            <p:nvPr/>
          </p:nvSpPr>
          <p:spPr>
            <a:xfrm>
              <a:off x="5848120" y="5516219"/>
              <a:ext cx="360040" cy="360040"/>
            </a:xfrm>
            <a:prstGeom prst="ellipse">
              <a:avLst/>
            </a:prstGeom>
            <a:gradFill>
              <a:gsLst>
                <a:gs pos="0">
                  <a:srgbClr val="006994"/>
                </a:gs>
                <a:gs pos="50000">
                  <a:srgbClr val="009AD7"/>
                </a:gs>
                <a:gs pos="100000">
                  <a:srgbClr val="00B8FF"/>
                </a:gs>
              </a:gsLst>
              <a:lin ang="5400000" scaled="0"/>
            </a:gra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6208160" y="5515206"/>
              <a:ext cx="360040" cy="360040"/>
            </a:xfrm>
            <a:prstGeom prst="ellipse">
              <a:avLst/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lin ang="8100000" scaled="0"/>
            </a:gra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6031229" y="5511414"/>
              <a:ext cx="360040" cy="360040"/>
            </a:xfrm>
            <a:prstGeom prst="ellipse">
              <a:avLst/>
            </a:prstGeom>
            <a:solidFill>
              <a:srgbClr val="7030A0"/>
            </a:solidFill>
            <a:ln cap="flat" cmpd="sng" w="1587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21" name="Google Shape;721;p33"/>
          <p:cNvSpPr/>
          <p:nvPr/>
        </p:nvSpPr>
        <p:spPr>
          <a:xfrm rot="-5400000">
            <a:off x="11191552" y="3106503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CIRC_020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6" name="Google Shape;726;p34"/>
          <p:cNvGraphicFramePr/>
          <p:nvPr/>
        </p:nvGraphicFramePr>
        <p:xfrm>
          <a:off x="1937545" y="1459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854950"/>
                <a:gridCol w="862600"/>
                <a:gridCol w="862600"/>
                <a:gridCol w="862600"/>
                <a:gridCol w="862600"/>
              </a:tblGrid>
              <a:tr h="547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>
                          <a:solidFill>
                            <a:schemeClr val="lt1"/>
                          </a:solidFill>
                        </a:rPr>
                        <a:t>ENTRADAS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>
                          <a:solidFill>
                            <a:schemeClr val="lt1"/>
                          </a:solidFill>
                        </a:rPr>
                        <a:t>SAÍDAS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 hMerge="1"/>
                <a:tc hMerge="1"/>
              </a:tr>
              <a:tr h="73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X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Y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Z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73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73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73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73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727" name="Google Shape;727;p34"/>
          <p:cNvGrpSpPr/>
          <p:nvPr/>
        </p:nvGrpSpPr>
        <p:grpSpPr>
          <a:xfrm>
            <a:off x="3977664" y="2142445"/>
            <a:ext cx="2175147" cy="502571"/>
            <a:chOff x="3977664" y="2142445"/>
            <a:chExt cx="2175147" cy="502571"/>
          </a:xfrm>
        </p:grpSpPr>
        <p:sp>
          <p:nvSpPr>
            <p:cNvPr id="728" name="Google Shape;728;p34"/>
            <p:cNvSpPr/>
            <p:nvPr/>
          </p:nvSpPr>
          <p:spPr>
            <a:xfrm rot="-1536021">
              <a:off x="5732658" y="2202558"/>
              <a:ext cx="360040" cy="360040"/>
            </a:xfrm>
            <a:prstGeom prst="ellipse">
              <a:avLst/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lin ang="8100000" scaled="0"/>
            </a:gra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29" name="Google Shape;729;p34"/>
            <p:cNvSpPr/>
            <p:nvPr/>
          </p:nvSpPr>
          <p:spPr>
            <a:xfrm rot="-1536021">
              <a:off x="4840767" y="2224864"/>
              <a:ext cx="360040" cy="360040"/>
            </a:xfrm>
            <a:prstGeom prst="ellipse">
              <a:avLst/>
            </a:prstGeom>
            <a:gradFill>
              <a:gsLst>
                <a:gs pos="0">
                  <a:srgbClr val="006994"/>
                </a:gs>
                <a:gs pos="50000">
                  <a:srgbClr val="009AD7"/>
                </a:gs>
                <a:gs pos="100000">
                  <a:srgbClr val="00B8FF"/>
                </a:gs>
              </a:gsLst>
              <a:lin ang="8100000" scaled="0"/>
            </a:gra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0" name="Google Shape;730;p34"/>
            <p:cNvSpPr/>
            <p:nvPr/>
          </p:nvSpPr>
          <p:spPr>
            <a:xfrm rot="-1536021">
              <a:off x="4037776" y="2202558"/>
              <a:ext cx="360040" cy="360040"/>
            </a:xfrm>
            <a:prstGeom prst="ellipse">
              <a:avLst/>
            </a:prstGeom>
            <a:gradFill>
              <a:gsLst>
                <a:gs pos="0">
                  <a:srgbClr val="999934"/>
                </a:gs>
                <a:gs pos="50000">
                  <a:srgbClr val="DEDE4B"/>
                </a:gs>
                <a:gs pos="100000">
                  <a:srgbClr val="FFFF5A"/>
                </a:gs>
              </a:gsLst>
              <a:lin ang="2700000" scaled="0"/>
            </a:gra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31" name="Google Shape;731;p34"/>
          <p:cNvSpPr/>
          <p:nvPr/>
        </p:nvSpPr>
        <p:spPr>
          <a:xfrm rot="-5400000">
            <a:off x="5864696" y="3563703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CIRC_020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6" name="Google Shape;736;p35"/>
          <p:cNvGraphicFramePr/>
          <p:nvPr/>
        </p:nvGraphicFramePr>
        <p:xfrm>
          <a:off x="1937545" y="1459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854950"/>
                <a:gridCol w="862600"/>
                <a:gridCol w="862600"/>
                <a:gridCol w="862600"/>
                <a:gridCol w="862600"/>
              </a:tblGrid>
              <a:tr h="5474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>
                          <a:solidFill>
                            <a:schemeClr val="lt1"/>
                          </a:solidFill>
                        </a:rPr>
                        <a:t>ENTRADAS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>
                          <a:solidFill>
                            <a:schemeClr val="lt1"/>
                          </a:solidFill>
                        </a:rPr>
                        <a:t>SAÍDAS</a:t>
                      </a:r>
                      <a:endParaRPr sz="2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/>
                </a:tc>
                <a:tc hMerge="1"/>
                <a:tc hMerge="1"/>
              </a:tr>
              <a:tr h="73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A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B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X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Y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>
                          <a:solidFill>
                            <a:schemeClr val="lt1"/>
                          </a:solidFill>
                        </a:rPr>
                        <a:t>Z</a:t>
                      </a:r>
                      <a:endParaRPr b="1" sz="3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0550" marB="30550" marR="61100" marL="61100" anchor="ctr">
                    <a:solidFill>
                      <a:srgbClr val="2DA96F"/>
                    </a:solidFill>
                  </a:tcPr>
                </a:tc>
              </a:tr>
              <a:tr h="73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C75819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C75819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C75819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73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C75819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C75819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C75819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73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0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C75819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C75819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C75819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  <a:tr h="73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/>
                        <a:t>1</a:t>
                      </a:r>
                      <a:endParaRPr b="1" sz="2800" u="none" cap="none" strike="noStrike"/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C75819"/>
                          </a:solidFill>
                        </a:rPr>
                        <a:t>0</a:t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C75819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C75819"/>
                          </a:solidFill>
                        </a:rPr>
                        <a:t>1</a:t>
                      </a:r>
                      <a:endParaRPr b="1" sz="2800" u="none" cap="none" strike="noStrike">
                        <a:solidFill>
                          <a:srgbClr val="C75819"/>
                        </a:solidFill>
                      </a:endParaRPr>
                    </a:p>
                  </a:txBody>
                  <a:tcPr marT="30550" marB="30550" marR="61100" marL="61100" anchor="ctr"/>
                </a:tc>
              </a:tr>
            </a:tbl>
          </a:graphicData>
        </a:graphic>
      </p:graphicFrame>
      <p:grpSp>
        <p:nvGrpSpPr>
          <p:cNvPr id="737" name="Google Shape;737;p35"/>
          <p:cNvGrpSpPr/>
          <p:nvPr/>
        </p:nvGrpSpPr>
        <p:grpSpPr>
          <a:xfrm>
            <a:off x="3977664" y="2142316"/>
            <a:ext cx="2175182" cy="502606"/>
            <a:chOff x="3977664" y="2142316"/>
            <a:chExt cx="2175182" cy="502606"/>
          </a:xfrm>
        </p:grpSpPr>
        <p:sp>
          <p:nvSpPr>
            <p:cNvPr id="738" name="Google Shape;738;p35"/>
            <p:cNvSpPr/>
            <p:nvPr/>
          </p:nvSpPr>
          <p:spPr>
            <a:xfrm rot="-1537531">
              <a:off x="5732690" y="2202460"/>
              <a:ext cx="360011" cy="360011"/>
            </a:xfrm>
            <a:prstGeom prst="ellipse">
              <a:avLst/>
            </a:prstGeom>
            <a:gradFill>
              <a:gsLst>
                <a:gs pos="0">
                  <a:srgbClr val="9E0000"/>
                </a:gs>
                <a:gs pos="50000">
                  <a:srgbClr val="E40000"/>
                </a:gs>
                <a:gs pos="100000">
                  <a:srgbClr val="FF0000"/>
                </a:gs>
              </a:gsLst>
              <a:lin ang="8100019" scaled="0"/>
            </a:gra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9" name="Google Shape;739;p35"/>
            <p:cNvSpPr/>
            <p:nvPr/>
          </p:nvSpPr>
          <p:spPr>
            <a:xfrm rot="-1537531">
              <a:off x="4840799" y="2224766"/>
              <a:ext cx="360011" cy="360011"/>
            </a:xfrm>
            <a:prstGeom prst="ellipse">
              <a:avLst/>
            </a:prstGeom>
            <a:gradFill>
              <a:gsLst>
                <a:gs pos="0">
                  <a:srgbClr val="006994"/>
                </a:gs>
                <a:gs pos="50000">
                  <a:srgbClr val="009AD7"/>
                </a:gs>
                <a:gs pos="100000">
                  <a:srgbClr val="00B8FF"/>
                </a:gs>
              </a:gsLst>
              <a:lin ang="8100019" scaled="0"/>
            </a:gra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40" name="Google Shape;740;p35"/>
            <p:cNvSpPr/>
            <p:nvPr/>
          </p:nvSpPr>
          <p:spPr>
            <a:xfrm rot="-1537531">
              <a:off x="4037808" y="2202460"/>
              <a:ext cx="360011" cy="360011"/>
            </a:xfrm>
            <a:prstGeom prst="ellipse">
              <a:avLst/>
            </a:prstGeom>
            <a:gradFill>
              <a:gsLst>
                <a:gs pos="0">
                  <a:srgbClr val="999934"/>
                </a:gs>
                <a:gs pos="50000">
                  <a:srgbClr val="DEDE4B"/>
                </a:gs>
                <a:gs pos="100000">
                  <a:srgbClr val="FFFF5A"/>
                </a:gs>
              </a:gsLst>
              <a:lin ang="2700006" scaled="0"/>
            </a:gra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41" name="Google Shape;741;p35"/>
          <p:cNvSpPr/>
          <p:nvPr/>
        </p:nvSpPr>
        <p:spPr>
          <a:xfrm rot="-5400000">
            <a:off x="5864695" y="3563734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CIRC_020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6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RESPOSTA COLORIDA À ENTRADA NUMÉRICA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1" name="Google Shape;751;p37"/>
          <p:cNvGraphicFramePr/>
          <p:nvPr/>
        </p:nvGraphicFramePr>
        <p:xfrm>
          <a:off x="8096423" y="1768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1169350"/>
                <a:gridCol w="1847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Entrada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Cores de saída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0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Verde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Branco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Vermelho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Amarelo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4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Azul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5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Laranja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6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Roxo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7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Preto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52" name="Google Shape;752;p37"/>
          <p:cNvSpPr txBox="1"/>
          <p:nvPr/>
        </p:nvSpPr>
        <p:spPr>
          <a:xfrm>
            <a:off x="1184825" y="637300"/>
            <a:ext cx="6794400" cy="5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pt-BR" sz="27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Considere que o usuário terá um teclado numérico onde poderá entrar com valores de 0 a 7, o dispositivo criado irá projetar uma luz colorida específica para cada cor. </a:t>
            </a:r>
            <a:endParaRPr sz="1700"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pt-BR" sz="27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 dispositivo que aciona esse projetor funcionará com 4 leds, das respectivas cores: 1 Branco, 1 Azul, 1 Vermelho, e 1 Amarelo.</a:t>
            </a:r>
            <a:endParaRPr sz="1700"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pt-BR" sz="27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Faça a tabela verdade e construa o circuito desse dispositivo.</a:t>
            </a:r>
            <a:endParaRPr b="1" sz="27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53" name="Google Shape;753;p37"/>
          <p:cNvGrpSpPr/>
          <p:nvPr/>
        </p:nvGrpSpPr>
        <p:grpSpPr>
          <a:xfrm>
            <a:off x="-13590" y="3533674"/>
            <a:ext cx="1081305" cy="1086053"/>
            <a:chOff x="4977510" y="4968774"/>
            <a:chExt cx="1081305" cy="1086053"/>
          </a:xfrm>
        </p:grpSpPr>
        <p:sp>
          <p:nvSpPr>
            <p:cNvPr id="754" name="Google Shape;754;p37"/>
            <p:cNvSpPr/>
            <p:nvPr/>
          </p:nvSpPr>
          <p:spPr>
            <a:xfrm flipH="1" rot="-8975671">
              <a:off x="5125580" y="5112556"/>
              <a:ext cx="785165" cy="798488"/>
            </a:xfrm>
            <a:prstGeom prst="roundRect">
              <a:avLst>
                <a:gd fmla="val 33785" name="adj"/>
              </a:avLst>
            </a:prstGeom>
            <a:solidFill>
              <a:schemeClr val="dk1"/>
            </a:solidFill>
            <a:ln cap="flat" cmpd="sng" w="15875">
              <a:solidFill>
                <a:srgbClr val="3997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55" name="Google Shape;755;p37"/>
            <p:cNvSpPr/>
            <p:nvPr/>
          </p:nvSpPr>
          <p:spPr>
            <a:xfrm flipH="1" rot="-8975671">
              <a:off x="5121405" y="5395519"/>
              <a:ext cx="347867" cy="335536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56" name="Google Shape;756;p37"/>
            <p:cNvSpPr/>
            <p:nvPr/>
          </p:nvSpPr>
          <p:spPr>
            <a:xfrm flipH="1" rot="-8975671">
              <a:off x="5291706" y="5111473"/>
              <a:ext cx="347867" cy="335536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57" name="Google Shape;757;p37"/>
            <p:cNvSpPr/>
            <p:nvPr/>
          </p:nvSpPr>
          <p:spPr>
            <a:xfrm flipH="1" rot="-8975671">
              <a:off x="5578548" y="5289789"/>
              <a:ext cx="347867" cy="335536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58" name="Google Shape;758;p37"/>
            <p:cNvSpPr/>
            <p:nvPr/>
          </p:nvSpPr>
          <p:spPr>
            <a:xfrm flipH="1" rot="-8975671">
              <a:off x="5408809" y="5573996"/>
              <a:ext cx="347867" cy="33553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59" name="Google Shape;759;p37"/>
          <p:cNvSpPr/>
          <p:nvPr/>
        </p:nvSpPr>
        <p:spPr>
          <a:xfrm rot="-5400000">
            <a:off x="10735301" y="3244356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CIRC_021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4" name="Google Shape;764;p38"/>
          <p:cNvGraphicFramePr/>
          <p:nvPr/>
        </p:nvGraphicFramePr>
        <p:xfrm>
          <a:off x="3971762" y="1039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474800"/>
                <a:gridCol w="474800"/>
                <a:gridCol w="474800"/>
                <a:gridCol w="474800"/>
                <a:gridCol w="474800"/>
                <a:gridCol w="474800"/>
                <a:gridCol w="474800"/>
              </a:tblGrid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A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B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C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W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X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Y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Z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wentieth Century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wentieth Century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wentieth Century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65" name="Google Shape;765;p38"/>
          <p:cNvSpPr/>
          <p:nvPr/>
        </p:nvSpPr>
        <p:spPr>
          <a:xfrm rot="-5400000">
            <a:off x="6917136" y="2940578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CIRC_021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766" name="Google Shape;766;p38"/>
          <p:cNvGraphicFramePr/>
          <p:nvPr/>
        </p:nvGraphicFramePr>
        <p:xfrm>
          <a:off x="8096423" y="1768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1169350"/>
                <a:gridCol w="1847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Entrada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Cores de saída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0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Verde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Branco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Vermelho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Amarelo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4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Azul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5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Laranja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6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Roxo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7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Preto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1" name="Google Shape;771;p39"/>
          <p:cNvGraphicFramePr/>
          <p:nvPr/>
        </p:nvGraphicFramePr>
        <p:xfrm>
          <a:off x="3971762" y="1039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474800"/>
                <a:gridCol w="474800"/>
                <a:gridCol w="474800"/>
                <a:gridCol w="474800"/>
                <a:gridCol w="474800"/>
                <a:gridCol w="474800"/>
                <a:gridCol w="474800"/>
              </a:tblGrid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A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B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C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W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X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Y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Z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72" name="Google Shape;772;p39"/>
          <p:cNvSpPr/>
          <p:nvPr/>
        </p:nvSpPr>
        <p:spPr>
          <a:xfrm rot="-5400000">
            <a:off x="6917134" y="2940609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CIRC_021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773" name="Google Shape;773;p39"/>
          <p:cNvGraphicFramePr/>
          <p:nvPr/>
        </p:nvGraphicFramePr>
        <p:xfrm>
          <a:off x="8096423" y="1768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1169350"/>
                <a:gridCol w="1847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Entrada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Cores de saída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0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Verde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Branco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Vermelho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Amarelo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4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Azul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5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Laranja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6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Roxo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7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Preto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2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58" name="Google Shape;358;p2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4" name="Google Shape;364;p2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5" name="Google Shape;365;p2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7" name="Google Shape;367;p2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8" name="Google Shape;368;p2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1" name="Google Shape;371;p2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3" name="Google Shape;373;p2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6" name="Google Shape;376;p2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9" name="Google Shape;379;p2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3" name="Google Shape;383;p2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2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0" name="Google Shape;390;p2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2" name="Google Shape;392;p2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2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5" name="Google Shape;395;p2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2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0" name="Google Shape;400;p2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2" name="Google Shape;402;p2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Google Shape;405;p2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6" name="Google Shape;406;p2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9" name="Google Shape;409;p2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1" name="Google Shape;411;p2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2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13" name="Google Shape;413;p2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4" name="Google Shape;414;p2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5" name="Google Shape;415;p22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16" name="Google Shape;416;p22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417" name="Google Shape;417;p22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18" name="Google Shape;418;p22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1" name="Google Shape;421;p22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2" name="Google Shape;422;p22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5" name="Google Shape;425;p22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8" name="Google Shape;428;p22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31" name="Google Shape;431;p22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32" name="Google Shape;432;p22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35" name="Google Shape;435;p22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 flipH="1" rot="-5400000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2"/>
          <p:cNvSpPr txBox="1"/>
          <p:nvPr>
            <p:ph type="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wentieth Century"/>
              <a:buNone/>
            </a:pPr>
            <a:r>
              <a:rPr lang="pt-BR" sz="4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ANÁLISE DOS REQUISITOS</a:t>
            </a:r>
            <a:endParaRPr sz="4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8" name="Google Shape;438;p22"/>
          <p:cNvSpPr txBox="1"/>
          <p:nvPr>
            <p:ph idx="1" type="body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 CONSTRUÇÃO DA ESTRUTURA DE DECISÃO</a:t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" name="Google Shape;778;p40"/>
          <p:cNvGraphicFramePr/>
          <p:nvPr/>
        </p:nvGraphicFramePr>
        <p:xfrm>
          <a:off x="3971762" y="1039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474800"/>
                <a:gridCol w="474800"/>
                <a:gridCol w="474800"/>
                <a:gridCol w="474800"/>
                <a:gridCol w="474800"/>
                <a:gridCol w="474800"/>
                <a:gridCol w="474800"/>
              </a:tblGrid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A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B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C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W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X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Y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Z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779" name="Google Shape;779;p40"/>
          <p:cNvSpPr/>
          <p:nvPr/>
        </p:nvSpPr>
        <p:spPr>
          <a:xfrm rot="-5400000">
            <a:off x="6917134" y="2940609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CIRC_021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780" name="Google Shape;780;p40"/>
          <p:cNvGraphicFramePr/>
          <p:nvPr/>
        </p:nvGraphicFramePr>
        <p:xfrm>
          <a:off x="8096423" y="1768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1169350"/>
                <a:gridCol w="1847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Entrada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Cores de saída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0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Verde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Branco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Vermelho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Amarelo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4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Azul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5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Laranja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6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Roxo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7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Preto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781" name="Google Shape;781;p40"/>
          <p:cNvCxnSpPr/>
          <p:nvPr/>
        </p:nvCxnSpPr>
        <p:spPr>
          <a:xfrm>
            <a:off x="3192750" y="3386625"/>
            <a:ext cx="4799700" cy="2130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6" name="Google Shape;786;p41"/>
          <p:cNvGraphicFramePr/>
          <p:nvPr/>
        </p:nvGraphicFramePr>
        <p:xfrm>
          <a:off x="6259187" y="1546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474800"/>
                <a:gridCol w="474800"/>
                <a:gridCol w="474800"/>
                <a:gridCol w="474800"/>
                <a:gridCol w="474800"/>
                <a:gridCol w="474800"/>
                <a:gridCol w="474800"/>
              </a:tblGrid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A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B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C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W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X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Y</a:t>
                      </a:r>
                      <a:endParaRPr sz="2400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rgbClr val="000000"/>
                          </a:solidFill>
                        </a:rPr>
                        <a:t>Z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787" name="Google Shape;787;p41"/>
          <p:cNvGraphicFramePr/>
          <p:nvPr/>
        </p:nvGraphicFramePr>
        <p:xfrm>
          <a:off x="9691648" y="16458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1040200"/>
                <a:gridCol w="1284075"/>
              </a:tblGrid>
              <a:tr h="60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Entrada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Cores de saída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0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Verde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1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Branco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2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Vermelho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3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Amarelo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4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Azul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5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Laranja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6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Roxo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7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Preto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788" name="Google Shape;788;p41"/>
          <p:cNvCxnSpPr/>
          <p:nvPr/>
        </p:nvCxnSpPr>
        <p:spPr>
          <a:xfrm rot="10800000">
            <a:off x="6230175" y="3935925"/>
            <a:ext cx="3331800" cy="0"/>
          </a:xfrm>
          <a:prstGeom prst="straightConnector1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9" name="Google Shape;789;p41"/>
          <p:cNvPicPr preferRelativeResize="0"/>
          <p:nvPr/>
        </p:nvPicPr>
        <p:blipFill rotWithShape="1">
          <a:blip r:embed="rId3">
            <a:alphaModFix/>
          </a:blip>
          <a:srcRect b="6757" l="14696" r="7379" t="12603"/>
          <a:stretch/>
        </p:blipFill>
        <p:spPr>
          <a:xfrm>
            <a:off x="0" y="758013"/>
            <a:ext cx="6230174" cy="574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2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ALERTA DE AUTORIZAÇÃO DE ACESSO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3"/>
          <p:cNvSpPr txBox="1"/>
          <p:nvPr/>
        </p:nvSpPr>
        <p:spPr>
          <a:xfrm>
            <a:off x="1169230" y="244568"/>
            <a:ext cx="10943700" cy="6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Dois setores de segurança possuem os seguintes dispositivos(cada)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Um sensor de presença (Presença=1)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Um chaveador de liberação (Autorizado=1)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Na sala de segurança uma luz de indicação apresenta as seguintes cores, conforme os respectivos casos: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Azul</a:t>
            </a: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= Ambos os setores vazios e chaveadores desligados.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Verde</a:t>
            </a: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= Qualquer setor Ocupado e o seu chaveador ligado.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Amarelo</a:t>
            </a: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= Um setor Ocupado e chaveadores ligados.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Laranja</a:t>
            </a: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= Ambos os setores vazios e chaveadores ligados.</a:t>
            </a: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b="1" sz="20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Vermelho</a:t>
            </a: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= Se o setor em uso não estiver liberado, mas tiver presença.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Cada situação (COR) se sobrepõe a anterior.</a:t>
            </a:r>
            <a:endParaRPr/>
          </a:p>
        </p:txBody>
      </p:sp>
      <p:sp>
        <p:nvSpPr>
          <p:cNvPr id="800" name="Google Shape;800;p43"/>
          <p:cNvSpPr/>
          <p:nvPr/>
        </p:nvSpPr>
        <p:spPr>
          <a:xfrm rot="-5400000">
            <a:off x="10289852" y="3252588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CIRC_022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801" name="Google Shape;801;p43"/>
          <p:cNvGrpSpPr/>
          <p:nvPr/>
        </p:nvGrpSpPr>
        <p:grpSpPr>
          <a:xfrm>
            <a:off x="9621470" y="2854833"/>
            <a:ext cx="1000242" cy="1266610"/>
            <a:chOff x="8079786" y="3961315"/>
            <a:chExt cx="1000242" cy="1266610"/>
          </a:xfrm>
        </p:grpSpPr>
        <p:grpSp>
          <p:nvGrpSpPr>
            <p:cNvPr id="802" name="Google Shape;802;p43"/>
            <p:cNvGrpSpPr/>
            <p:nvPr/>
          </p:nvGrpSpPr>
          <p:grpSpPr>
            <a:xfrm rot="-2066640">
              <a:off x="8250475" y="4336447"/>
              <a:ext cx="468052" cy="478055"/>
              <a:chOff x="4608004" y="5606008"/>
              <a:chExt cx="900100" cy="919336"/>
            </a:xfrm>
          </p:grpSpPr>
          <p:sp>
            <p:nvSpPr>
              <p:cNvPr id="803" name="Google Shape;803;p43"/>
              <p:cNvSpPr/>
              <p:nvPr/>
            </p:nvSpPr>
            <p:spPr>
              <a:xfrm>
                <a:off x="4608004" y="5606008"/>
                <a:ext cx="900100" cy="919336"/>
              </a:xfrm>
              <a:prstGeom prst="roundRect">
                <a:avLst>
                  <a:gd fmla="val 33785" name="adj"/>
                </a:avLst>
              </a:prstGeom>
              <a:solidFill>
                <a:schemeClr val="dk1"/>
              </a:solidFill>
              <a:ln cap="flat" cmpd="sng" w="15875">
                <a:solidFill>
                  <a:srgbClr val="39976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4860032" y="5661248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 cap="flat" cmpd="sng" w="158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4682294" y="6052764"/>
                <a:ext cx="360040" cy="360040"/>
              </a:xfrm>
              <a:prstGeom prst="ellipse">
                <a:avLst/>
              </a:prstGeom>
              <a:solidFill>
                <a:srgbClr val="00B0F0"/>
              </a:solidFill>
              <a:ln cap="flat" cmpd="sng" w="158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5072236" y="6046551"/>
                <a:ext cx="360040" cy="360040"/>
              </a:xfrm>
              <a:prstGeom prst="ellipse">
                <a:avLst/>
              </a:prstGeom>
              <a:solidFill>
                <a:srgbClr val="FFFF00"/>
              </a:solidFill>
              <a:ln cap="flat" cmpd="sng" w="15875">
                <a:solidFill>
                  <a:srgbClr val="FF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807" name="Google Shape;807;p43"/>
            <p:cNvSpPr/>
            <p:nvPr/>
          </p:nvSpPr>
          <p:spPr>
            <a:xfrm>
              <a:off x="8104601" y="4704705"/>
              <a:ext cx="4299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 cap="none">
                  <a:solidFill>
                    <a:srgbClr val="00B0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 b="1" sz="2800" cap="non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8650102" y="4325744"/>
              <a:ext cx="4299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rgbClr val="FFFF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 b="1" sz="2800" cap="non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8079786" y="3961315"/>
              <a:ext cx="41069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 b="1" sz="2800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4"/>
          <p:cNvSpPr txBox="1"/>
          <p:nvPr/>
        </p:nvSpPr>
        <p:spPr>
          <a:xfrm>
            <a:off x="1172066" y="185431"/>
            <a:ext cx="10943700" cy="6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Dois setores de segurança possuem os seguintes dispositivos(cada)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(A) (C) Um sensor de presença (Presença=1)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(B) (D) Um chaveador de liberação (Autorizado=1)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Na sala de segurança uma luz de indicação apresenta as seguintes cores, conforme os respectivos casos: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Azul</a:t>
            </a: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= Ambos os setores vazios e chaveadores desligados.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Verde</a:t>
            </a: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= Qualquer setor Ocupado e o seu chaveador ligado.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Amarelo</a:t>
            </a: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= Um setor Ocupado e chaveadores ligados.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Laranja</a:t>
            </a:r>
            <a:r>
              <a:rPr lang="pt-BR" sz="20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= Ambos os setores vazios e chaveadores ligados.</a:t>
            </a:r>
            <a:r>
              <a:rPr b="1" lang="pt-BR" sz="20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b="1" sz="200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Vermelho</a:t>
            </a: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= Se o setor em uso não estiver liberado, mas tiver presença.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Cada situação (COR) se sobrepõe a anterior.</a:t>
            </a:r>
            <a:endParaRPr/>
          </a:p>
        </p:txBody>
      </p:sp>
      <p:sp>
        <p:nvSpPr>
          <p:cNvPr id="815" name="Google Shape;815;p44"/>
          <p:cNvSpPr/>
          <p:nvPr/>
        </p:nvSpPr>
        <p:spPr>
          <a:xfrm rot="-5400000">
            <a:off x="10289852" y="3252588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CIRC_022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816" name="Google Shape;816;p44"/>
          <p:cNvGrpSpPr/>
          <p:nvPr/>
        </p:nvGrpSpPr>
        <p:grpSpPr>
          <a:xfrm>
            <a:off x="9621470" y="2854833"/>
            <a:ext cx="1000242" cy="1266610"/>
            <a:chOff x="8079786" y="3961315"/>
            <a:chExt cx="1000242" cy="1266610"/>
          </a:xfrm>
        </p:grpSpPr>
        <p:grpSp>
          <p:nvGrpSpPr>
            <p:cNvPr id="817" name="Google Shape;817;p44"/>
            <p:cNvGrpSpPr/>
            <p:nvPr/>
          </p:nvGrpSpPr>
          <p:grpSpPr>
            <a:xfrm rot="-2066640">
              <a:off x="8250475" y="4336447"/>
              <a:ext cx="468052" cy="478055"/>
              <a:chOff x="4608004" y="5606008"/>
              <a:chExt cx="900100" cy="919336"/>
            </a:xfrm>
          </p:grpSpPr>
          <p:sp>
            <p:nvSpPr>
              <p:cNvPr id="818" name="Google Shape;818;p44"/>
              <p:cNvSpPr/>
              <p:nvPr/>
            </p:nvSpPr>
            <p:spPr>
              <a:xfrm>
                <a:off x="4608004" y="5606008"/>
                <a:ext cx="900100" cy="919336"/>
              </a:xfrm>
              <a:prstGeom prst="roundRect">
                <a:avLst>
                  <a:gd fmla="val 33785" name="adj"/>
                </a:avLst>
              </a:prstGeom>
              <a:solidFill>
                <a:schemeClr val="dk1"/>
              </a:solidFill>
              <a:ln cap="flat" cmpd="sng" w="15875">
                <a:solidFill>
                  <a:srgbClr val="39976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19" name="Google Shape;819;p44"/>
              <p:cNvSpPr/>
              <p:nvPr/>
            </p:nvSpPr>
            <p:spPr>
              <a:xfrm>
                <a:off x="4860032" y="5661248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 cap="flat" cmpd="sng" w="158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20" name="Google Shape;820;p44"/>
              <p:cNvSpPr/>
              <p:nvPr/>
            </p:nvSpPr>
            <p:spPr>
              <a:xfrm>
                <a:off x="4682294" y="6052764"/>
                <a:ext cx="360040" cy="360040"/>
              </a:xfrm>
              <a:prstGeom prst="ellipse">
                <a:avLst/>
              </a:prstGeom>
              <a:solidFill>
                <a:srgbClr val="00B0F0"/>
              </a:solidFill>
              <a:ln cap="flat" cmpd="sng" w="158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21" name="Google Shape;821;p44"/>
              <p:cNvSpPr/>
              <p:nvPr/>
            </p:nvSpPr>
            <p:spPr>
              <a:xfrm>
                <a:off x="5072236" y="6046551"/>
                <a:ext cx="360040" cy="360040"/>
              </a:xfrm>
              <a:prstGeom prst="ellipse">
                <a:avLst/>
              </a:prstGeom>
              <a:solidFill>
                <a:srgbClr val="FFFF00"/>
              </a:solidFill>
              <a:ln cap="flat" cmpd="sng" w="15875">
                <a:solidFill>
                  <a:srgbClr val="FF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822" name="Google Shape;822;p44"/>
            <p:cNvSpPr/>
            <p:nvPr/>
          </p:nvSpPr>
          <p:spPr>
            <a:xfrm>
              <a:off x="8104601" y="4704705"/>
              <a:ext cx="4299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 cap="none">
                  <a:solidFill>
                    <a:srgbClr val="00B0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 b="1" sz="2800" cap="non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8650102" y="4325744"/>
              <a:ext cx="4299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rgbClr val="FFFF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 b="1" sz="2800" cap="non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8079786" y="3961315"/>
              <a:ext cx="41069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 b="1" sz="2800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5"/>
          <p:cNvSpPr txBox="1"/>
          <p:nvPr/>
        </p:nvSpPr>
        <p:spPr>
          <a:xfrm>
            <a:off x="1023950" y="785050"/>
            <a:ext cx="8355000" cy="5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Na construção da tabela verdade, detectamos uma situação não prevista pelo usuário durante a análise de possibilidades a serem testadas.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Isso é premissa para compor o Diagrama de Estados (Status) ou possibilidades de uma combinação de situações ou variáveis.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Em uma segunda rodada de análise o usuário sugere o uso da própria condição Laranja para alertar esse estado de combinação dos sensores.</a:t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30" name="Google Shape;830;p45"/>
          <p:cNvSpPr/>
          <p:nvPr/>
        </p:nvSpPr>
        <p:spPr>
          <a:xfrm rot="-5400000">
            <a:off x="10289852" y="3252588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CIRC_022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831" name="Google Shape;831;p45"/>
          <p:cNvGrpSpPr/>
          <p:nvPr/>
        </p:nvGrpSpPr>
        <p:grpSpPr>
          <a:xfrm>
            <a:off x="9621470" y="2854833"/>
            <a:ext cx="1000242" cy="1266610"/>
            <a:chOff x="8079786" y="3961315"/>
            <a:chExt cx="1000242" cy="1266610"/>
          </a:xfrm>
        </p:grpSpPr>
        <p:grpSp>
          <p:nvGrpSpPr>
            <p:cNvPr id="832" name="Google Shape;832;p45"/>
            <p:cNvGrpSpPr/>
            <p:nvPr/>
          </p:nvGrpSpPr>
          <p:grpSpPr>
            <a:xfrm rot="-2066640">
              <a:off x="8250475" y="4336447"/>
              <a:ext cx="468052" cy="478055"/>
              <a:chOff x="4608004" y="5606008"/>
              <a:chExt cx="900100" cy="919336"/>
            </a:xfrm>
          </p:grpSpPr>
          <p:sp>
            <p:nvSpPr>
              <p:cNvPr id="833" name="Google Shape;833;p45"/>
              <p:cNvSpPr/>
              <p:nvPr/>
            </p:nvSpPr>
            <p:spPr>
              <a:xfrm>
                <a:off x="4608004" y="5606008"/>
                <a:ext cx="900100" cy="919336"/>
              </a:xfrm>
              <a:prstGeom prst="roundRect">
                <a:avLst>
                  <a:gd fmla="val 33785" name="adj"/>
                </a:avLst>
              </a:prstGeom>
              <a:solidFill>
                <a:schemeClr val="dk1"/>
              </a:solidFill>
              <a:ln cap="flat" cmpd="sng" w="15875">
                <a:solidFill>
                  <a:srgbClr val="39976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34" name="Google Shape;834;p45"/>
              <p:cNvSpPr/>
              <p:nvPr/>
            </p:nvSpPr>
            <p:spPr>
              <a:xfrm>
                <a:off x="4860032" y="5661248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 cap="flat" cmpd="sng" w="158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35" name="Google Shape;835;p45"/>
              <p:cNvSpPr/>
              <p:nvPr/>
            </p:nvSpPr>
            <p:spPr>
              <a:xfrm>
                <a:off x="4682294" y="6052764"/>
                <a:ext cx="360040" cy="360040"/>
              </a:xfrm>
              <a:prstGeom prst="ellipse">
                <a:avLst/>
              </a:prstGeom>
              <a:solidFill>
                <a:srgbClr val="00B0F0"/>
              </a:solidFill>
              <a:ln cap="flat" cmpd="sng" w="158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36" name="Google Shape;836;p45"/>
              <p:cNvSpPr/>
              <p:nvPr/>
            </p:nvSpPr>
            <p:spPr>
              <a:xfrm>
                <a:off x="5072236" y="6046551"/>
                <a:ext cx="360040" cy="360040"/>
              </a:xfrm>
              <a:prstGeom prst="ellipse">
                <a:avLst/>
              </a:prstGeom>
              <a:solidFill>
                <a:srgbClr val="FFFF00"/>
              </a:solidFill>
              <a:ln cap="flat" cmpd="sng" w="15875">
                <a:solidFill>
                  <a:srgbClr val="FF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837" name="Google Shape;837;p45"/>
            <p:cNvSpPr/>
            <p:nvPr/>
          </p:nvSpPr>
          <p:spPr>
            <a:xfrm>
              <a:off x="8104601" y="4704705"/>
              <a:ext cx="4299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 cap="none">
                  <a:solidFill>
                    <a:srgbClr val="00B0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 b="1" sz="2800" cap="non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38" name="Google Shape;838;p45"/>
            <p:cNvSpPr/>
            <p:nvPr/>
          </p:nvSpPr>
          <p:spPr>
            <a:xfrm>
              <a:off x="8650102" y="4325744"/>
              <a:ext cx="4299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rgbClr val="FFFF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 b="1" sz="2800" cap="non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39" name="Google Shape;839;p45"/>
            <p:cNvSpPr/>
            <p:nvPr/>
          </p:nvSpPr>
          <p:spPr>
            <a:xfrm>
              <a:off x="8079786" y="3961315"/>
              <a:ext cx="41069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 b="1" sz="2800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6"/>
          <p:cNvSpPr/>
          <p:nvPr/>
        </p:nvSpPr>
        <p:spPr>
          <a:xfrm rot="-5400000">
            <a:off x="11221506" y="3200829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CIRC_022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845" name="Google Shape;845;p46"/>
          <p:cNvGraphicFramePr/>
          <p:nvPr/>
        </p:nvGraphicFramePr>
        <p:xfrm>
          <a:off x="6751995" y="554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48075"/>
                <a:gridCol w="552975"/>
                <a:gridCol w="552975"/>
                <a:gridCol w="552975"/>
                <a:gridCol w="1658925"/>
              </a:tblGrid>
              <a:tr h="3601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ENTRADAS</a:t>
                      </a:r>
                      <a:endParaRPr sz="1900"/>
                    </a:p>
                  </a:txBody>
                  <a:tcPr marT="32800" marB="32800" marR="65625" marL="65625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Resposta</a:t>
                      </a:r>
                      <a:endParaRPr sz="1900"/>
                    </a:p>
                  </a:txBody>
                  <a:tcPr marT="32800" marB="32800" marR="65625" marL="65625" anchor="ctr"/>
                </a:tc>
              </a:tr>
              <a:tr h="38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32800" marB="32800" marR="65625" marL="6562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32800" marB="32800" marR="65625" marL="6562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Twentieth Century"/>
                        <a:buNone/>
                      </a:pPr>
                      <a:r>
                        <a:rPr b="1" lang="pt-BR" sz="19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32800" marB="32800" marR="65625" marL="6562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Twentieth Century"/>
                        <a:buNone/>
                      </a:pPr>
                      <a:r>
                        <a:rPr b="1" lang="pt-BR" sz="19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32800" marB="32800" marR="65625" marL="6562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9BEC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Cor</a:t>
                      </a:r>
                      <a:endParaRPr b="1" sz="2000">
                        <a:solidFill>
                          <a:srgbClr val="9BEC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>
                    <a:solidFill>
                      <a:srgbClr val="2DA96F"/>
                    </a:solidFill>
                  </a:tcPr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000">
                        <a:solidFill>
                          <a:srgbClr val="FF0000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2400">
                        <a:solidFill>
                          <a:srgbClr val="62993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000">
                        <a:solidFill>
                          <a:srgbClr val="FF0000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2400">
                        <a:solidFill>
                          <a:srgbClr val="62993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000">
                        <a:solidFill>
                          <a:srgbClr val="FF0000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2400">
                        <a:solidFill>
                          <a:srgbClr val="62993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000">
                        <a:solidFill>
                          <a:srgbClr val="FF0000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2400">
                        <a:solidFill>
                          <a:srgbClr val="62993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/>
                        <a:t>1</a:t>
                      </a:r>
                      <a:endParaRPr b="1" sz="3000"/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Verde</a:t>
                      </a:r>
                      <a:endParaRPr b="1" sz="30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/>
                        <a:t>1</a:t>
                      </a:r>
                      <a:endParaRPr b="1" sz="3000"/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FF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Amarelo</a:t>
                      </a:r>
                      <a:endParaRPr b="1" sz="3000">
                        <a:solidFill>
                          <a:srgbClr val="FFFF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/>
                        <a:t>1</a:t>
                      </a:r>
                      <a:endParaRPr b="1" sz="3000"/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3000">
                        <a:solidFill>
                          <a:srgbClr val="FF0000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000">
                        <a:solidFill>
                          <a:srgbClr val="FF0000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24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/>
                        <a:t>1</a:t>
                      </a:r>
                      <a:endParaRPr b="1" sz="3000"/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Verde</a:t>
                      </a:r>
                      <a:endParaRPr b="1" sz="30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</a:tbl>
          </a:graphicData>
        </a:graphic>
      </p:graphicFrame>
      <p:graphicFrame>
        <p:nvGraphicFramePr>
          <p:cNvPr id="846" name="Google Shape;846;p46"/>
          <p:cNvGraphicFramePr/>
          <p:nvPr/>
        </p:nvGraphicFramePr>
        <p:xfrm>
          <a:off x="1706338" y="554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61475"/>
                <a:gridCol w="566500"/>
                <a:gridCol w="566500"/>
                <a:gridCol w="465775"/>
                <a:gridCol w="1800200"/>
              </a:tblGrid>
              <a:tr h="37925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ENTRADAS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Resposta</a:t>
                      </a:r>
                      <a:endParaRPr sz="2000"/>
                    </a:p>
                  </a:txBody>
                  <a:tcPr marT="34550" marB="34550" marR="69100" marL="69100" anchor="ctr"/>
                </a:tc>
              </a:tr>
              <a:tr h="37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9BECFF"/>
                          </a:solidFill>
                        </a:rPr>
                        <a:t>Cor</a:t>
                      </a:r>
                      <a:endParaRPr b="1" sz="2000">
                        <a:solidFill>
                          <a:srgbClr val="9BECFF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9BEC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Azul</a:t>
                      </a:r>
                      <a:endParaRPr b="1" sz="3200">
                        <a:solidFill>
                          <a:srgbClr val="9BEC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?</a:t>
                      </a:r>
                      <a:endParaRPr b="1" sz="3200">
                        <a:solidFill>
                          <a:srgbClr val="FFFF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0000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200">
                        <a:solidFill>
                          <a:srgbClr val="FF0000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Verde</a:t>
                      </a:r>
                      <a:endParaRPr b="1" sz="3200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?</a:t>
                      </a:r>
                      <a:endParaRPr b="1" sz="3200">
                        <a:solidFill>
                          <a:srgbClr val="FFFF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ED27A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Laranja</a:t>
                      </a:r>
                      <a:endParaRPr b="1" sz="3200">
                        <a:solidFill>
                          <a:srgbClr val="FED27A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0000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200">
                        <a:solidFill>
                          <a:srgbClr val="FF0000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FFFF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Amarelo</a:t>
                      </a:r>
                      <a:endParaRPr b="1" sz="3200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</a:tbl>
          </a:graphicData>
        </a:graphic>
      </p:graphicFrame>
      <p:grpSp>
        <p:nvGrpSpPr>
          <p:cNvPr id="847" name="Google Shape;847;p46"/>
          <p:cNvGrpSpPr/>
          <p:nvPr/>
        </p:nvGrpSpPr>
        <p:grpSpPr>
          <a:xfrm>
            <a:off x="1778346" y="-50356"/>
            <a:ext cx="1740159" cy="984362"/>
            <a:chOff x="467544" y="212390"/>
            <a:chExt cx="1740159" cy="984362"/>
          </a:xfrm>
        </p:grpSpPr>
        <p:sp>
          <p:nvSpPr>
            <p:cNvPr id="848" name="Google Shape;848;p46"/>
            <p:cNvSpPr txBox="1"/>
            <p:nvPr/>
          </p:nvSpPr>
          <p:spPr>
            <a:xfrm>
              <a:off x="479511" y="212390"/>
              <a:ext cx="17281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00B0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Presença</a:t>
              </a:r>
              <a:endParaRPr b="1" sz="2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467544" y="587383"/>
              <a:ext cx="360040" cy="609369"/>
            </a:xfrm>
            <a:prstGeom prst="downArrow">
              <a:avLst>
                <a:gd fmla="val 50000" name="adj1"/>
                <a:gd fmla="val 99475" name="adj2"/>
              </a:avLst>
            </a:prstGeom>
            <a:solidFill>
              <a:srgbClr val="53D2FF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1619672" y="570584"/>
              <a:ext cx="360040" cy="609369"/>
            </a:xfrm>
            <a:prstGeom prst="downArrow">
              <a:avLst>
                <a:gd fmla="val 50000" name="adj1"/>
                <a:gd fmla="val 99475" name="adj2"/>
              </a:avLst>
            </a:prstGeom>
            <a:solidFill>
              <a:srgbClr val="53D2FF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851" name="Google Shape;851;p46"/>
          <p:cNvSpPr/>
          <p:nvPr/>
        </p:nvSpPr>
        <p:spPr>
          <a:xfrm>
            <a:off x="1706338" y="917207"/>
            <a:ext cx="1080120" cy="491334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2" name="Google Shape;852;p46"/>
          <p:cNvSpPr txBox="1"/>
          <p:nvPr/>
        </p:nvSpPr>
        <p:spPr>
          <a:xfrm rot="-5400000">
            <a:off x="1230881" y="2351953"/>
            <a:ext cx="20310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SETOR  “1”</a:t>
            </a:r>
            <a:endParaRPr b="1" sz="24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3" name="Google Shape;853;p46"/>
          <p:cNvSpPr/>
          <p:nvPr/>
        </p:nvSpPr>
        <p:spPr>
          <a:xfrm>
            <a:off x="2804160" y="917206"/>
            <a:ext cx="1080120" cy="491334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2DA9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4" name="Google Shape;854;p46"/>
          <p:cNvSpPr txBox="1"/>
          <p:nvPr/>
        </p:nvSpPr>
        <p:spPr>
          <a:xfrm rot="-5400000">
            <a:off x="2325810" y="2366762"/>
            <a:ext cx="20310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DA96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SETOR  “2”</a:t>
            </a:r>
            <a:endParaRPr b="1" sz="2400">
              <a:solidFill>
                <a:srgbClr val="2DA96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5" name="Google Shape;855;p46"/>
          <p:cNvSpPr/>
          <p:nvPr/>
        </p:nvSpPr>
        <p:spPr>
          <a:xfrm>
            <a:off x="6734293" y="940051"/>
            <a:ext cx="1080120" cy="491334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6" name="Google Shape;856;p46"/>
          <p:cNvSpPr txBox="1"/>
          <p:nvPr/>
        </p:nvSpPr>
        <p:spPr>
          <a:xfrm rot="-5400000">
            <a:off x="6258836" y="2374797"/>
            <a:ext cx="20310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SETOR  “1”</a:t>
            </a:r>
            <a:endParaRPr b="1" sz="24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7" name="Google Shape;857;p46"/>
          <p:cNvSpPr/>
          <p:nvPr/>
        </p:nvSpPr>
        <p:spPr>
          <a:xfrm>
            <a:off x="7832115" y="940050"/>
            <a:ext cx="1080120" cy="491334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2DA9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8" name="Google Shape;858;p46"/>
          <p:cNvSpPr txBox="1"/>
          <p:nvPr/>
        </p:nvSpPr>
        <p:spPr>
          <a:xfrm rot="-5400000">
            <a:off x="7353765" y="2389606"/>
            <a:ext cx="20310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DA96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SETOR  “2”</a:t>
            </a:r>
            <a:endParaRPr b="1" sz="2400">
              <a:solidFill>
                <a:srgbClr val="2DA96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859" name="Google Shape;859;p46"/>
          <p:cNvGrpSpPr/>
          <p:nvPr/>
        </p:nvGrpSpPr>
        <p:grpSpPr>
          <a:xfrm>
            <a:off x="6859955" y="-44312"/>
            <a:ext cx="1740159" cy="984362"/>
            <a:chOff x="467544" y="212390"/>
            <a:chExt cx="1740159" cy="984362"/>
          </a:xfrm>
        </p:grpSpPr>
        <p:sp>
          <p:nvSpPr>
            <p:cNvPr id="860" name="Google Shape;860;p46"/>
            <p:cNvSpPr txBox="1"/>
            <p:nvPr/>
          </p:nvSpPr>
          <p:spPr>
            <a:xfrm>
              <a:off x="479511" y="212390"/>
              <a:ext cx="17281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00B0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Presença</a:t>
              </a:r>
              <a:endParaRPr b="1" sz="2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467544" y="587383"/>
              <a:ext cx="360040" cy="609369"/>
            </a:xfrm>
            <a:prstGeom prst="downArrow">
              <a:avLst>
                <a:gd fmla="val 50000" name="adj1"/>
                <a:gd fmla="val 99475" name="adj2"/>
              </a:avLst>
            </a:prstGeom>
            <a:solidFill>
              <a:srgbClr val="53D2FF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1619672" y="570584"/>
              <a:ext cx="360040" cy="609369"/>
            </a:xfrm>
            <a:prstGeom prst="downArrow">
              <a:avLst>
                <a:gd fmla="val 50000" name="adj1"/>
                <a:gd fmla="val 99475" name="adj2"/>
              </a:avLst>
            </a:prstGeom>
            <a:solidFill>
              <a:srgbClr val="53D2FF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863" name="Google Shape;863;p46"/>
          <p:cNvSpPr/>
          <p:nvPr/>
        </p:nvSpPr>
        <p:spPr>
          <a:xfrm rot="10800000">
            <a:off x="7385010" y="5611914"/>
            <a:ext cx="360040" cy="609369"/>
          </a:xfrm>
          <a:prstGeom prst="downArrow">
            <a:avLst>
              <a:gd fmla="val 50000" name="adj1"/>
              <a:gd fmla="val 99475" name="adj2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4" name="Google Shape;864;p46"/>
          <p:cNvSpPr/>
          <p:nvPr/>
        </p:nvSpPr>
        <p:spPr>
          <a:xfrm rot="10800000">
            <a:off x="8477098" y="5611914"/>
            <a:ext cx="360040" cy="609369"/>
          </a:xfrm>
          <a:prstGeom prst="downArrow">
            <a:avLst>
              <a:gd fmla="val 50000" name="adj1"/>
              <a:gd fmla="val 99475" name="adj2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5" name="Google Shape;865;p46"/>
          <p:cNvSpPr txBox="1"/>
          <p:nvPr/>
        </p:nvSpPr>
        <p:spPr>
          <a:xfrm>
            <a:off x="7385009" y="6127554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Liberação</a:t>
            </a:r>
            <a:endParaRPr b="1"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6" name="Google Shape;866;p46"/>
          <p:cNvSpPr/>
          <p:nvPr/>
        </p:nvSpPr>
        <p:spPr>
          <a:xfrm rot="10800000">
            <a:off x="2354409" y="5614526"/>
            <a:ext cx="360040" cy="609369"/>
          </a:xfrm>
          <a:prstGeom prst="downArrow">
            <a:avLst>
              <a:gd fmla="val 50000" name="adj1"/>
              <a:gd fmla="val 99475" name="adj2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7" name="Google Shape;867;p46"/>
          <p:cNvSpPr/>
          <p:nvPr/>
        </p:nvSpPr>
        <p:spPr>
          <a:xfrm rot="10800000">
            <a:off x="3446497" y="5614526"/>
            <a:ext cx="360040" cy="609369"/>
          </a:xfrm>
          <a:prstGeom prst="downArrow">
            <a:avLst>
              <a:gd fmla="val 50000" name="adj1"/>
              <a:gd fmla="val 99475" name="adj2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68" name="Google Shape;868;p46"/>
          <p:cNvSpPr txBox="1"/>
          <p:nvPr/>
        </p:nvSpPr>
        <p:spPr>
          <a:xfrm>
            <a:off x="2384846" y="6165756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Liberação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7"/>
          <p:cNvSpPr txBox="1"/>
          <p:nvPr/>
        </p:nvSpPr>
        <p:spPr>
          <a:xfrm>
            <a:off x="1023941" y="134493"/>
            <a:ext cx="10943772" cy="648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Dois setores de segurança possuem os seguintes dispositivos(cada)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(A) (C) Um sensor de presença (Presença=1)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(B) (D) Um chaveador de liberação (Autorizado=1)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Na sala de segurança uma luz de indicação apresenta as seguintes cores, conforme os respectivos casos: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Azul</a:t>
            </a: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= Ambos os setores vazios e chaveadores desligados.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Verde</a:t>
            </a: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= Qualquer setor Ocupado e o seu chaveador ligado.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Amarelo</a:t>
            </a: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= Um setor Ocupado e chaveadores ligados.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EDF22"/>
              </a:buClr>
              <a:buSzPts val="2500"/>
              <a:buFont typeface="Arial"/>
              <a:buNone/>
            </a:pPr>
            <a:r>
              <a:rPr b="1" lang="pt-BR" sz="2000">
                <a:solidFill>
                  <a:srgbClr val="FEDF22"/>
                </a:solidFill>
                <a:latin typeface="Candara"/>
                <a:ea typeface="Candara"/>
                <a:cs typeface="Candara"/>
                <a:sym typeface="Candara"/>
              </a:rPr>
              <a:t>Laranja = Ambos os setores vazios e </a:t>
            </a:r>
            <a:r>
              <a:rPr b="1" lang="pt-BR" sz="3200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qualquer</a:t>
            </a:r>
            <a:r>
              <a:rPr b="1" lang="pt-BR" sz="2000">
                <a:solidFill>
                  <a:srgbClr val="FEDF22"/>
                </a:solidFill>
                <a:latin typeface="Candara"/>
                <a:ea typeface="Candara"/>
                <a:cs typeface="Candara"/>
                <a:sym typeface="Candara"/>
              </a:rPr>
              <a:t> chaveador ligado.</a:t>
            </a:r>
            <a:endParaRPr b="1" sz="2000">
              <a:solidFill>
                <a:srgbClr val="FEDF2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Vermelho</a:t>
            </a: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= Se o setor em uso não estiver liberado, mas tiver presença.</a:t>
            </a:r>
            <a:endParaRPr/>
          </a:p>
          <a:p>
            <a:pPr indent="0" lvl="0" marL="6858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Cada situação (COR) se sobrepõe a anterior.</a:t>
            </a:r>
            <a:endParaRPr/>
          </a:p>
        </p:txBody>
      </p:sp>
      <p:sp>
        <p:nvSpPr>
          <p:cNvPr id="874" name="Google Shape;874;p47"/>
          <p:cNvSpPr/>
          <p:nvPr/>
        </p:nvSpPr>
        <p:spPr>
          <a:xfrm rot="-5400000">
            <a:off x="10289852" y="3252588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CIRC_022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875" name="Google Shape;875;p47"/>
          <p:cNvGrpSpPr/>
          <p:nvPr/>
        </p:nvGrpSpPr>
        <p:grpSpPr>
          <a:xfrm>
            <a:off x="9621470" y="2854833"/>
            <a:ext cx="1000242" cy="1266610"/>
            <a:chOff x="8079786" y="3961315"/>
            <a:chExt cx="1000242" cy="1266610"/>
          </a:xfrm>
        </p:grpSpPr>
        <p:grpSp>
          <p:nvGrpSpPr>
            <p:cNvPr id="876" name="Google Shape;876;p47"/>
            <p:cNvGrpSpPr/>
            <p:nvPr/>
          </p:nvGrpSpPr>
          <p:grpSpPr>
            <a:xfrm rot="-2066640">
              <a:off x="8250475" y="4336447"/>
              <a:ext cx="468052" cy="478055"/>
              <a:chOff x="4608004" y="5606008"/>
              <a:chExt cx="900100" cy="919336"/>
            </a:xfrm>
          </p:grpSpPr>
          <p:sp>
            <p:nvSpPr>
              <p:cNvPr id="877" name="Google Shape;877;p47"/>
              <p:cNvSpPr/>
              <p:nvPr/>
            </p:nvSpPr>
            <p:spPr>
              <a:xfrm>
                <a:off x="4608004" y="5606008"/>
                <a:ext cx="900100" cy="919336"/>
              </a:xfrm>
              <a:prstGeom prst="roundRect">
                <a:avLst>
                  <a:gd fmla="val 33785" name="adj"/>
                </a:avLst>
              </a:prstGeom>
              <a:solidFill>
                <a:schemeClr val="dk1"/>
              </a:solidFill>
              <a:ln cap="flat" cmpd="sng" w="15875">
                <a:solidFill>
                  <a:srgbClr val="39976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8" name="Google Shape;878;p47"/>
              <p:cNvSpPr/>
              <p:nvPr/>
            </p:nvSpPr>
            <p:spPr>
              <a:xfrm>
                <a:off x="4860032" y="5661248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  <a:ln cap="flat" cmpd="sng" w="158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79" name="Google Shape;879;p47"/>
              <p:cNvSpPr/>
              <p:nvPr/>
            </p:nvSpPr>
            <p:spPr>
              <a:xfrm>
                <a:off x="4682294" y="6052764"/>
                <a:ext cx="360040" cy="360040"/>
              </a:xfrm>
              <a:prstGeom prst="ellipse">
                <a:avLst/>
              </a:prstGeom>
              <a:solidFill>
                <a:srgbClr val="00B0F0"/>
              </a:solidFill>
              <a:ln cap="flat" cmpd="sng" w="15875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80" name="Google Shape;880;p47"/>
              <p:cNvSpPr/>
              <p:nvPr/>
            </p:nvSpPr>
            <p:spPr>
              <a:xfrm>
                <a:off x="5072236" y="6046551"/>
                <a:ext cx="360040" cy="360040"/>
              </a:xfrm>
              <a:prstGeom prst="ellipse">
                <a:avLst/>
              </a:prstGeom>
              <a:solidFill>
                <a:srgbClr val="FFFF00"/>
              </a:solidFill>
              <a:ln cap="flat" cmpd="sng" w="15875">
                <a:solidFill>
                  <a:srgbClr val="FF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sp>
          <p:nvSpPr>
            <p:cNvPr id="881" name="Google Shape;881;p47"/>
            <p:cNvSpPr/>
            <p:nvPr/>
          </p:nvSpPr>
          <p:spPr>
            <a:xfrm>
              <a:off x="8104601" y="4704705"/>
              <a:ext cx="4299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 cap="none">
                  <a:solidFill>
                    <a:srgbClr val="00B0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 b="1" sz="2800" cap="none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8650102" y="4325744"/>
              <a:ext cx="4299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rgbClr val="FFFF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 b="1" sz="2800" cap="none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8079786" y="3961315"/>
              <a:ext cx="41069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 b="1" sz="2800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8"/>
          <p:cNvSpPr/>
          <p:nvPr/>
        </p:nvSpPr>
        <p:spPr>
          <a:xfrm rot="-5400000">
            <a:off x="11221506" y="3200829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CIRC_022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889" name="Google Shape;889;p48"/>
          <p:cNvGraphicFramePr/>
          <p:nvPr/>
        </p:nvGraphicFramePr>
        <p:xfrm>
          <a:off x="6751995" y="554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48075"/>
                <a:gridCol w="552975"/>
                <a:gridCol w="552975"/>
                <a:gridCol w="552975"/>
                <a:gridCol w="1658925"/>
              </a:tblGrid>
              <a:tr h="3601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ENTRADAS</a:t>
                      </a:r>
                      <a:endParaRPr sz="1900"/>
                    </a:p>
                  </a:txBody>
                  <a:tcPr marT="32800" marB="32800" marR="65625" marL="65625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/>
                        <a:t>Resposta</a:t>
                      </a:r>
                      <a:endParaRPr sz="1900"/>
                    </a:p>
                  </a:txBody>
                  <a:tcPr marT="32800" marB="32800" marR="65625" marL="65625" anchor="ctr"/>
                </a:tc>
              </a:tr>
              <a:tr h="38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32800" marB="32800" marR="65625" marL="6562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900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32800" marB="32800" marR="65625" marL="6562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Twentieth Century"/>
                        <a:buNone/>
                      </a:pPr>
                      <a:r>
                        <a:rPr b="1" lang="pt-BR" sz="19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32800" marB="32800" marR="65625" marL="6562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00"/>
                        <a:buFont typeface="Twentieth Century"/>
                        <a:buNone/>
                      </a:pPr>
                      <a:r>
                        <a:rPr b="1" lang="pt-BR" sz="19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32800" marB="32800" marR="65625" marL="6562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9BEC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Cor</a:t>
                      </a:r>
                      <a:endParaRPr b="1" sz="2000">
                        <a:solidFill>
                          <a:srgbClr val="9BEC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>
                    <a:solidFill>
                      <a:srgbClr val="2DA96F"/>
                    </a:solidFill>
                  </a:tcPr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000">
                        <a:solidFill>
                          <a:srgbClr val="FF0000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2400">
                        <a:solidFill>
                          <a:srgbClr val="62993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000">
                        <a:solidFill>
                          <a:srgbClr val="FF0000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2400">
                        <a:solidFill>
                          <a:srgbClr val="62993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000">
                        <a:solidFill>
                          <a:srgbClr val="FF0000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2400">
                        <a:solidFill>
                          <a:srgbClr val="62993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000">
                        <a:solidFill>
                          <a:srgbClr val="FF0000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2400">
                        <a:solidFill>
                          <a:srgbClr val="629934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/>
                        <a:t>1</a:t>
                      </a:r>
                      <a:endParaRPr b="1" sz="3000"/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Verde</a:t>
                      </a:r>
                      <a:endParaRPr b="1" sz="30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/>
                        <a:t>1</a:t>
                      </a:r>
                      <a:endParaRPr b="1" sz="3000"/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FF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Amarelo</a:t>
                      </a:r>
                      <a:endParaRPr b="1" sz="3000">
                        <a:solidFill>
                          <a:srgbClr val="FFFF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/>
                        <a:t>1</a:t>
                      </a:r>
                      <a:endParaRPr b="1" sz="3000"/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3000">
                        <a:solidFill>
                          <a:srgbClr val="FF0000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000">
                        <a:solidFill>
                          <a:srgbClr val="FF0000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24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0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/>
                        <a:t>1</a:t>
                      </a:r>
                      <a:endParaRPr b="1" sz="3000"/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0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32800" marB="32800" marR="65625" marL="65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Verde</a:t>
                      </a:r>
                      <a:endParaRPr b="1" sz="30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225" marB="0" marR="10225" marL="10225" anchor="ctr"/>
                </a:tc>
              </a:tr>
            </a:tbl>
          </a:graphicData>
        </a:graphic>
      </p:graphicFrame>
      <p:graphicFrame>
        <p:nvGraphicFramePr>
          <p:cNvPr id="890" name="Google Shape;890;p48"/>
          <p:cNvGraphicFramePr/>
          <p:nvPr/>
        </p:nvGraphicFramePr>
        <p:xfrm>
          <a:off x="1706338" y="5542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61475"/>
                <a:gridCol w="566500"/>
                <a:gridCol w="566500"/>
                <a:gridCol w="465775"/>
                <a:gridCol w="1800200"/>
              </a:tblGrid>
              <a:tr h="379250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ENTRADAS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Resposta</a:t>
                      </a:r>
                      <a:endParaRPr sz="2000"/>
                    </a:p>
                  </a:txBody>
                  <a:tcPr marT="34550" marB="34550" marR="69100" marL="69100" anchor="ctr"/>
                </a:tc>
              </a:tr>
              <a:tr h="37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D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9BECFF"/>
                          </a:solidFill>
                        </a:rPr>
                        <a:t>Cor</a:t>
                      </a:r>
                      <a:endParaRPr b="1" sz="2000">
                        <a:solidFill>
                          <a:srgbClr val="9BECFF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9BECF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Azul</a:t>
                      </a:r>
                      <a:endParaRPr b="1" sz="3200">
                        <a:solidFill>
                          <a:srgbClr val="9BECF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ED27A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Laranja</a:t>
                      </a:r>
                      <a:endParaRPr b="1" sz="3200">
                        <a:solidFill>
                          <a:srgbClr val="12161A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0000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200">
                        <a:solidFill>
                          <a:srgbClr val="FF0000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92D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Verde</a:t>
                      </a:r>
                      <a:endParaRPr b="1" sz="3200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ED27A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Laranja</a:t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0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ED27A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Laranja</a:t>
                      </a:r>
                      <a:endParaRPr b="1" sz="3200">
                        <a:solidFill>
                          <a:srgbClr val="FED27A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0000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</a:rPr>
                        <a:t>0</a:t>
                      </a:r>
                      <a:endParaRPr b="1" sz="3200">
                        <a:solidFill>
                          <a:srgbClr val="FF0000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Vermelho</a:t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2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>
                          <a:solidFill>
                            <a:srgbClr val="FFFF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Amarelo</a:t>
                      </a:r>
                      <a:endParaRPr b="1" sz="3200">
                        <a:solidFill>
                          <a:srgbClr val="92D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</a:tbl>
          </a:graphicData>
        </a:graphic>
      </p:graphicFrame>
      <p:grpSp>
        <p:nvGrpSpPr>
          <p:cNvPr id="891" name="Google Shape;891;p48"/>
          <p:cNvGrpSpPr/>
          <p:nvPr/>
        </p:nvGrpSpPr>
        <p:grpSpPr>
          <a:xfrm>
            <a:off x="1778346" y="-50356"/>
            <a:ext cx="1740159" cy="984362"/>
            <a:chOff x="467544" y="212390"/>
            <a:chExt cx="1740159" cy="984362"/>
          </a:xfrm>
        </p:grpSpPr>
        <p:sp>
          <p:nvSpPr>
            <p:cNvPr id="892" name="Google Shape;892;p48"/>
            <p:cNvSpPr txBox="1"/>
            <p:nvPr/>
          </p:nvSpPr>
          <p:spPr>
            <a:xfrm>
              <a:off x="479511" y="212390"/>
              <a:ext cx="17281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00B0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Presença</a:t>
              </a:r>
              <a:endParaRPr b="1" sz="2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467544" y="587383"/>
              <a:ext cx="360040" cy="609369"/>
            </a:xfrm>
            <a:prstGeom prst="downArrow">
              <a:avLst>
                <a:gd fmla="val 50000" name="adj1"/>
                <a:gd fmla="val 99475" name="adj2"/>
              </a:avLst>
            </a:prstGeom>
            <a:solidFill>
              <a:srgbClr val="53D2FF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1619672" y="570584"/>
              <a:ext cx="360040" cy="609369"/>
            </a:xfrm>
            <a:prstGeom prst="downArrow">
              <a:avLst>
                <a:gd fmla="val 50000" name="adj1"/>
                <a:gd fmla="val 99475" name="adj2"/>
              </a:avLst>
            </a:prstGeom>
            <a:solidFill>
              <a:srgbClr val="53D2FF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895" name="Google Shape;895;p48"/>
          <p:cNvSpPr/>
          <p:nvPr/>
        </p:nvSpPr>
        <p:spPr>
          <a:xfrm>
            <a:off x="1706338" y="917207"/>
            <a:ext cx="1080120" cy="491334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6" name="Google Shape;896;p48"/>
          <p:cNvSpPr txBox="1"/>
          <p:nvPr/>
        </p:nvSpPr>
        <p:spPr>
          <a:xfrm rot="-5400000">
            <a:off x="1230881" y="2351953"/>
            <a:ext cx="20310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SETOR  “1”</a:t>
            </a:r>
            <a:endParaRPr b="1" sz="24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7" name="Google Shape;897;p48"/>
          <p:cNvSpPr/>
          <p:nvPr/>
        </p:nvSpPr>
        <p:spPr>
          <a:xfrm>
            <a:off x="2804160" y="917206"/>
            <a:ext cx="1080120" cy="491334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2DA9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8" name="Google Shape;898;p48"/>
          <p:cNvSpPr txBox="1"/>
          <p:nvPr/>
        </p:nvSpPr>
        <p:spPr>
          <a:xfrm rot="-5400000">
            <a:off x="2325810" y="2366762"/>
            <a:ext cx="20310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DA96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SETOR  “2”</a:t>
            </a:r>
            <a:endParaRPr b="1" sz="2400">
              <a:solidFill>
                <a:srgbClr val="2DA96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99" name="Google Shape;899;p48"/>
          <p:cNvSpPr/>
          <p:nvPr/>
        </p:nvSpPr>
        <p:spPr>
          <a:xfrm>
            <a:off x="6734293" y="940051"/>
            <a:ext cx="1080120" cy="491334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0" name="Google Shape;900;p48"/>
          <p:cNvSpPr txBox="1"/>
          <p:nvPr/>
        </p:nvSpPr>
        <p:spPr>
          <a:xfrm rot="-5400000">
            <a:off x="6258836" y="2374797"/>
            <a:ext cx="20310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SETOR  “1”</a:t>
            </a:r>
            <a:endParaRPr b="1" sz="2400">
              <a:solidFill>
                <a:srgbClr val="FFFF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1" name="Google Shape;901;p48"/>
          <p:cNvSpPr/>
          <p:nvPr/>
        </p:nvSpPr>
        <p:spPr>
          <a:xfrm>
            <a:off x="7832115" y="940050"/>
            <a:ext cx="1080120" cy="491334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2DA9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2" name="Google Shape;902;p48"/>
          <p:cNvSpPr txBox="1"/>
          <p:nvPr/>
        </p:nvSpPr>
        <p:spPr>
          <a:xfrm rot="-5400000">
            <a:off x="7353765" y="2389606"/>
            <a:ext cx="20310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DA96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SETOR  “2”</a:t>
            </a:r>
            <a:endParaRPr b="1" sz="2400">
              <a:solidFill>
                <a:srgbClr val="2DA96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903" name="Google Shape;903;p48"/>
          <p:cNvGrpSpPr/>
          <p:nvPr/>
        </p:nvGrpSpPr>
        <p:grpSpPr>
          <a:xfrm>
            <a:off x="6859955" y="-44312"/>
            <a:ext cx="1740159" cy="984362"/>
            <a:chOff x="467544" y="212390"/>
            <a:chExt cx="1740159" cy="984362"/>
          </a:xfrm>
        </p:grpSpPr>
        <p:sp>
          <p:nvSpPr>
            <p:cNvPr id="904" name="Google Shape;904;p48"/>
            <p:cNvSpPr txBox="1"/>
            <p:nvPr/>
          </p:nvSpPr>
          <p:spPr>
            <a:xfrm>
              <a:off x="479511" y="212390"/>
              <a:ext cx="17281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00B0F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Presença</a:t>
              </a:r>
              <a:endParaRPr b="1" sz="24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467544" y="587383"/>
              <a:ext cx="360040" cy="609369"/>
            </a:xfrm>
            <a:prstGeom prst="downArrow">
              <a:avLst>
                <a:gd fmla="val 50000" name="adj1"/>
                <a:gd fmla="val 99475" name="adj2"/>
              </a:avLst>
            </a:prstGeom>
            <a:solidFill>
              <a:srgbClr val="53D2FF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619672" y="570584"/>
              <a:ext cx="360040" cy="609369"/>
            </a:xfrm>
            <a:prstGeom prst="downArrow">
              <a:avLst>
                <a:gd fmla="val 50000" name="adj1"/>
                <a:gd fmla="val 99475" name="adj2"/>
              </a:avLst>
            </a:prstGeom>
            <a:solidFill>
              <a:srgbClr val="53D2FF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B0F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907" name="Google Shape;907;p48"/>
          <p:cNvSpPr/>
          <p:nvPr/>
        </p:nvSpPr>
        <p:spPr>
          <a:xfrm rot="10800000">
            <a:off x="7385010" y="5611914"/>
            <a:ext cx="360040" cy="609369"/>
          </a:xfrm>
          <a:prstGeom prst="downArrow">
            <a:avLst>
              <a:gd fmla="val 50000" name="adj1"/>
              <a:gd fmla="val 99475" name="adj2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8" name="Google Shape;908;p48"/>
          <p:cNvSpPr/>
          <p:nvPr/>
        </p:nvSpPr>
        <p:spPr>
          <a:xfrm rot="10800000">
            <a:off x="8477098" y="5611914"/>
            <a:ext cx="360040" cy="609369"/>
          </a:xfrm>
          <a:prstGeom prst="downArrow">
            <a:avLst>
              <a:gd fmla="val 50000" name="adj1"/>
              <a:gd fmla="val 99475" name="adj2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9" name="Google Shape;909;p48"/>
          <p:cNvSpPr txBox="1"/>
          <p:nvPr/>
        </p:nvSpPr>
        <p:spPr>
          <a:xfrm>
            <a:off x="7385009" y="6127554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Liberação</a:t>
            </a:r>
            <a:endParaRPr b="1"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0" name="Google Shape;910;p48"/>
          <p:cNvSpPr/>
          <p:nvPr/>
        </p:nvSpPr>
        <p:spPr>
          <a:xfrm rot="10800000">
            <a:off x="2354409" y="5614526"/>
            <a:ext cx="360040" cy="609369"/>
          </a:xfrm>
          <a:prstGeom prst="downArrow">
            <a:avLst>
              <a:gd fmla="val 50000" name="adj1"/>
              <a:gd fmla="val 99475" name="adj2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1" name="Google Shape;911;p48"/>
          <p:cNvSpPr/>
          <p:nvPr/>
        </p:nvSpPr>
        <p:spPr>
          <a:xfrm rot="10800000">
            <a:off x="3446497" y="5614526"/>
            <a:ext cx="360040" cy="609369"/>
          </a:xfrm>
          <a:prstGeom prst="downArrow">
            <a:avLst>
              <a:gd fmla="val 50000" name="adj1"/>
              <a:gd fmla="val 99475" name="adj2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2" name="Google Shape;912;p48"/>
          <p:cNvSpPr txBox="1"/>
          <p:nvPr/>
        </p:nvSpPr>
        <p:spPr>
          <a:xfrm>
            <a:off x="2384846" y="6165756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Liberação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9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ÁREA 51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3" name="Google Shape;443;p23"/>
          <p:cNvGraphicFramePr/>
          <p:nvPr/>
        </p:nvGraphicFramePr>
        <p:xfrm>
          <a:off x="8464366" y="2815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936100"/>
                <a:gridCol w="749525"/>
              </a:tblGrid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grpSp>
        <p:nvGrpSpPr>
          <p:cNvPr id="444" name="Google Shape;444;p23"/>
          <p:cNvGrpSpPr/>
          <p:nvPr/>
        </p:nvGrpSpPr>
        <p:grpSpPr>
          <a:xfrm>
            <a:off x="8493819" y="2095768"/>
            <a:ext cx="1668289" cy="576064"/>
            <a:chOff x="8493819" y="2420888"/>
            <a:chExt cx="1668289" cy="576064"/>
          </a:xfrm>
        </p:grpSpPr>
        <p:grpSp>
          <p:nvGrpSpPr>
            <p:cNvPr id="445" name="Google Shape;445;p23"/>
            <p:cNvGrpSpPr/>
            <p:nvPr/>
          </p:nvGrpSpPr>
          <p:grpSpPr>
            <a:xfrm>
              <a:off x="8493819" y="2420888"/>
              <a:ext cx="1668289" cy="576064"/>
              <a:chOff x="561038" y="1429865"/>
              <a:chExt cx="1668289" cy="576064"/>
            </a:xfrm>
          </p:grpSpPr>
          <p:grpSp>
            <p:nvGrpSpPr>
              <p:cNvPr id="446" name="Google Shape;446;p23"/>
              <p:cNvGrpSpPr/>
              <p:nvPr/>
            </p:nvGrpSpPr>
            <p:grpSpPr>
              <a:xfrm>
                <a:off x="860366" y="1429865"/>
                <a:ext cx="1107839" cy="576064"/>
                <a:chOff x="1375998" y="1459314"/>
                <a:chExt cx="1107839" cy="576064"/>
              </a:xfrm>
            </p:grpSpPr>
            <p:sp>
              <p:nvSpPr>
                <p:cNvPr id="447" name="Google Shape;447;p23"/>
                <p:cNvSpPr/>
                <p:nvPr/>
              </p:nvSpPr>
              <p:spPr>
                <a:xfrm rot="5400000">
                  <a:off x="1618104" y="1405308"/>
                  <a:ext cx="576064" cy="68407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>
                  <a:off x="2235515" y="1683598"/>
                  <a:ext cx="119022" cy="126554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cxnSp>
              <p:nvCxnSpPr>
                <p:cNvPr id="449" name="Google Shape;449;p23"/>
                <p:cNvCxnSpPr>
                  <a:endCxn id="447" idx="3"/>
                </p:cNvCxnSpPr>
                <p:nvPr/>
              </p:nvCxnSpPr>
              <p:spPr>
                <a:xfrm>
                  <a:off x="1375998" y="1747346"/>
                  <a:ext cx="1881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0" name="Google Shape;450;p23"/>
                <p:cNvCxnSpPr>
                  <a:stCxn id="448" idx="6"/>
                </p:cNvCxnSpPr>
                <p:nvPr/>
              </p:nvCxnSpPr>
              <p:spPr>
                <a:xfrm>
                  <a:off x="2354537" y="1746875"/>
                  <a:ext cx="1293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451" name="Google Shape;451;p23"/>
              <p:cNvSpPr txBox="1"/>
              <p:nvPr/>
            </p:nvSpPr>
            <p:spPr>
              <a:xfrm>
                <a:off x="561038" y="1477786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/>
              </a:p>
            </p:txBody>
          </p:sp>
          <p:sp>
            <p:nvSpPr>
              <p:cNvPr id="452" name="Google Shape;452;p23"/>
              <p:cNvSpPr txBox="1"/>
              <p:nvPr/>
            </p:nvSpPr>
            <p:spPr>
              <a:xfrm>
                <a:off x="1929245" y="1475492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/>
              </a:p>
            </p:txBody>
          </p:sp>
        </p:grpSp>
        <p:sp>
          <p:nvSpPr>
            <p:cNvPr id="453" name="Google Shape;453;p23"/>
            <p:cNvSpPr txBox="1"/>
            <p:nvPr/>
          </p:nvSpPr>
          <p:spPr>
            <a:xfrm>
              <a:off x="8733982" y="2520916"/>
              <a:ext cx="99253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1E714A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NOT</a:t>
              </a:r>
              <a:endParaRPr b="1" sz="12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2189267" y="154020"/>
            <a:ext cx="1656477" cy="655070"/>
            <a:chOff x="561037" y="1353226"/>
            <a:chExt cx="1656477" cy="655070"/>
          </a:xfrm>
        </p:grpSpPr>
        <p:sp>
          <p:nvSpPr>
            <p:cNvPr id="455" name="Google Shape;455;p23"/>
            <p:cNvSpPr txBox="1"/>
            <p:nvPr/>
          </p:nvSpPr>
          <p:spPr>
            <a:xfrm>
              <a:off x="561038" y="1353226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/>
            </a:p>
          </p:txBody>
        </p:sp>
        <p:sp>
          <p:nvSpPr>
            <p:cNvPr id="456" name="Google Shape;456;p23"/>
            <p:cNvSpPr txBox="1"/>
            <p:nvPr/>
          </p:nvSpPr>
          <p:spPr>
            <a:xfrm>
              <a:off x="1917432" y="149451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457" name="Google Shape;457;p23"/>
            <p:cNvSpPr txBox="1"/>
            <p:nvPr/>
          </p:nvSpPr>
          <p:spPr>
            <a:xfrm>
              <a:off x="561037" y="1638964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/>
            </a:p>
          </p:txBody>
        </p:sp>
        <p:grpSp>
          <p:nvGrpSpPr>
            <p:cNvPr id="458" name="Google Shape;458;p23"/>
            <p:cNvGrpSpPr/>
            <p:nvPr/>
          </p:nvGrpSpPr>
          <p:grpSpPr>
            <a:xfrm>
              <a:off x="860228" y="1432232"/>
              <a:ext cx="1107908" cy="511054"/>
              <a:chOff x="860228" y="1477786"/>
              <a:chExt cx="1107908" cy="511054"/>
            </a:xfrm>
          </p:grpSpPr>
          <p:cxnSp>
            <p:nvCxnSpPr>
              <p:cNvPr id="459" name="Google Shape;459;p23"/>
              <p:cNvCxnSpPr/>
              <p:nvPr/>
            </p:nvCxnSpPr>
            <p:spPr>
              <a:xfrm>
                <a:off x="860229" y="1593337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0" name="Google Shape;460;p23"/>
              <p:cNvCxnSpPr/>
              <p:nvPr/>
            </p:nvCxnSpPr>
            <p:spPr>
              <a:xfrm>
                <a:off x="1838905" y="1717426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61" name="Google Shape;461;p23"/>
              <p:cNvSpPr/>
              <p:nvPr/>
            </p:nvSpPr>
            <p:spPr>
              <a:xfrm>
                <a:off x="1048466" y="1477786"/>
                <a:ext cx="790439" cy="511054"/>
              </a:xfrm>
              <a:prstGeom prst="flowChartDelay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62" name="Google Shape;462;p23"/>
              <p:cNvCxnSpPr/>
              <p:nvPr/>
            </p:nvCxnSpPr>
            <p:spPr>
              <a:xfrm>
                <a:off x="860228" y="1879075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aphicFrame>
        <p:nvGraphicFramePr>
          <p:cNvPr id="463" name="Google Shape;463;p23"/>
          <p:cNvGraphicFramePr/>
          <p:nvPr/>
        </p:nvGraphicFramePr>
        <p:xfrm>
          <a:off x="2112297" y="828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sp>
        <p:nvSpPr>
          <p:cNvPr id="464" name="Google Shape;464;p23"/>
          <p:cNvSpPr txBox="1"/>
          <p:nvPr/>
        </p:nvSpPr>
        <p:spPr>
          <a:xfrm>
            <a:off x="2641909" y="294595"/>
            <a:ext cx="771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</a:t>
            </a:r>
            <a:endParaRPr/>
          </a:p>
        </p:txBody>
      </p:sp>
      <p:grpSp>
        <p:nvGrpSpPr>
          <p:cNvPr id="465" name="Google Shape;465;p23"/>
          <p:cNvGrpSpPr/>
          <p:nvPr/>
        </p:nvGrpSpPr>
        <p:grpSpPr>
          <a:xfrm>
            <a:off x="4418841" y="153846"/>
            <a:ext cx="1656477" cy="655070"/>
            <a:chOff x="1513491" y="1166977"/>
            <a:chExt cx="1656477" cy="655070"/>
          </a:xfrm>
        </p:grpSpPr>
        <p:sp>
          <p:nvSpPr>
            <p:cNvPr id="466" name="Google Shape;466;p23"/>
            <p:cNvSpPr txBox="1"/>
            <p:nvPr/>
          </p:nvSpPr>
          <p:spPr>
            <a:xfrm>
              <a:off x="1513492" y="1166977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/>
            </a:p>
          </p:txBody>
        </p:sp>
        <p:sp>
          <p:nvSpPr>
            <p:cNvPr id="467" name="Google Shape;467;p23"/>
            <p:cNvSpPr txBox="1"/>
            <p:nvPr/>
          </p:nvSpPr>
          <p:spPr>
            <a:xfrm>
              <a:off x="2869886" y="1308263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468" name="Google Shape;468;p23"/>
            <p:cNvSpPr txBox="1"/>
            <p:nvPr/>
          </p:nvSpPr>
          <p:spPr>
            <a:xfrm>
              <a:off x="1513491" y="1452715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/>
            </a:p>
          </p:txBody>
        </p:sp>
        <p:grpSp>
          <p:nvGrpSpPr>
            <p:cNvPr id="469" name="Google Shape;469;p23"/>
            <p:cNvGrpSpPr/>
            <p:nvPr/>
          </p:nvGrpSpPr>
          <p:grpSpPr>
            <a:xfrm>
              <a:off x="1812682" y="1237620"/>
              <a:ext cx="1107908" cy="510618"/>
              <a:chOff x="1812682" y="1237620"/>
              <a:chExt cx="1107908" cy="510618"/>
            </a:xfrm>
          </p:grpSpPr>
          <p:cxnSp>
            <p:nvCxnSpPr>
              <p:cNvPr id="470" name="Google Shape;470;p23"/>
              <p:cNvCxnSpPr/>
              <p:nvPr/>
            </p:nvCxnSpPr>
            <p:spPr>
              <a:xfrm>
                <a:off x="1812683" y="1361534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23"/>
              <p:cNvCxnSpPr/>
              <p:nvPr/>
            </p:nvCxnSpPr>
            <p:spPr>
              <a:xfrm>
                <a:off x="2791359" y="1485623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2" name="Google Shape;472;p23"/>
              <p:cNvCxnSpPr/>
              <p:nvPr/>
            </p:nvCxnSpPr>
            <p:spPr>
              <a:xfrm>
                <a:off x="1812682" y="1647272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73" name="Google Shape;473;p23"/>
              <p:cNvSpPr/>
              <p:nvPr/>
            </p:nvSpPr>
            <p:spPr>
              <a:xfrm flipH="1">
                <a:off x="1852045" y="1237620"/>
                <a:ext cx="939313" cy="510618"/>
              </a:xfrm>
              <a:prstGeom prst="flowChartOnlineStorag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474" name="Google Shape;474;p23"/>
          <p:cNvSpPr txBox="1"/>
          <p:nvPr/>
        </p:nvSpPr>
        <p:spPr>
          <a:xfrm>
            <a:off x="4871864" y="295568"/>
            <a:ext cx="771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</a:t>
            </a:r>
            <a:endParaRPr/>
          </a:p>
        </p:txBody>
      </p:sp>
      <p:graphicFrame>
        <p:nvGraphicFramePr>
          <p:cNvPr id="475" name="Google Shape;475;p23"/>
          <p:cNvGraphicFramePr/>
          <p:nvPr/>
        </p:nvGraphicFramePr>
        <p:xfrm>
          <a:off x="4262805" y="809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grpSp>
        <p:nvGrpSpPr>
          <p:cNvPr id="476" name="Google Shape;476;p23"/>
          <p:cNvGrpSpPr/>
          <p:nvPr/>
        </p:nvGrpSpPr>
        <p:grpSpPr>
          <a:xfrm>
            <a:off x="6441253" y="3250480"/>
            <a:ext cx="1879264" cy="655070"/>
            <a:chOff x="1619672" y="1170298"/>
            <a:chExt cx="1879264" cy="655070"/>
          </a:xfrm>
        </p:grpSpPr>
        <p:grpSp>
          <p:nvGrpSpPr>
            <p:cNvPr id="477" name="Google Shape;477;p23"/>
            <p:cNvGrpSpPr/>
            <p:nvPr/>
          </p:nvGrpSpPr>
          <p:grpSpPr>
            <a:xfrm>
              <a:off x="1619672" y="1170298"/>
              <a:ext cx="1879264" cy="655070"/>
              <a:chOff x="1619672" y="2636912"/>
              <a:chExt cx="1879264" cy="655070"/>
            </a:xfrm>
          </p:grpSpPr>
          <p:sp>
            <p:nvSpPr>
              <p:cNvPr id="478" name="Google Shape;478;p23"/>
              <p:cNvSpPr txBox="1"/>
              <p:nvPr/>
            </p:nvSpPr>
            <p:spPr>
              <a:xfrm>
                <a:off x="1619673" y="2636912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/>
              </a:p>
            </p:txBody>
          </p:sp>
          <p:sp>
            <p:nvSpPr>
              <p:cNvPr id="479" name="Google Shape;479;p23"/>
              <p:cNvSpPr txBox="1"/>
              <p:nvPr/>
            </p:nvSpPr>
            <p:spPr>
              <a:xfrm>
                <a:off x="1619672" y="292265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/>
              </a:p>
            </p:txBody>
          </p:sp>
          <p:sp>
            <p:nvSpPr>
              <p:cNvPr id="480" name="Google Shape;480;p23"/>
              <p:cNvSpPr txBox="1"/>
              <p:nvPr/>
            </p:nvSpPr>
            <p:spPr>
              <a:xfrm>
                <a:off x="3198854" y="277163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/>
              </a:p>
            </p:txBody>
          </p:sp>
        </p:grpSp>
        <p:grpSp>
          <p:nvGrpSpPr>
            <p:cNvPr id="481" name="Google Shape;481;p23"/>
            <p:cNvGrpSpPr/>
            <p:nvPr/>
          </p:nvGrpSpPr>
          <p:grpSpPr>
            <a:xfrm>
              <a:off x="1918863" y="1238250"/>
              <a:ext cx="1356993" cy="523875"/>
              <a:chOff x="1918863" y="1238250"/>
              <a:chExt cx="1356993" cy="523875"/>
            </a:xfrm>
          </p:grpSpPr>
          <p:cxnSp>
            <p:nvCxnSpPr>
              <p:cNvPr id="482" name="Google Shape;482;p23"/>
              <p:cNvCxnSpPr/>
              <p:nvPr/>
            </p:nvCxnSpPr>
            <p:spPr>
              <a:xfrm>
                <a:off x="1918864" y="1369343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3" name="Google Shape;483;p23"/>
              <p:cNvCxnSpPr/>
              <p:nvPr/>
            </p:nvCxnSpPr>
            <p:spPr>
              <a:xfrm>
                <a:off x="1918863" y="1650593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23"/>
              <p:cNvCxnSpPr/>
              <p:nvPr/>
            </p:nvCxnSpPr>
            <p:spPr>
              <a:xfrm>
                <a:off x="3146625" y="1498081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85" name="Google Shape;485;p23"/>
              <p:cNvGrpSpPr/>
              <p:nvPr/>
            </p:nvGrpSpPr>
            <p:grpSpPr>
              <a:xfrm>
                <a:off x="1937914" y="1238250"/>
                <a:ext cx="1213149" cy="523875"/>
                <a:chOff x="1937914" y="1238250"/>
                <a:chExt cx="1213149" cy="523875"/>
              </a:xfrm>
            </p:grpSpPr>
            <p:sp>
              <p:nvSpPr>
                <p:cNvPr id="486" name="Google Shape;486;p23"/>
                <p:cNvSpPr/>
                <p:nvPr/>
              </p:nvSpPr>
              <p:spPr>
                <a:xfrm flipH="1">
                  <a:off x="2080295" y="1240941"/>
                  <a:ext cx="939313" cy="510618"/>
                </a:xfrm>
                <a:prstGeom prst="flowChartOnlineStorage">
                  <a:avLst/>
                </a:prstGeom>
                <a:solidFill>
                  <a:schemeClr val="l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487" name="Google Shape;487;p23"/>
                <p:cNvSpPr/>
                <p:nvPr/>
              </p:nvSpPr>
              <p:spPr>
                <a:xfrm>
                  <a:off x="1937914" y="1238250"/>
                  <a:ext cx="195340" cy="523875"/>
                </a:xfrm>
                <a:prstGeom prst="rightBracket">
                  <a:avLst>
                    <a:gd fmla="val 155885" name="adj"/>
                  </a:avLst>
                </a:prstGeom>
                <a:noFill/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488" name="Google Shape;488;p23"/>
                <p:cNvSpPr/>
                <p:nvPr/>
              </p:nvSpPr>
              <p:spPr>
                <a:xfrm>
                  <a:off x="3007047" y="1422752"/>
                  <a:ext cx="144016" cy="14401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</p:grpSp>
      <p:graphicFrame>
        <p:nvGraphicFramePr>
          <p:cNvPr id="489" name="Google Shape;489;p23"/>
          <p:cNvGraphicFramePr/>
          <p:nvPr/>
        </p:nvGraphicFramePr>
        <p:xfrm>
          <a:off x="6367030" y="809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sp>
        <p:nvSpPr>
          <p:cNvPr id="490" name="Google Shape;490;p23"/>
          <p:cNvSpPr txBox="1"/>
          <p:nvPr/>
        </p:nvSpPr>
        <p:spPr>
          <a:xfrm>
            <a:off x="7032549" y="3372575"/>
            <a:ext cx="832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NXOR</a:t>
            </a:r>
            <a:endParaRPr b="1" sz="1800">
              <a:solidFill>
                <a:srgbClr val="1E714A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91" name="Google Shape;491;p23"/>
          <p:cNvGrpSpPr/>
          <p:nvPr/>
        </p:nvGrpSpPr>
        <p:grpSpPr>
          <a:xfrm>
            <a:off x="6407000" y="161626"/>
            <a:ext cx="1776209" cy="655070"/>
            <a:chOff x="1619672" y="1170298"/>
            <a:chExt cx="1776209" cy="655070"/>
          </a:xfrm>
        </p:grpSpPr>
        <p:grpSp>
          <p:nvGrpSpPr>
            <p:cNvPr id="492" name="Google Shape;492;p23"/>
            <p:cNvGrpSpPr/>
            <p:nvPr/>
          </p:nvGrpSpPr>
          <p:grpSpPr>
            <a:xfrm>
              <a:off x="1619672" y="1170298"/>
              <a:ext cx="1776209" cy="655070"/>
              <a:chOff x="1619672" y="2636912"/>
              <a:chExt cx="1776209" cy="655070"/>
            </a:xfrm>
          </p:grpSpPr>
          <p:sp>
            <p:nvSpPr>
              <p:cNvPr id="493" name="Google Shape;493;p23"/>
              <p:cNvSpPr txBox="1"/>
              <p:nvPr/>
            </p:nvSpPr>
            <p:spPr>
              <a:xfrm>
                <a:off x="1619673" y="2636912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/>
              </a:p>
            </p:txBody>
          </p:sp>
          <p:sp>
            <p:nvSpPr>
              <p:cNvPr id="494" name="Google Shape;494;p23"/>
              <p:cNvSpPr txBox="1"/>
              <p:nvPr/>
            </p:nvSpPr>
            <p:spPr>
              <a:xfrm>
                <a:off x="1619672" y="292265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/>
              </a:p>
            </p:txBody>
          </p:sp>
          <p:sp>
            <p:nvSpPr>
              <p:cNvPr id="495" name="Google Shape;495;p23"/>
              <p:cNvSpPr txBox="1"/>
              <p:nvPr/>
            </p:nvSpPr>
            <p:spPr>
              <a:xfrm>
                <a:off x="3095799" y="277163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/>
              </a:p>
            </p:txBody>
          </p:sp>
        </p:grpSp>
        <p:grpSp>
          <p:nvGrpSpPr>
            <p:cNvPr id="496" name="Google Shape;496;p23"/>
            <p:cNvGrpSpPr/>
            <p:nvPr/>
          </p:nvGrpSpPr>
          <p:grpSpPr>
            <a:xfrm>
              <a:off x="1918863" y="1238250"/>
              <a:ext cx="1241552" cy="523875"/>
              <a:chOff x="1918863" y="1238250"/>
              <a:chExt cx="1241552" cy="523875"/>
            </a:xfrm>
          </p:grpSpPr>
          <p:cxnSp>
            <p:nvCxnSpPr>
              <p:cNvPr id="497" name="Google Shape;497;p23"/>
              <p:cNvCxnSpPr/>
              <p:nvPr/>
            </p:nvCxnSpPr>
            <p:spPr>
              <a:xfrm>
                <a:off x="1918864" y="1369343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8" name="Google Shape;498;p23"/>
              <p:cNvCxnSpPr/>
              <p:nvPr/>
            </p:nvCxnSpPr>
            <p:spPr>
              <a:xfrm>
                <a:off x="1918863" y="1650593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99" name="Google Shape;499;p23"/>
              <p:cNvSpPr/>
              <p:nvPr/>
            </p:nvSpPr>
            <p:spPr>
              <a:xfrm flipH="1">
                <a:off x="2080295" y="1240941"/>
                <a:ext cx="939313" cy="510618"/>
              </a:xfrm>
              <a:prstGeom prst="flowChartOnlineStorag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00" name="Google Shape;500;p23"/>
              <p:cNvCxnSpPr/>
              <p:nvPr/>
            </p:nvCxnSpPr>
            <p:spPr>
              <a:xfrm>
                <a:off x="3031184" y="1498081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01" name="Google Shape;501;p23"/>
              <p:cNvSpPr/>
              <p:nvPr/>
            </p:nvSpPr>
            <p:spPr>
              <a:xfrm>
                <a:off x="1937914" y="1238250"/>
                <a:ext cx="195340" cy="523875"/>
              </a:xfrm>
              <a:prstGeom prst="rightBracket">
                <a:avLst>
                  <a:gd fmla="val 155885" name="adj"/>
                </a:avLst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02" name="Google Shape;502;p23"/>
          <p:cNvSpPr txBox="1"/>
          <p:nvPr/>
        </p:nvSpPr>
        <p:spPr>
          <a:xfrm>
            <a:off x="6985976" y="279480"/>
            <a:ext cx="771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XOR</a:t>
            </a:r>
            <a:endParaRPr/>
          </a:p>
        </p:txBody>
      </p:sp>
      <p:graphicFrame>
        <p:nvGraphicFramePr>
          <p:cNvPr id="503" name="Google Shape;503;p23"/>
          <p:cNvGraphicFramePr/>
          <p:nvPr/>
        </p:nvGraphicFramePr>
        <p:xfrm>
          <a:off x="6367030" y="3905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grpSp>
        <p:nvGrpSpPr>
          <p:cNvPr id="504" name="Google Shape;504;p23"/>
          <p:cNvGrpSpPr/>
          <p:nvPr/>
        </p:nvGrpSpPr>
        <p:grpSpPr>
          <a:xfrm>
            <a:off x="2189267" y="3247970"/>
            <a:ext cx="1774415" cy="655070"/>
            <a:chOff x="1513491" y="1166977"/>
            <a:chExt cx="1774415" cy="655070"/>
          </a:xfrm>
        </p:grpSpPr>
        <p:sp>
          <p:nvSpPr>
            <p:cNvPr id="505" name="Google Shape;505;p23"/>
            <p:cNvSpPr txBox="1"/>
            <p:nvPr/>
          </p:nvSpPr>
          <p:spPr>
            <a:xfrm>
              <a:off x="1513492" y="1166977"/>
              <a:ext cx="3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</a:t>
              </a:r>
              <a:endParaRPr/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2987824" y="1312020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507" name="Google Shape;507;p23"/>
            <p:cNvSpPr txBox="1"/>
            <p:nvPr/>
          </p:nvSpPr>
          <p:spPr>
            <a:xfrm>
              <a:off x="1513491" y="1452715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</a:t>
              </a:r>
              <a:endParaRPr/>
            </a:p>
          </p:txBody>
        </p:sp>
        <p:grpSp>
          <p:nvGrpSpPr>
            <p:cNvPr id="508" name="Google Shape;508;p23"/>
            <p:cNvGrpSpPr/>
            <p:nvPr/>
          </p:nvGrpSpPr>
          <p:grpSpPr>
            <a:xfrm>
              <a:off x="1812682" y="1245983"/>
              <a:ext cx="1247150" cy="511054"/>
              <a:chOff x="1812682" y="1245983"/>
              <a:chExt cx="1247150" cy="511054"/>
            </a:xfrm>
          </p:grpSpPr>
          <p:cxnSp>
            <p:nvCxnSpPr>
              <p:cNvPr id="509" name="Google Shape;509;p23"/>
              <p:cNvCxnSpPr/>
              <p:nvPr/>
            </p:nvCxnSpPr>
            <p:spPr>
              <a:xfrm>
                <a:off x="1812683" y="1361534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0" name="Google Shape;510;p23"/>
              <p:cNvCxnSpPr/>
              <p:nvPr/>
            </p:nvCxnSpPr>
            <p:spPr>
              <a:xfrm>
                <a:off x="2930601" y="1505079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1" name="Google Shape;511;p23"/>
              <p:cNvSpPr/>
              <p:nvPr/>
            </p:nvSpPr>
            <p:spPr>
              <a:xfrm>
                <a:off x="2000920" y="1245983"/>
                <a:ext cx="790439" cy="511054"/>
              </a:xfrm>
              <a:prstGeom prst="flowChartDelay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12" name="Google Shape;512;p23"/>
              <p:cNvCxnSpPr/>
              <p:nvPr/>
            </p:nvCxnSpPr>
            <p:spPr>
              <a:xfrm>
                <a:off x="1812682" y="1647272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2783414" y="1429502"/>
                <a:ext cx="144016" cy="144016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pSp>
        <p:nvGrpSpPr>
          <p:cNvPr id="514" name="Google Shape;514;p23"/>
          <p:cNvGrpSpPr/>
          <p:nvPr/>
        </p:nvGrpSpPr>
        <p:grpSpPr>
          <a:xfrm>
            <a:off x="4341077" y="3250480"/>
            <a:ext cx="1784280" cy="655070"/>
            <a:chOff x="1619672" y="2636912"/>
            <a:chExt cx="1784280" cy="655070"/>
          </a:xfrm>
        </p:grpSpPr>
        <p:grpSp>
          <p:nvGrpSpPr>
            <p:cNvPr id="515" name="Google Shape;515;p23"/>
            <p:cNvGrpSpPr/>
            <p:nvPr/>
          </p:nvGrpSpPr>
          <p:grpSpPr>
            <a:xfrm>
              <a:off x="1619672" y="2636912"/>
              <a:ext cx="1784280" cy="655070"/>
              <a:chOff x="1619672" y="2636912"/>
              <a:chExt cx="1784280" cy="655070"/>
            </a:xfrm>
          </p:grpSpPr>
          <p:sp>
            <p:nvSpPr>
              <p:cNvPr id="516" name="Google Shape;516;p23"/>
              <p:cNvSpPr txBox="1"/>
              <p:nvPr/>
            </p:nvSpPr>
            <p:spPr>
              <a:xfrm>
                <a:off x="1619673" y="2636912"/>
                <a:ext cx="3241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A</a:t>
                </a:r>
                <a:endParaRPr/>
              </a:p>
            </p:txBody>
          </p:sp>
          <p:sp>
            <p:nvSpPr>
              <p:cNvPr id="517" name="Google Shape;517;p23"/>
              <p:cNvSpPr txBox="1"/>
              <p:nvPr/>
            </p:nvSpPr>
            <p:spPr>
              <a:xfrm>
                <a:off x="1619672" y="2922650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B</a:t>
                </a:r>
                <a:endParaRPr/>
              </a:p>
            </p:txBody>
          </p:sp>
          <p:sp>
            <p:nvSpPr>
              <p:cNvPr id="518" name="Google Shape;518;p23"/>
              <p:cNvSpPr txBox="1"/>
              <p:nvPr/>
            </p:nvSpPr>
            <p:spPr>
              <a:xfrm>
                <a:off x="3103870" y="277163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/>
              </a:p>
            </p:txBody>
          </p:sp>
        </p:grpSp>
        <p:grpSp>
          <p:nvGrpSpPr>
            <p:cNvPr id="519" name="Google Shape;519;p23"/>
            <p:cNvGrpSpPr/>
            <p:nvPr/>
          </p:nvGrpSpPr>
          <p:grpSpPr>
            <a:xfrm>
              <a:off x="1918863" y="2707555"/>
              <a:ext cx="1257015" cy="510618"/>
              <a:chOff x="1918863" y="2707555"/>
              <a:chExt cx="1257015" cy="510618"/>
            </a:xfrm>
          </p:grpSpPr>
          <p:cxnSp>
            <p:nvCxnSpPr>
              <p:cNvPr id="520" name="Google Shape;520;p23"/>
              <p:cNvCxnSpPr/>
              <p:nvPr/>
            </p:nvCxnSpPr>
            <p:spPr>
              <a:xfrm>
                <a:off x="1918864" y="2831469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1" name="Google Shape;521;p23"/>
              <p:cNvCxnSpPr/>
              <p:nvPr/>
            </p:nvCxnSpPr>
            <p:spPr>
              <a:xfrm>
                <a:off x="1918863" y="3117207"/>
                <a:ext cx="188237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2" name="Google Shape;522;p23"/>
              <p:cNvSpPr/>
              <p:nvPr/>
            </p:nvSpPr>
            <p:spPr>
              <a:xfrm flipH="1">
                <a:off x="1958226" y="2707555"/>
                <a:ext cx="939313" cy="510618"/>
              </a:xfrm>
              <a:prstGeom prst="flowChartOnlineStorag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23" name="Google Shape;523;p23"/>
              <p:cNvCxnSpPr/>
              <p:nvPr/>
            </p:nvCxnSpPr>
            <p:spPr>
              <a:xfrm>
                <a:off x="3046647" y="2964695"/>
                <a:ext cx="129231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4" name="Google Shape;524;p23"/>
              <p:cNvSpPr/>
              <p:nvPr/>
            </p:nvSpPr>
            <p:spPr>
              <a:xfrm>
                <a:off x="2899460" y="2889118"/>
                <a:ext cx="144016" cy="144016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graphicFrame>
        <p:nvGraphicFramePr>
          <p:cNvPr id="525" name="Google Shape;525;p23"/>
          <p:cNvGraphicFramePr/>
          <p:nvPr/>
        </p:nvGraphicFramePr>
        <p:xfrm>
          <a:off x="2118558" y="3905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graphicFrame>
        <p:nvGraphicFramePr>
          <p:cNvPr id="526" name="Google Shape;526;p23"/>
          <p:cNvGraphicFramePr/>
          <p:nvPr/>
        </p:nvGraphicFramePr>
        <p:xfrm>
          <a:off x="4269066" y="3905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76075"/>
                <a:gridCol w="576075"/>
                <a:gridCol w="686025"/>
              </a:tblGrid>
              <a:tr h="3600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ENTRADAS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/>
                        <a:t>SAÍDA</a:t>
                      </a:r>
                      <a:endParaRPr sz="12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B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1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4400" marB="44400" marR="88775" marL="88775" anchor="ctr">
                    <a:solidFill>
                      <a:srgbClr val="2DA96F"/>
                    </a:solidFill>
                  </a:tcPr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  <a:tr h="36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1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 u="none" cap="none" strike="noStrike"/>
                        <a:t>0</a:t>
                      </a:r>
                      <a:endParaRPr b="1" sz="1700" u="none" cap="none" strike="noStrike"/>
                    </a:p>
                  </a:txBody>
                  <a:tcPr marT="44400" marB="44400" marR="88775" marL="88775" anchor="ctr"/>
                </a:tc>
              </a:tr>
            </a:tbl>
          </a:graphicData>
        </a:graphic>
      </p:graphicFrame>
      <p:sp>
        <p:nvSpPr>
          <p:cNvPr id="527" name="Google Shape;527;p23"/>
          <p:cNvSpPr txBox="1"/>
          <p:nvPr/>
        </p:nvSpPr>
        <p:spPr>
          <a:xfrm>
            <a:off x="2630495" y="3391229"/>
            <a:ext cx="843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NAND</a:t>
            </a:r>
            <a:endParaRPr b="1" sz="1800">
              <a:solidFill>
                <a:srgbClr val="1E714A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8" name="Google Shape;528;p23"/>
          <p:cNvSpPr txBox="1"/>
          <p:nvPr/>
        </p:nvSpPr>
        <p:spPr>
          <a:xfrm>
            <a:off x="4820953" y="3379502"/>
            <a:ext cx="7711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E714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0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ÁREA 51</a:t>
            </a:r>
            <a:endParaRPr/>
          </a:p>
        </p:txBody>
      </p:sp>
      <p:sp>
        <p:nvSpPr>
          <p:cNvPr id="923" name="Google Shape;923;p50"/>
          <p:cNvSpPr txBox="1"/>
          <p:nvPr>
            <p:ph idx="1" type="body"/>
          </p:nvPr>
        </p:nvSpPr>
        <p:spPr>
          <a:xfrm>
            <a:off x="844715" y="725125"/>
            <a:ext cx="10460666" cy="2925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Uma agência governamental necessita de um dispositivo para interpretar o sensores a seguir e acionar os respectivos dispositivos de saída.</a:t>
            </a:r>
            <a:endParaRPr/>
          </a:p>
          <a:p>
            <a:pPr indent="0" lvl="0" marL="6858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pt-BR"/>
              <a:t>Entradas:</a:t>
            </a:r>
            <a:endParaRPr/>
          </a:p>
          <a:p>
            <a:pPr indent="0" lvl="0" marL="6858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pt-BR"/>
              <a:t>A</a:t>
            </a:r>
            <a:r>
              <a:rPr lang="pt-BR"/>
              <a:t> – Sensor de Calor.</a:t>
            </a:r>
            <a:endParaRPr/>
          </a:p>
          <a:p>
            <a:pPr indent="0" lvl="0" marL="6858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pt-BR"/>
              <a:t>B</a:t>
            </a:r>
            <a:r>
              <a:rPr lang="pt-BR"/>
              <a:t> – Sensor de Movimento.</a:t>
            </a:r>
            <a:endParaRPr/>
          </a:p>
          <a:p>
            <a:pPr indent="0" lvl="0" marL="6858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pt-BR"/>
              <a:t>		C</a:t>
            </a:r>
            <a:r>
              <a:rPr lang="pt-BR"/>
              <a:t> – Sensor de vazamento de líquido.</a:t>
            </a:r>
            <a:endParaRPr/>
          </a:p>
        </p:txBody>
      </p:sp>
      <p:sp>
        <p:nvSpPr>
          <p:cNvPr id="924" name="Google Shape;924;p50"/>
          <p:cNvSpPr txBox="1"/>
          <p:nvPr/>
        </p:nvSpPr>
        <p:spPr>
          <a:xfrm>
            <a:off x="844715" y="3810490"/>
            <a:ext cx="10753727" cy="3024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r>
              <a:rPr b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Saídas:</a:t>
            </a:r>
            <a:endParaRPr sz="24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85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r>
              <a:rPr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Quando ocorrer “</a:t>
            </a:r>
            <a:r>
              <a:rPr b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”, enviar SMS para a Vigilância Central.</a:t>
            </a:r>
            <a:endParaRPr/>
          </a:p>
          <a:p>
            <a:pPr indent="0" lvl="0" marL="685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r>
              <a:rPr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Quando ocorrer “</a:t>
            </a:r>
            <a:r>
              <a:rPr b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e não “</a:t>
            </a:r>
            <a:r>
              <a:rPr b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”, acionar o alarme da sala da equipe de combate.</a:t>
            </a:r>
            <a:endParaRPr/>
          </a:p>
          <a:p>
            <a:pPr indent="0" lvl="0" marL="685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r>
              <a:rPr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Quando ocorrer “</a:t>
            </a:r>
            <a:r>
              <a:rPr b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acionar alarme da equipe de defesa civil e enviar SMS para a Vigilância Central.</a:t>
            </a:r>
            <a:endParaRPr/>
          </a:p>
          <a:p>
            <a:pPr indent="0" lvl="0" marL="685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r>
              <a:rPr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Quando ocorrer “</a:t>
            </a:r>
            <a:r>
              <a:rPr b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e “</a:t>
            </a:r>
            <a:r>
              <a:rPr b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acionar o alarme da equipe de defesa civil.</a:t>
            </a:r>
            <a:endParaRPr/>
          </a:p>
          <a:p>
            <a:pPr indent="0" lvl="0" marL="685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5" name="Google Shape;925;p50"/>
          <p:cNvSpPr/>
          <p:nvPr/>
        </p:nvSpPr>
        <p:spPr>
          <a:xfrm rot="-5400000">
            <a:off x="11444520" y="3063009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1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ÁREA 51 – TABELA VERDADE</a:t>
            </a:r>
            <a:endParaRPr/>
          </a:p>
        </p:txBody>
      </p:sp>
      <p:graphicFrame>
        <p:nvGraphicFramePr>
          <p:cNvPr id="931" name="Google Shape;931;p51"/>
          <p:cNvGraphicFramePr/>
          <p:nvPr/>
        </p:nvGraphicFramePr>
        <p:xfrm>
          <a:off x="2135560" y="90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30850"/>
                <a:gridCol w="530850"/>
                <a:gridCol w="530850"/>
                <a:gridCol w="530850"/>
                <a:gridCol w="530850"/>
                <a:gridCol w="530850"/>
              </a:tblGrid>
              <a:tr h="3792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ENTRADAS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SAÍDAS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</a:tr>
              <a:tr h="37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</a:tbl>
          </a:graphicData>
        </a:graphic>
      </p:graphicFrame>
      <p:sp>
        <p:nvSpPr>
          <p:cNvPr id="932" name="Google Shape;932;p51"/>
          <p:cNvSpPr txBox="1"/>
          <p:nvPr/>
        </p:nvSpPr>
        <p:spPr>
          <a:xfrm>
            <a:off x="5447928" y="980728"/>
            <a:ext cx="487484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Saídas:</a:t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enviar SMS para a Vigilância Central.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acionar o alarme da sala da equipe de combate.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acionar alarme da equipe de defesa civil.</a:t>
            </a:r>
            <a:endParaRPr/>
          </a:p>
        </p:txBody>
      </p:sp>
      <p:sp>
        <p:nvSpPr>
          <p:cNvPr id="933" name="Google Shape;933;p51"/>
          <p:cNvSpPr/>
          <p:nvPr/>
        </p:nvSpPr>
        <p:spPr>
          <a:xfrm rot="-5400000">
            <a:off x="1260768" y="3332710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2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ÁREA 51 – TABELA VERDADE</a:t>
            </a:r>
            <a:endParaRPr/>
          </a:p>
        </p:txBody>
      </p:sp>
      <p:graphicFrame>
        <p:nvGraphicFramePr>
          <p:cNvPr id="939" name="Google Shape;939;p52"/>
          <p:cNvGraphicFramePr/>
          <p:nvPr/>
        </p:nvGraphicFramePr>
        <p:xfrm>
          <a:off x="2135560" y="90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30850"/>
                <a:gridCol w="530850"/>
                <a:gridCol w="530850"/>
                <a:gridCol w="530850"/>
                <a:gridCol w="530850"/>
                <a:gridCol w="530850"/>
              </a:tblGrid>
              <a:tr h="3792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ENTRADAS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SAÍDAS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</a:tr>
              <a:tr h="37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</a:tbl>
          </a:graphicData>
        </a:graphic>
      </p:graphicFrame>
      <p:sp>
        <p:nvSpPr>
          <p:cNvPr id="940" name="Google Shape;940;p52"/>
          <p:cNvSpPr txBox="1"/>
          <p:nvPr/>
        </p:nvSpPr>
        <p:spPr>
          <a:xfrm>
            <a:off x="5447928" y="980728"/>
            <a:ext cx="487484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Saídas:</a:t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enviar SMS para a Vigilância Central.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acionar o alarme da sala da equipe de combate.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acionar alarme da equipe de defesa civil.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Quando ocorrer 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”, enviar SMS para a Vigilância Central.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41" name="Google Shape;941;p52"/>
          <p:cNvSpPr/>
          <p:nvPr/>
        </p:nvSpPr>
        <p:spPr>
          <a:xfrm rot="-5400000">
            <a:off x="1260768" y="3332710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3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ÁREA 51 – TABELA VERDADE</a:t>
            </a:r>
            <a:endParaRPr/>
          </a:p>
        </p:txBody>
      </p:sp>
      <p:graphicFrame>
        <p:nvGraphicFramePr>
          <p:cNvPr id="947" name="Google Shape;947;p53"/>
          <p:cNvGraphicFramePr/>
          <p:nvPr/>
        </p:nvGraphicFramePr>
        <p:xfrm>
          <a:off x="2135560" y="90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30850"/>
                <a:gridCol w="530850"/>
                <a:gridCol w="530850"/>
                <a:gridCol w="530850"/>
                <a:gridCol w="530850"/>
                <a:gridCol w="530850"/>
              </a:tblGrid>
              <a:tr h="3792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ENTRADAS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SAÍDAS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</a:tr>
              <a:tr h="37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0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0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</a:tbl>
          </a:graphicData>
        </a:graphic>
      </p:graphicFrame>
      <p:sp>
        <p:nvSpPr>
          <p:cNvPr id="948" name="Google Shape;948;p53"/>
          <p:cNvSpPr txBox="1"/>
          <p:nvPr/>
        </p:nvSpPr>
        <p:spPr>
          <a:xfrm>
            <a:off x="5447928" y="980728"/>
            <a:ext cx="487484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Saídas:</a:t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enviar SMS para a Vigilância Central.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acionar o alarme da sala da equipe de combate.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acionar alarme da equipe de defesa civil.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Quando ocorrer 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e não 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”, acionar o alarme da sala da equipe de combate.</a:t>
            </a:r>
            <a:endParaRPr/>
          </a:p>
        </p:txBody>
      </p:sp>
      <p:sp>
        <p:nvSpPr>
          <p:cNvPr id="949" name="Google Shape;949;p53"/>
          <p:cNvSpPr/>
          <p:nvPr/>
        </p:nvSpPr>
        <p:spPr>
          <a:xfrm rot="-5400000">
            <a:off x="1260768" y="3332710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4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ÁREA 51 – TABELA VERDADE</a:t>
            </a:r>
            <a:endParaRPr/>
          </a:p>
        </p:txBody>
      </p:sp>
      <p:graphicFrame>
        <p:nvGraphicFramePr>
          <p:cNvPr id="955" name="Google Shape;955;p54"/>
          <p:cNvGraphicFramePr/>
          <p:nvPr/>
        </p:nvGraphicFramePr>
        <p:xfrm>
          <a:off x="2135560" y="90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30850"/>
                <a:gridCol w="530850"/>
                <a:gridCol w="530850"/>
                <a:gridCol w="530850"/>
                <a:gridCol w="530850"/>
                <a:gridCol w="530850"/>
              </a:tblGrid>
              <a:tr h="3792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ENTRADAS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SAÍDAS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</a:tr>
              <a:tr h="37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rgbClr val="FFFF00"/>
                          </a:solidFill>
                        </a:rPr>
                        <a:t>C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</a:tbl>
          </a:graphicData>
        </a:graphic>
      </p:graphicFrame>
      <p:sp>
        <p:nvSpPr>
          <p:cNvPr id="956" name="Google Shape;956;p54"/>
          <p:cNvSpPr txBox="1"/>
          <p:nvPr/>
        </p:nvSpPr>
        <p:spPr>
          <a:xfrm>
            <a:off x="5447928" y="980728"/>
            <a:ext cx="487484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Saídas:</a:t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enviar SMS para a Vigilância Central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acionar o alarme da sala da equipe de combate.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acionar alarme da equipe de defesa civil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Quando ocorrer 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acionar alarme da equipe de defesa civil e enviar SMS para a Vigilância Central.</a:t>
            </a:r>
            <a:endParaRPr/>
          </a:p>
        </p:txBody>
      </p:sp>
      <p:sp>
        <p:nvSpPr>
          <p:cNvPr id="957" name="Google Shape;957;p54"/>
          <p:cNvSpPr/>
          <p:nvPr/>
        </p:nvSpPr>
        <p:spPr>
          <a:xfrm rot="-5400000">
            <a:off x="1260768" y="3332710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5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ÁREA 51 – TABELA VERDADE</a:t>
            </a:r>
            <a:endParaRPr/>
          </a:p>
        </p:txBody>
      </p:sp>
      <p:graphicFrame>
        <p:nvGraphicFramePr>
          <p:cNvPr id="963" name="Google Shape;963;p55"/>
          <p:cNvGraphicFramePr/>
          <p:nvPr/>
        </p:nvGraphicFramePr>
        <p:xfrm>
          <a:off x="2135560" y="90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30850"/>
                <a:gridCol w="530850"/>
                <a:gridCol w="530850"/>
                <a:gridCol w="530850"/>
                <a:gridCol w="530850"/>
                <a:gridCol w="530850"/>
              </a:tblGrid>
              <a:tr h="3792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ENTRADAS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SAÍDAS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</a:tr>
              <a:tr h="37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FF00"/>
                          </a:solidFill>
                        </a:rPr>
                        <a:t>1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</a:tbl>
          </a:graphicData>
        </a:graphic>
      </p:graphicFrame>
      <p:sp>
        <p:nvSpPr>
          <p:cNvPr id="964" name="Google Shape;964;p55"/>
          <p:cNvSpPr txBox="1"/>
          <p:nvPr/>
        </p:nvSpPr>
        <p:spPr>
          <a:xfrm>
            <a:off x="5447928" y="980728"/>
            <a:ext cx="487484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Saídas:</a:t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enviar SMS para a Vigilância Central.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acionar o alarme da sala da equipe de combate.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acionar alarme da equipe de defesa civil.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Quando ocorrer 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e 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acionar o alarme da equipe de defesa civil.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5" name="Google Shape;965;p55"/>
          <p:cNvSpPr/>
          <p:nvPr/>
        </p:nvSpPr>
        <p:spPr>
          <a:xfrm rot="-5400000">
            <a:off x="1260768" y="3332710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6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ÁREA 51 – TABELA VERDADE</a:t>
            </a:r>
            <a:endParaRPr/>
          </a:p>
        </p:txBody>
      </p:sp>
      <p:graphicFrame>
        <p:nvGraphicFramePr>
          <p:cNvPr id="971" name="Google Shape;971;p56"/>
          <p:cNvGraphicFramePr/>
          <p:nvPr/>
        </p:nvGraphicFramePr>
        <p:xfrm>
          <a:off x="2135560" y="90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30850"/>
                <a:gridCol w="530850"/>
                <a:gridCol w="530850"/>
                <a:gridCol w="530850"/>
                <a:gridCol w="530850"/>
                <a:gridCol w="530850"/>
              </a:tblGrid>
              <a:tr h="3792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ENTRADAS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SAÍDAS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</a:tr>
              <a:tr h="37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</a:tbl>
          </a:graphicData>
        </a:graphic>
      </p:graphicFrame>
      <p:sp>
        <p:nvSpPr>
          <p:cNvPr id="972" name="Google Shape;972;p56"/>
          <p:cNvSpPr txBox="1"/>
          <p:nvPr/>
        </p:nvSpPr>
        <p:spPr>
          <a:xfrm>
            <a:off x="5447928" y="980728"/>
            <a:ext cx="487484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Saídas:</a:t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enviar SMS para a Vigilância Central.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acionar o alarme da sala da equipe de combate.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acionar alarme da equipe de defesa civil.</a:t>
            </a:r>
            <a:endParaRPr/>
          </a:p>
        </p:txBody>
      </p:sp>
      <p:sp>
        <p:nvSpPr>
          <p:cNvPr id="973" name="Google Shape;973;p56"/>
          <p:cNvSpPr/>
          <p:nvPr/>
        </p:nvSpPr>
        <p:spPr>
          <a:xfrm rot="-5400000">
            <a:off x="1260768" y="3332710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7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ÁREA 51 – TABELA VERDADE</a:t>
            </a:r>
            <a:endParaRPr/>
          </a:p>
        </p:txBody>
      </p:sp>
      <p:graphicFrame>
        <p:nvGraphicFramePr>
          <p:cNvPr id="979" name="Google Shape;979;p57"/>
          <p:cNvGraphicFramePr/>
          <p:nvPr/>
        </p:nvGraphicFramePr>
        <p:xfrm>
          <a:off x="2135560" y="90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30850"/>
                <a:gridCol w="530850"/>
                <a:gridCol w="530850"/>
                <a:gridCol w="530850"/>
                <a:gridCol w="530850"/>
                <a:gridCol w="530850"/>
              </a:tblGrid>
              <a:tr h="3792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ENTRADAS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SAÍDAS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</a:tr>
              <a:tr h="37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</a:tbl>
          </a:graphicData>
        </a:graphic>
      </p:graphicFrame>
      <p:sp>
        <p:nvSpPr>
          <p:cNvPr id="980" name="Google Shape;980;p57"/>
          <p:cNvSpPr txBox="1"/>
          <p:nvPr/>
        </p:nvSpPr>
        <p:spPr>
          <a:xfrm>
            <a:off x="5447928" y="980728"/>
            <a:ext cx="4874840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858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Saídas:</a:t>
            </a:r>
            <a:endParaRPr sz="20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enviar SMS para a Vigilância Central.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acionar o alarme da sala da equipe de combate.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r>
              <a:rPr b="1"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lang="pt-BR" sz="20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- acionar alarme da equipe de defesa civil .</a:t>
            </a:r>
            <a:endParaRPr/>
          </a:p>
        </p:txBody>
      </p:sp>
      <p:sp>
        <p:nvSpPr>
          <p:cNvPr id="981" name="Google Shape;981;p57"/>
          <p:cNvSpPr/>
          <p:nvPr/>
        </p:nvSpPr>
        <p:spPr>
          <a:xfrm rot="-5400000">
            <a:off x="1260768" y="3332710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8"/>
          <p:cNvSpPr txBox="1"/>
          <p:nvPr>
            <p:ph type="title"/>
          </p:nvPr>
        </p:nvSpPr>
        <p:spPr>
          <a:xfrm>
            <a:off x="1180309" y="198074"/>
            <a:ext cx="101250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ÁREA 51 – TABELA VERDADE</a:t>
            </a:r>
            <a:endParaRPr/>
          </a:p>
        </p:txBody>
      </p:sp>
      <p:graphicFrame>
        <p:nvGraphicFramePr>
          <p:cNvPr id="987" name="Google Shape;987;p58"/>
          <p:cNvGraphicFramePr/>
          <p:nvPr/>
        </p:nvGraphicFramePr>
        <p:xfrm>
          <a:off x="2135560" y="90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30850"/>
                <a:gridCol w="530850"/>
                <a:gridCol w="530850"/>
                <a:gridCol w="530850"/>
                <a:gridCol w="530850"/>
                <a:gridCol w="530850"/>
              </a:tblGrid>
              <a:tr h="3792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ENTRADAS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SAÍDAS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</a:tr>
              <a:tr h="37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8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0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2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</a:tbl>
          </a:graphicData>
        </a:graphic>
      </p:graphicFrame>
      <p:sp>
        <p:nvSpPr>
          <p:cNvPr id="988" name="Google Shape;988;p58"/>
          <p:cNvSpPr txBox="1"/>
          <p:nvPr/>
        </p:nvSpPr>
        <p:spPr>
          <a:xfrm>
            <a:off x="5447974" y="781100"/>
            <a:ext cx="6660900" cy="54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lang="pt-BR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 código de programação:</a:t>
            </a:r>
            <a:endParaRPr b="1"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lang="pt-BR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(A or C) then X = true;</a:t>
            </a:r>
            <a:endParaRPr b="1"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lang="pt-BR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(not A and B) then Y =true;</a:t>
            </a:r>
            <a:endParaRPr b="1"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lang="pt-BR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(not A) then (z = C) else Z = (B or C);</a:t>
            </a:r>
            <a:endParaRPr b="1"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b="1" lang="pt-BR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Agora desenhe o circuito.</a:t>
            </a:r>
            <a:endParaRPr b="1"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9" name="Google Shape;989;p58"/>
          <p:cNvSpPr/>
          <p:nvPr/>
        </p:nvSpPr>
        <p:spPr>
          <a:xfrm rot="-5400000">
            <a:off x="1260766" y="3332741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CIRC_023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9"/>
          <p:cNvSpPr txBox="1"/>
          <p:nvPr>
            <p:ph type="title"/>
          </p:nvPr>
        </p:nvSpPr>
        <p:spPr>
          <a:xfrm>
            <a:off x="1180309" y="198074"/>
            <a:ext cx="101250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CONSTRUA O CIRCUITO PARA A </a:t>
            </a:r>
            <a:r>
              <a:rPr lang="pt-BR"/>
              <a:t>TABELA VERDADE</a:t>
            </a:r>
            <a:endParaRPr/>
          </a:p>
        </p:txBody>
      </p:sp>
      <p:graphicFrame>
        <p:nvGraphicFramePr>
          <p:cNvPr id="995" name="Google Shape;995;p59"/>
          <p:cNvGraphicFramePr/>
          <p:nvPr/>
        </p:nvGraphicFramePr>
        <p:xfrm>
          <a:off x="2135560" y="90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30850"/>
                <a:gridCol w="530850"/>
                <a:gridCol w="530850"/>
                <a:gridCol w="530850"/>
                <a:gridCol w="530850"/>
                <a:gridCol w="530850"/>
              </a:tblGrid>
              <a:tr h="3792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ENTRADAS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/>
                        <a:t>SAÍDAS</a:t>
                      </a:r>
                      <a:endParaRPr sz="2000"/>
                    </a:p>
                  </a:txBody>
                  <a:tcPr marT="34550" marB="34550" marR="69100" marL="69100" anchor="ctr"/>
                </a:tc>
                <a:tc hMerge="1"/>
                <a:tc hMerge="1"/>
              </a:tr>
              <a:tr h="37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A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B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X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Y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dk1"/>
                          </a:solidFill>
                        </a:rPr>
                        <a:t>Z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34550" marB="34550" marR="69100" marL="69100" anchor="ctr">
                    <a:solidFill>
                      <a:srgbClr val="2DA96F"/>
                    </a:solidFill>
                  </a:tcPr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1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1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1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1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1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1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1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1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1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0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FF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100">
                        <a:solidFill>
                          <a:srgbClr val="FF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100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C0000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100">
                        <a:solidFill>
                          <a:srgbClr val="C0000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1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1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1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1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1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1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0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1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1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1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  <a:tr h="557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/>
                        <a:t>1</a:t>
                      </a:r>
                      <a:endParaRPr b="1" sz="3200"/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>
                          <a:solidFill>
                            <a:srgbClr val="186681"/>
                          </a:solidFill>
                        </a:rPr>
                        <a:t>1</a:t>
                      </a:r>
                      <a:endParaRPr b="1" sz="3200">
                        <a:solidFill>
                          <a:srgbClr val="186681"/>
                        </a:solidFill>
                      </a:endParaRPr>
                    </a:p>
                  </a:txBody>
                  <a:tcPr marT="34550" marB="34550" marR="69100" marL="691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2DA96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100">
                        <a:solidFill>
                          <a:srgbClr val="2DA96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7030A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3100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100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3100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10775" marB="0" marR="10775" marL="10775" anchor="ctr"/>
                </a:tc>
              </a:tr>
            </a:tbl>
          </a:graphicData>
        </a:graphic>
      </p:graphicFrame>
      <p:sp>
        <p:nvSpPr>
          <p:cNvPr id="996" name="Google Shape;996;p59"/>
          <p:cNvSpPr/>
          <p:nvPr/>
        </p:nvSpPr>
        <p:spPr>
          <a:xfrm rot="-5400000">
            <a:off x="1260766" y="3332741"/>
            <a:ext cx="112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CIRC_024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4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A AUTOMAÇÃO DO ELEVADOR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61"/>
          <p:cNvGrpSpPr/>
          <p:nvPr/>
        </p:nvGrpSpPr>
        <p:grpSpPr>
          <a:xfrm>
            <a:off x="4317510" y="1944256"/>
            <a:ext cx="3096344" cy="3093008"/>
            <a:chOff x="7894576" y="87608"/>
            <a:chExt cx="453817" cy="453328"/>
          </a:xfrm>
        </p:grpSpPr>
        <p:sp>
          <p:nvSpPr>
            <p:cNvPr id="1006" name="Google Shape;1006;p61"/>
            <p:cNvSpPr/>
            <p:nvPr/>
          </p:nvSpPr>
          <p:spPr>
            <a:xfrm>
              <a:off x="7894576" y="87608"/>
              <a:ext cx="453817" cy="453328"/>
            </a:xfrm>
            <a:custGeom>
              <a:rect b="b" l="l" r="r" t="t"/>
              <a:pathLst>
                <a:path extrusionOk="0" h="2235877" w="2238289">
                  <a:moveTo>
                    <a:pt x="1119145" y="2235877"/>
                  </a:moveTo>
                  <a:lnTo>
                    <a:pt x="1119145" y="2235877"/>
                  </a:lnTo>
                  <a:cubicBezTo>
                    <a:pt x="504097" y="2235877"/>
                    <a:pt x="0" y="1731780"/>
                    <a:pt x="0" y="1116733"/>
                  </a:cubicBezTo>
                  <a:lnTo>
                    <a:pt x="0" y="1116733"/>
                  </a:lnTo>
                  <a:cubicBezTo>
                    <a:pt x="0" y="501686"/>
                    <a:pt x="504097" y="0"/>
                    <a:pt x="1119145" y="0"/>
                  </a:cubicBezTo>
                  <a:lnTo>
                    <a:pt x="1119145" y="0"/>
                  </a:lnTo>
                  <a:cubicBezTo>
                    <a:pt x="1734192" y="0"/>
                    <a:pt x="2238289" y="504097"/>
                    <a:pt x="2238289" y="1119145"/>
                  </a:cubicBezTo>
                  <a:lnTo>
                    <a:pt x="2238289" y="1119145"/>
                  </a:lnTo>
                  <a:cubicBezTo>
                    <a:pt x="2238289" y="1731780"/>
                    <a:pt x="1734192" y="2235877"/>
                    <a:pt x="1119145" y="223587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3675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07" name="Google Shape;1007;p61"/>
            <p:cNvSpPr/>
            <p:nvPr/>
          </p:nvSpPr>
          <p:spPr>
            <a:xfrm>
              <a:off x="7937887" y="127559"/>
              <a:ext cx="369152" cy="370511"/>
            </a:xfrm>
            <a:custGeom>
              <a:rect b="b" l="l" r="r" t="t"/>
              <a:pathLst>
                <a:path extrusionOk="0" h="1670373" w="1664245">
                  <a:moveTo>
                    <a:pt x="4824" y="609620"/>
                  </a:moveTo>
                  <a:cubicBezTo>
                    <a:pt x="7236" y="607208"/>
                    <a:pt x="14472" y="604796"/>
                    <a:pt x="14472" y="602384"/>
                  </a:cubicBezTo>
                  <a:cubicBezTo>
                    <a:pt x="24119" y="573441"/>
                    <a:pt x="31355" y="542086"/>
                    <a:pt x="43415" y="510730"/>
                  </a:cubicBezTo>
                  <a:cubicBezTo>
                    <a:pt x="48239" y="496259"/>
                    <a:pt x="62711" y="484199"/>
                    <a:pt x="72358" y="472139"/>
                  </a:cubicBezTo>
                  <a:cubicBezTo>
                    <a:pt x="74770" y="469727"/>
                    <a:pt x="84418" y="469727"/>
                    <a:pt x="89242" y="472139"/>
                  </a:cubicBezTo>
                  <a:cubicBezTo>
                    <a:pt x="101302" y="474551"/>
                    <a:pt x="113362" y="479375"/>
                    <a:pt x="125421" y="481787"/>
                  </a:cubicBezTo>
                  <a:cubicBezTo>
                    <a:pt x="154365" y="489023"/>
                    <a:pt x="180896" y="496259"/>
                    <a:pt x="209840" y="501083"/>
                  </a:cubicBezTo>
                  <a:cubicBezTo>
                    <a:pt x="236371" y="505906"/>
                    <a:pt x="262903" y="517966"/>
                    <a:pt x="289434" y="508318"/>
                  </a:cubicBezTo>
                  <a:cubicBezTo>
                    <a:pt x="299082" y="503494"/>
                    <a:pt x="313553" y="498671"/>
                    <a:pt x="318377" y="489023"/>
                  </a:cubicBezTo>
                  <a:cubicBezTo>
                    <a:pt x="332849" y="455255"/>
                    <a:pt x="364204" y="433548"/>
                    <a:pt x="385912" y="407016"/>
                  </a:cubicBezTo>
                  <a:cubicBezTo>
                    <a:pt x="400384" y="390133"/>
                    <a:pt x="397972" y="373249"/>
                    <a:pt x="393148" y="358778"/>
                  </a:cubicBezTo>
                  <a:cubicBezTo>
                    <a:pt x="385912" y="334658"/>
                    <a:pt x="371440" y="312950"/>
                    <a:pt x="359380" y="288831"/>
                  </a:cubicBezTo>
                  <a:cubicBezTo>
                    <a:pt x="349733" y="264711"/>
                    <a:pt x="340085" y="240592"/>
                    <a:pt x="330437" y="214061"/>
                  </a:cubicBezTo>
                  <a:cubicBezTo>
                    <a:pt x="325613" y="202001"/>
                    <a:pt x="320789" y="189941"/>
                    <a:pt x="318377" y="177881"/>
                  </a:cubicBezTo>
                  <a:cubicBezTo>
                    <a:pt x="313553" y="160998"/>
                    <a:pt x="325613" y="151350"/>
                    <a:pt x="337673" y="144114"/>
                  </a:cubicBezTo>
                  <a:cubicBezTo>
                    <a:pt x="361792" y="129642"/>
                    <a:pt x="388324" y="115171"/>
                    <a:pt x="412443" y="100699"/>
                  </a:cubicBezTo>
                  <a:cubicBezTo>
                    <a:pt x="424503" y="93463"/>
                    <a:pt x="434151" y="86227"/>
                    <a:pt x="446211" y="81403"/>
                  </a:cubicBezTo>
                  <a:cubicBezTo>
                    <a:pt x="458270" y="76579"/>
                    <a:pt x="472742" y="71755"/>
                    <a:pt x="484802" y="83815"/>
                  </a:cubicBezTo>
                  <a:cubicBezTo>
                    <a:pt x="506509" y="107935"/>
                    <a:pt x="525805" y="132054"/>
                    <a:pt x="545101" y="158586"/>
                  </a:cubicBezTo>
                  <a:cubicBezTo>
                    <a:pt x="561984" y="180293"/>
                    <a:pt x="578868" y="204413"/>
                    <a:pt x="598164" y="228532"/>
                  </a:cubicBezTo>
                  <a:cubicBezTo>
                    <a:pt x="605399" y="238180"/>
                    <a:pt x="617459" y="245416"/>
                    <a:pt x="627107" y="252652"/>
                  </a:cubicBezTo>
                  <a:cubicBezTo>
                    <a:pt x="629519" y="255064"/>
                    <a:pt x="634343" y="255064"/>
                    <a:pt x="639167" y="252652"/>
                  </a:cubicBezTo>
                  <a:cubicBezTo>
                    <a:pt x="658462" y="247828"/>
                    <a:pt x="677758" y="247828"/>
                    <a:pt x="694641" y="238180"/>
                  </a:cubicBezTo>
                  <a:cubicBezTo>
                    <a:pt x="713937" y="226120"/>
                    <a:pt x="735645" y="230944"/>
                    <a:pt x="757352" y="228532"/>
                  </a:cubicBezTo>
                  <a:cubicBezTo>
                    <a:pt x="779060" y="226120"/>
                    <a:pt x="798355" y="209237"/>
                    <a:pt x="803179" y="189941"/>
                  </a:cubicBezTo>
                  <a:cubicBezTo>
                    <a:pt x="808003" y="168234"/>
                    <a:pt x="817651" y="148938"/>
                    <a:pt x="824887" y="127230"/>
                  </a:cubicBezTo>
                  <a:cubicBezTo>
                    <a:pt x="829711" y="110347"/>
                    <a:pt x="836947" y="93463"/>
                    <a:pt x="841770" y="74167"/>
                  </a:cubicBezTo>
                  <a:cubicBezTo>
                    <a:pt x="846594" y="54872"/>
                    <a:pt x="849006" y="35576"/>
                    <a:pt x="856242" y="18693"/>
                  </a:cubicBezTo>
                  <a:cubicBezTo>
                    <a:pt x="858654" y="11457"/>
                    <a:pt x="868302" y="1809"/>
                    <a:pt x="877950" y="1809"/>
                  </a:cubicBezTo>
                  <a:cubicBezTo>
                    <a:pt x="902069" y="-603"/>
                    <a:pt x="923777" y="-603"/>
                    <a:pt x="947896" y="1809"/>
                  </a:cubicBezTo>
                  <a:cubicBezTo>
                    <a:pt x="972016" y="4221"/>
                    <a:pt x="993723" y="9045"/>
                    <a:pt x="1017843" y="13869"/>
                  </a:cubicBezTo>
                  <a:cubicBezTo>
                    <a:pt x="1049198" y="21105"/>
                    <a:pt x="1068494" y="59696"/>
                    <a:pt x="1056434" y="88639"/>
                  </a:cubicBezTo>
                  <a:cubicBezTo>
                    <a:pt x="1054022" y="95875"/>
                    <a:pt x="1051610" y="100699"/>
                    <a:pt x="1051610" y="107935"/>
                  </a:cubicBezTo>
                  <a:cubicBezTo>
                    <a:pt x="1049198" y="146526"/>
                    <a:pt x="1049198" y="185117"/>
                    <a:pt x="1049198" y="223708"/>
                  </a:cubicBezTo>
                  <a:cubicBezTo>
                    <a:pt x="1049198" y="257476"/>
                    <a:pt x="1058846" y="267123"/>
                    <a:pt x="1087789" y="281595"/>
                  </a:cubicBezTo>
                  <a:cubicBezTo>
                    <a:pt x="1116733" y="296067"/>
                    <a:pt x="1143264" y="312950"/>
                    <a:pt x="1172207" y="329834"/>
                  </a:cubicBezTo>
                  <a:cubicBezTo>
                    <a:pt x="1198739" y="346718"/>
                    <a:pt x="1215623" y="344306"/>
                    <a:pt x="1237330" y="327422"/>
                  </a:cubicBezTo>
                  <a:cubicBezTo>
                    <a:pt x="1259038" y="310539"/>
                    <a:pt x="1283157" y="296067"/>
                    <a:pt x="1307277" y="279183"/>
                  </a:cubicBezTo>
                  <a:cubicBezTo>
                    <a:pt x="1328984" y="264711"/>
                    <a:pt x="1353104" y="247828"/>
                    <a:pt x="1374811" y="233356"/>
                  </a:cubicBezTo>
                  <a:cubicBezTo>
                    <a:pt x="1386871" y="223708"/>
                    <a:pt x="1413403" y="230944"/>
                    <a:pt x="1425462" y="245416"/>
                  </a:cubicBezTo>
                  <a:cubicBezTo>
                    <a:pt x="1451994" y="279183"/>
                    <a:pt x="1478525" y="310539"/>
                    <a:pt x="1505056" y="344306"/>
                  </a:cubicBezTo>
                  <a:cubicBezTo>
                    <a:pt x="1519528" y="361189"/>
                    <a:pt x="1517116" y="375661"/>
                    <a:pt x="1500233" y="392545"/>
                  </a:cubicBezTo>
                  <a:cubicBezTo>
                    <a:pt x="1459229" y="435960"/>
                    <a:pt x="1415814" y="476963"/>
                    <a:pt x="1379635" y="522790"/>
                  </a:cubicBezTo>
                  <a:cubicBezTo>
                    <a:pt x="1369987" y="534850"/>
                    <a:pt x="1374811" y="561381"/>
                    <a:pt x="1379635" y="580677"/>
                  </a:cubicBezTo>
                  <a:cubicBezTo>
                    <a:pt x="1382047" y="597561"/>
                    <a:pt x="1391695" y="616856"/>
                    <a:pt x="1401343" y="631328"/>
                  </a:cubicBezTo>
                  <a:cubicBezTo>
                    <a:pt x="1413403" y="655447"/>
                    <a:pt x="1408579" y="686803"/>
                    <a:pt x="1439934" y="701274"/>
                  </a:cubicBezTo>
                  <a:cubicBezTo>
                    <a:pt x="1444758" y="703686"/>
                    <a:pt x="1449582" y="706098"/>
                    <a:pt x="1454406" y="708510"/>
                  </a:cubicBezTo>
                  <a:cubicBezTo>
                    <a:pt x="1468877" y="708510"/>
                    <a:pt x="1483349" y="708510"/>
                    <a:pt x="1497821" y="710922"/>
                  </a:cubicBezTo>
                  <a:cubicBezTo>
                    <a:pt x="1541236" y="715746"/>
                    <a:pt x="1587063" y="718158"/>
                    <a:pt x="1630478" y="722982"/>
                  </a:cubicBezTo>
                  <a:cubicBezTo>
                    <a:pt x="1644950" y="725394"/>
                    <a:pt x="1664245" y="747101"/>
                    <a:pt x="1664245" y="763985"/>
                  </a:cubicBezTo>
                  <a:cubicBezTo>
                    <a:pt x="1664245" y="807400"/>
                    <a:pt x="1664245" y="850815"/>
                    <a:pt x="1664245" y="894230"/>
                  </a:cubicBezTo>
                  <a:cubicBezTo>
                    <a:pt x="1664245" y="911114"/>
                    <a:pt x="1652185" y="923174"/>
                    <a:pt x="1632890" y="925586"/>
                  </a:cubicBezTo>
                  <a:cubicBezTo>
                    <a:pt x="1596711" y="930410"/>
                    <a:pt x="1560531" y="935233"/>
                    <a:pt x="1524352" y="940057"/>
                  </a:cubicBezTo>
                  <a:cubicBezTo>
                    <a:pt x="1500233" y="942469"/>
                    <a:pt x="1476113" y="944881"/>
                    <a:pt x="1451994" y="952117"/>
                  </a:cubicBezTo>
                  <a:cubicBezTo>
                    <a:pt x="1437522" y="954529"/>
                    <a:pt x="1425462" y="961765"/>
                    <a:pt x="1420638" y="978649"/>
                  </a:cubicBezTo>
                  <a:cubicBezTo>
                    <a:pt x="1406167" y="1019652"/>
                    <a:pt x="1389283" y="1058243"/>
                    <a:pt x="1374811" y="1099246"/>
                  </a:cubicBezTo>
                  <a:cubicBezTo>
                    <a:pt x="1367575" y="1118542"/>
                    <a:pt x="1379635" y="1133013"/>
                    <a:pt x="1391695" y="1145073"/>
                  </a:cubicBezTo>
                  <a:cubicBezTo>
                    <a:pt x="1406167" y="1161957"/>
                    <a:pt x="1423050" y="1176428"/>
                    <a:pt x="1437522" y="1193312"/>
                  </a:cubicBezTo>
                  <a:cubicBezTo>
                    <a:pt x="1466465" y="1222255"/>
                    <a:pt x="1492997" y="1251199"/>
                    <a:pt x="1519528" y="1282554"/>
                  </a:cubicBezTo>
                  <a:cubicBezTo>
                    <a:pt x="1524352" y="1287378"/>
                    <a:pt x="1524352" y="1299438"/>
                    <a:pt x="1519528" y="1304262"/>
                  </a:cubicBezTo>
                  <a:cubicBezTo>
                    <a:pt x="1502645" y="1330793"/>
                    <a:pt x="1483349" y="1354913"/>
                    <a:pt x="1464053" y="1379032"/>
                  </a:cubicBezTo>
                  <a:cubicBezTo>
                    <a:pt x="1451994" y="1395916"/>
                    <a:pt x="1435110" y="1407976"/>
                    <a:pt x="1420638" y="1424859"/>
                  </a:cubicBezTo>
                  <a:cubicBezTo>
                    <a:pt x="1408579" y="1439331"/>
                    <a:pt x="1391695" y="1436919"/>
                    <a:pt x="1379635" y="1429683"/>
                  </a:cubicBezTo>
                  <a:cubicBezTo>
                    <a:pt x="1343456" y="1407976"/>
                    <a:pt x="1312101" y="1383856"/>
                    <a:pt x="1275921" y="1362148"/>
                  </a:cubicBezTo>
                  <a:cubicBezTo>
                    <a:pt x="1251802" y="1347677"/>
                    <a:pt x="1225270" y="1335617"/>
                    <a:pt x="1198739" y="1323557"/>
                  </a:cubicBezTo>
                  <a:cubicBezTo>
                    <a:pt x="1193915" y="1321145"/>
                    <a:pt x="1184267" y="1328381"/>
                    <a:pt x="1177031" y="1333205"/>
                  </a:cubicBezTo>
                  <a:cubicBezTo>
                    <a:pt x="1140852" y="1352501"/>
                    <a:pt x="1104673" y="1374208"/>
                    <a:pt x="1070906" y="1395916"/>
                  </a:cubicBezTo>
                  <a:cubicBezTo>
                    <a:pt x="1061258" y="1403152"/>
                    <a:pt x="1056434" y="1420035"/>
                    <a:pt x="1054022" y="1432095"/>
                  </a:cubicBezTo>
                  <a:cubicBezTo>
                    <a:pt x="1051610" y="1446567"/>
                    <a:pt x="1054022" y="1461039"/>
                    <a:pt x="1054022" y="1473098"/>
                  </a:cubicBezTo>
                  <a:cubicBezTo>
                    <a:pt x="1056434" y="1523749"/>
                    <a:pt x="1061258" y="1574400"/>
                    <a:pt x="1063670" y="1625051"/>
                  </a:cubicBezTo>
                  <a:cubicBezTo>
                    <a:pt x="1063670" y="1632287"/>
                    <a:pt x="1054022" y="1639523"/>
                    <a:pt x="1046786" y="1644347"/>
                  </a:cubicBezTo>
                  <a:cubicBezTo>
                    <a:pt x="1039550" y="1649170"/>
                    <a:pt x="1029902" y="1653994"/>
                    <a:pt x="1020255" y="1653994"/>
                  </a:cubicBezTo>
                  <a:cubicBezTo>
                    <a:pt x="972016" y="1653994"/>
                    <a:pt x="926189" y="1680526"/>
                    <a:pt x="875538" y="1666054"/>
                  </a:cubicBezTo>
                  <a:cubicBezTo>
                    <a:pt x="863478" y="1629875"/>
                    <a:pt x="849006" y="1593696"/>
                    <a:pt x="836947" y="1557517"/>
                  </a:cubicBezTo>
                  <a:cubicBezTo>
                    <a:pt x="829711" y="1538221"/>
                    <a:pt x="824887" y="1516513"/>
                    <a:pt x="820063" y="1494806"/>
                  </a:cubicBezTo>
                  <a:cubicBezTo>
                    <a:pt x="812827" y="1461039"/>
                    <a:pt x="791119" y="1441743"/>
                    <a:pt x="757352" y="1439331"/>
                  </a:cubicBezTo>
                  <a:cubicBezTo>
                    <a:pt x="733233" y="1439331"/>
                    <a:pt x="711525" y="1439331"/>
                    <a:pt x="687406" y="1429683"/>
                  </a:cubicBezTo>
                  <a:cubicBezTo>
                    <a:pt x="646402" y="1415211"/>
                    <a:pt x="622283" y="1427271"/>
                    <a:pt x="593340" y="1468274"/>
                  </a:cubicBezTo>
                  <a:cubicBezTo>
                    <a:pt x="561984" y="1511689"/>
                    <a:pt x="533041" y="1555104"/>
                    <a:pt x="501686" y="1596108"/>
                  </a:cubicBezTo>
                  <a:cubicBezTo>
                    <a:pt x="496862" y="1603343"/>
                    <a:pt x="479978" y="1605755"/>
                    <a:pt x="472742" y="1600931"/>
                  </a:cubicBezTo>
                  <a:cubicBezTo>
                    <a:pt x="438975" y="1584048"/>
                    <a:pt x="407619" y="1564752"/>
                    <a:pt x="376264" y="1545457"/>
                  </a:cubicBezTo>
                  <a:cubicBezTo>
                    <a:pt x="361792" y="1535809"/>
                    <a:pt x="349733" y="1526161"/>
                    <a:pt x="335261" y="1514101"/>
                  </a:cubicBezTo>
                  <a:cubicBezTo>
                    <a:pt x="330437" y="1509278"/>
                    <a:pt x="328025" y="1499630"/>
                    <a:pt x="330437" y="1494806"/>
                  </a:cubicBezTo>
                  <a:cubicBezTo>
                    <a:pt x="340085" y="1470686"/>
                    <a:pt x="352145" y="1446567"/>
                    <a:pt x="364204" y="1422447"/>
                  </a:cubicBezTo>
                  <a:cubicBezTo>
                    <a:pt x="371440" y="1407976"/>
                    <a:pt x="376264" y="1391092"/>
                    <a:pt x="381088" y="1374208"/>
                  </a:cubicBezTo>
                  <a:cubicBezTo>
                    <a:pt x="385912" y="1359737"/>
                    <a:pt x="390736" y="1347677"/>
                    <a:pt x="397972" y="1335617"/>
                  </a:cubicBezTo>
                  <a:cubicBezTo>
                    <a:pt x="410031" y="1313909"/>
                    <a:pt x="407619" y="1282554"/>
                    <a:pt x="388324" y="1263259"/>
                  </a:cubicBezTo>
                  <a:cubicBezTo>
                    <a:pt x="361792" y="1236727"/>
                    <a:pt x="340085" y="1207784"/>
                    <a:pt x="313553" y="1181252"/>
                  </a:cubicBezTo>
                  <a:cubicBezTo>
                    <a:pt x="311142" y="1178840"/>
                    <a:pt x="306318" y="1176428"/>
                    <a:pt x="303906" y="1176428"/>
                  </a:cubicBezTo>
                  <a:cubicBezTo>
                    <a:pt x="279786" y="1178840"/>
                    <a:pt x="255667" y="1181252"/>
                    <a:pt x="231547" y="1183664"/>
                  </a:cubicBezTo>
                  <a:cubicBezTo>
                    <a:pt x="229135" y="1183664"/>
                    <a:pt x="226723" y="1186076"/>
                    <a:pt x="224311" y="1186076"/>
                  </a:cubicBezTo>
                  <a:cubicBezTo>
                    <a:pt x="197780" y="1190900"/>
                    <a:pt x="168836" y="1195724"/>
                    <a:pt x="142305" y="1200548"/>
                  </a:cubicBezTo>
                  <a:cubicBezTo>
                    <a:pt x="125421" y="1202960"/>
                    <a:pt x="108538" y="1210196"/>
                    <a:pt x="89242" y="1212608"/>
                  </a:cubicBezTo>
                  <a:cubicBezTo>
                    <a:pt x="65123" y="1215020"/>
                    <a:pt x="55475" y="1205372"/>
                    <a:pt x="48239" y="1183664"/>
                  </a:cubicBezTo>
                  <a:cubicBezTo>
                    <a:pt x="38591" y="1154721"/>
                    <a:pt x="21708" y="1125778"/>
                    <a:pt x="14472" y="1096834"/>
                  </a:cubicBezTo>
                  <a:cubicBezTo>
                    <a:pt x="9648" y="1075127"/>
                    <a:pt x="9648" y="1051007"/>
                    <a:pt x="14472" y="1029300"/>
                  </a:cubicBezTo>
                  <a:cubicBezTo>
                    <a:pt x="16884" y="1022064"/>
                    <a:pt x="33767" y="1017240"/>
                    <a:pt x="45827" y="1012416"/>
                  </a:cubicBezTo>
                  <a:cubicBezTo>
                    <a:pt x="67535" y="1002768"/>
                    <a:pt x="89242" y="993120"/>
                    <a:pt x="108538" y="981061"/>
                  </a:cubicBezTo>
                  <a:cubicBezTo>
                    <a:pt x="127833" y="971413"/>
                    <a:pt x="147129" y="956941"/>
                    <a:pt x="168836" y="947293"/>
                  </a:cubicBezTo>
                  <a:cubicBezTo>
                    <a:pt x="190544" y="935233"/>
                    <a:pt x="205016" y="920762"/>
                    <a:pt x="205016" y="891818"/>
                  </a:cubicBezTo>
                  <a:cubicBezTo>
                    <a:pt x="202604" y="855639"/>
                    <a:pt x="202604" y="819460"/>
                    <a:pt x="205016" y="780869"/>
                  </a:cubicBezTo>
                  <a:cubicBezTo>
                    <a:pt x="207428" y="756749"/>
                    <a:pt x="185720" y="739866"/>
                    <a:pt x="164013" y="727806"/>
                  </a:cubicBezTo>
                  <a:cubicBezTo>
                    <a:pt x="142305" y="718158"/>
                    <a:pt x="120598" y="706098"/>
                    <a:pt x="98890" y="694038"/>
                  </a:cubicBezTo>
                  <a:cubicBezTo>
                    <a:pt x="79594" y="684391"/>
                    <a:pt x="57887" y="674743"/>
                    <a:pt x="36179" y="665095"/>
                  </a:cubicBezTo>
                  <a:cubicBezTo>
                    <a:pt x="24119" y="660271"/>
                    <a:pt x="12060" y="655447"/>
                    <a:pt x="0" y="650623"/>
                  </a:cubicBezTo>
                  <a:cubicBezTo>
                    <a:pt x="4824" y="640976"/>
                    <a:pt x="4824" y="626504"/>
                    <a:pt x="4824" y="609620"/>
                  </a:cubicBezTo>
                  <a:close/>
                  <a:moveTo>
                    <a:pt x="1239742" y="841167"/>
                  </a:moveTo>
                  <a:cubicBezTo>
                    <a:pt x="1237330" y="841167"/>
                    <a:pt x="1237330" y="841167"/>
                    <a:pt x="1234918" y="841167"/>
                  </a:cubicBezTo>
                  <a:cubicBezTo>
                    <a:pt x="1237330" y="790516"/>
                    <a:pt x="1232506" y="739866"/>
                    <a:pt x="1208387" y="691627"/>
                  </a:cubicBezTo>
                  <a:cubicBezTo>
                    <a:pt x="1198739" y="669919"/>
                    <a:pt x="1193915" y="645800"/>
                    <a:pt x="1179443" y="626504"/>
                  </a:cubicBezTo>
                  <a:cubicBezTo>
                    <a:pt x="1160148" y="597561"/>
                    <a:pt x="1136028" y="571029"/>
                    <a:pt x="1111909" y="544498"/>
                  </a:cubicBezTo>
                  <a:cubicBezTo>
                    <a:pt x="1073318" y="505906"/>
                    <a:pt x="1029902" y="474551"/>
                    <a:pt x="979251" y="455255"/>
                  </a:cubicBezTo>
                  <a:cubicBezTo>
                    <a:pt x="940660" y="440784"/>
                    <a:pt x="902069" y="433548"/>
                    <a:pt x="863478" y="423900"/>
                  </a:cubicBezTo>
                  <a:cubicBezTo>
                    <a:pt x="815239" y="411840"/>
                    <a:pt x="767000" y="428724"/>
                    <a:pt x="718761" y="435960"/>
                  </a:cubicBezTo>
                  <a:cubicBezTo>
                    <a:pt x="716349" y="435960"/>
                    <a:pt x="716349" y="438372"/>
                    <a:pt x="713937" y="438372"/>
                  </a:cubicBezTo>
                  <a:cubicBezTo>
                    <a:pt x="684994" y="450432"/>
                    <a:pt x="658462" y="460079"/>
                    <a:pt x="629519" y="472139"/>
                  </a:cubicBezTo>
                  <a:cubicBezTo>
                    <a:pt x="610223" y="481787"/>
                    <a:pt x="590928" y="491435"/>
                    <a:pt x="576456" y="505906"/>
                  </a:cubicBezTo>
                  <a:cubicBezTo>
                    <a:pt x="554748" y="522790"/>
                    <a:pt x="535453" y="542086"/>
                    <a:pt x="516157" y="561381"/>
                  </a:cubicBezTo>
                  <a:cubicBezTo>
                    <a:pt x="484802" y="590325"/>
                    <a:pt x="465506" y="626504"/>
                    <a:pt x="448623" y="665095"/>
                  </a:cubicBezTo>
                  <a:cubicBezTo>
                    <a:pt x="441387" y="679567"/>
                    <a:pt x="436563" y="691627"/>
                    <a:pt x="431739" y="706098"/>
                  </a:cubicBezTo>
                  <a:cubicBezTo>
                    <a:pt x="424503" y="732630"/>
                    <a:pt x="414855" y="759161"/>
                    <a:pt x="412443" y="785693"/>
                  </a:cubicBezTo>
                  <a:cubicBezTo>
                    <a:pt x="410031" y="821872"/>
                    <a:pt x="410031" y="858051"/>
                    <a:pt x="412443" y="896642"/>
                  </a:cubicBezTo>
                  <a:cubicBezTo>
                    <a:pt x="414855" y="923174"/>
                    <a:pt x="424503" y="949705"/>
                    <a:pt x="434151" y="976237"/>
                  </a:cubicBezTo>
                  <a:cubicBezTo>
                    <a:pt x="441387" y="997944"/>
                    <a:pt x="453447" y="1022064"/>
                    <a:pt x="463094" y="1043771"/>
                  </a:cubicBezTo>
                  <a:cubicBezTo>
                    <a:pt x="472742" y="1060655"/>
                    <a:pt x="482390" y="1079950"/>
                    <a:pt x="494450" y="1094422"/>
                  </a:cubicBezTo>
                  <a:cubicBezTo>
                    <a:pt x="511333" y="1116130"/>
                    <a:pt x="530629" y="1135425"/>
                    <a:pt x="552336" y="1154721"/>
                  </a:cubicBezTo>
                  <a:cubicBezTo>
                    <a:pt x="574044" y="1174017"/>
                    <a:pt x="598164" y="1193312"/>
                    <a:pt x="624695" y="1207784"/>
                  </a:cubicBezTo>
                  <a:cubicBezTo>
                    <a:pt x="646402" y="1219843"/>
                    <a:pt x="672934" y="1229491"/>
                    <a:pt x="699465" y="1236727"/>
                  </a:cubicBezTo>
                  <a:cubicBezTo>
                    <a:pt x="728409" y="1246375"/>
                    <a:pt x="757352" y="1253611"/>
                    <a:pt x="788708" y="1258435"/>
                  </a:cubicBezTo>
                  <a:cubicBezTo>
                    <a:pt x="839358" y="1265670"/>
                    <a:pt x="885186" y="1251199"/>
                    <a:pt x="935836" y="1243963"/>
                  </a:cubicBezTo>
                  <a:cubicBezTo>
                    <a:pt x="938248" y="1243963"/>
                    <a:pt x="940660" y="1243963"/>
                    <a:pt x="940660" y="1241551"/>
                  </a:cubicBezTo>
                  <a:cubicBezTo>
                    <a:pt x="964780" y="1229491"/>
                    <a:pt x="991311" y="1219843"/>
                    <a:pt x="1015431" y="1207784"/>
                  </a:cubicBezTo>
                  <a:cubicBezTo>
                    <a:pt x="1034726" y="1198136"/>
                    <a:pt x="1054022" y="1190900"/>
                    <a:pt x="1068494" y="1178840"/>
                  </a:cubicBezTo>
                  <a:cubicBezTo>
                    <a:pt x="1114321" y="1137837"/>
                    <a:pt x="1164972" y="1096834"/>
                    <a:pt x="1189091" y="1036535"/>
                  </a:cubicBezTo>
                  <a:cubicBezTo>
                    <a:pt x="1198739" y="1014828"/>
                    <a:pt x="1215623" y="993120"/>
                    <a:pt x="1220446" y="971413"/>
                  </a:cubicBezTo>
                  <a:cubicBezTo>
                    <a:pt x="1227682" y="923174"/>
                    <a:pt x="1232506" y="882171"/>
                    <a:pt x="1239742" y="841167"/>
                  </a:cubicBezTo>
                  <a:close/>
                </a:path>
              </a:pathLst>
            </a:custGeom>
            <a:solidFill>
              <a:srgbClr val="41404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08" name="Google Shape;1008;p61"/>
            <p:cNvSpPr/>
            <p:nvPr/>
          </p:nvSpPr>
          <p:spPr>
            <a:xfrm>
              <a:off x="8101826" y="433983"/>
              <a:ext cx="40457" cy="81402"/>
            </a:xfrm>
            <a:custGeom>
              <a:rect b="b" l="l" r="r" t="t"/>
              <a:pathLst>
                <a:path extrusionOk="0" h="402795" w="200191">
                  <a:moveTo>
                    <a:pt x="103714" y="402796"/>
                  </a:moveTo>
                  <a:cubicBezTo>
                    <a:pt x="96478" y="393148"/>
                    <a:pt x="86830" y="383500"/>
                    <a:pt x="79594" y="376264"/>
                  </a:cubicBezTo>
                  <a:cubicBezTo>
                    <a:pt x="62711" y="359381"/>
                    <a:pt x="43415" y="342497"/>
                    <a:pt x="26531" y="325613"/>
                  </a:cubicBezTo>
                  <a:cubicBezTo>
                    <a:pt x="9648" y="308730"/>
                    <a:pt x="0" y="289434"/>
                    <a:pt x="0" y="265314"/>
                  </a:cubicBezTo>
                  <a:cubicBezTo>
                    <a:pt x="0" y="248431"/>
                    <a:pt x="7236" y="233959"/>
                    <a:pt x="16884" y="221899"/>
                  </a:cubicBezTo>
                  <a:cubicBezTo>
                    <a:pt x="31355" y="202604"/>
                    <a:pt x="48239" y="180896"/>
                    <a:pt x="60299" y="161601"/>
                  </a:cubicBezTo>
                  <a:cubicBezTo>
                    <a:pt x="171248" y="-14472"/>
                    <a:pt x="50651" y="265314"/>
                    <a:pt x="89242" y="86830"/>
                  </a:cubicBezTo>
                  <a:cubicBezTo>
                    <a:pt x="94066" y="65123"/>
                    <a:pt x="96478" y="45827"/>
                    <a:pt x="98890" y="24119"/>
                  </a:cubicBezTo>
                  <a:cubicBezTo>
                    <a:pt x="98890" y="16884"/>
                    <a:pt x="101302" y="7236"/>
                    <a:pt x="101302" y="0"/>
                  </a:cubicBezTo>
                  <a:cubicBezTo>
                    <a:pt x="106126" y="2412"/>
                    <a:pt x="108538" y="7236"/>
                    <a:pt x="113362" y="12060"/>
                  </a:cubicBezTo>
                  <a:cubicBezTo>
                    <a:pt x="132657" y="38591"/>
                    <a:pt x="154365" y="62711"/>
                    <a:pt x="176072" y="86830"/>
                  </a:cubicBezTo>
                  <a:cubicBezTo>
                    <a:pt x="192956" y="103714"/>
                    <a:pt x="200192" y="125421"/>
                    <a:pt x="200192" y="147129"/>
                  </a:cubicBezTo>
                  <a:cubicBezTo>
                    <a:pt x="200192" y="168836"/>
                    <a:pt x="190544" y="188132"/>
                    <a:pt x="176072" y="202604"/>
                  </a:cubicBezTo>
                  <a:cubicBezTo>
                    <a:pt x="164013" y="217075"/>
                    <a:pt x="149541" y="229135"/>
                    <a:pt x="139893" y="243607"/>
                  </a:cubicBezTo>
                  <a:cubicBezTo>
                    <a:pt x="127833" y="260491"/>
                    <a:pt x="120597" y="279786"/>
                    <a:pt x="118185" y="301494"/>
                  </a:cubicBezTo>
                  <a:cubicBezTo>
                    <a:pt x="118185" y="303906"/>
                    <a:pt x="118185" y="308730"/>
                    <a:pt x="115774" y="311142"/>
                  </a:cubicBezTo>
                  <a:cubicBezTo>
                    <a:pt x="110950" y="318377"/>
                    <a:pt x="110950" y="328025"/>
                    <a:pt x="110950" y="337673"/>
                  </a:cubicBezTo>
                  <a:cubicBezTo>
                    <a:pt x="108538" y="349733"/>
                    <a:pt x="108538" y="364205"/>
                    <a:pt x="106126" y="376264"/>
                  </a:cubicBezTo>
                  <a:cubicBezTo>
                    <a:pt x="106126" y="385912"/>
                    <a:pt x="106126" y="393148"/>
                    <a:pt x="103714" y="402796"/>
                  </a:cubicBezTo>
                  <a:cubicBezTo>
                    <a:pt x="103714" y="402796"/>
                    <a:pt x="103714" y="402796"/>
                    <a:pt x="103714" y="402796"/>
                  </a:cubicBezTo>
                  <a:close/>
                </a:path>
              </a:pathLst>
            </a:custGeom>
            <a:solidFill>
              <a:srgbClr val="5D7E8B"/>
            </a:solidFill>
            <a:ln cap="flat" cmpd="sng" w="9525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009" name="Google Shape;1009;p61"/>
            <p:cNvGrpSpPr/>
            <p:nvPr/>
          </p:nvGrpSpPr>
          <p:grpSpPr>
            <a:xfrm>
              <a:off x="7961573" y="273927"/>
              <a:ext cx="323736" cy="92426"/>
              <a:chOff x="4040753" y="3560968"/>
              <a:chExt cx="1596710" cy="455858"/>
            </a:xfrm>
          </p:grpSpPr>
          <p:sp>
            <p:nvSpPr>
              <p:cNvPr id="1010" name="Google Shape;1010;p61"/>
              <p:cNvSpPr/>
              <p:nvPr/>
            </p:nvSpPr>
            <p:spPr>
              <a:xfrm>
                <a:off x="4318127" y="3560968"/>
                <a:ext cx="115773" cy="207427"/>
              </a:xfrm>
              <a:custGeom>
                <a:rect b="b" l="l" r="r" t="t"/>
                <a:pathLst>
                  <a:path extrusionOk="0" h="207427" w="115773">
                    <a:moveTo>
                      <a:pt x="115774" y="207428"/>
                    </a:moveTo>
                    <a:lnTo>
                      <a:pt x="0" y="207428"/>
                    </a:lnTo>
                    <a:lnTo>
                      <a:pt x="0" y="0"/>
                    </a:lnTo>
                    <a:lnTo>
                      <a:pt x="115774" y="0"/>
                    </a:lnTo>
                    <a:lnTo>
                      <a:pt x="115774" y="28943"/>
                    </a:lnTo>
                    <a:lnTo>
                      <a:pt x="33767" y="28943"/>
                    </a:lnTo>
                    <a:lnTo>
                      <a:pt x="33767" y="86830"/>
                    </a:lnTo>
                    <a:lnTo>
                      <a:pt x="110950" y="86830"/>
                    </a:lnTo>
                    <a:lnTo>
                      <a:pt x="110950" y="115774"/>
                    </a:lnTo>
                    <a:lnTo>
                      <a:pt x="33767" y="115774"/>
                    </a:lnTo>
                    <a:lnTo>
                      <a:pt x="33767" y="180896"/>
                    </a:lnTo>
                    <a:lnTo>
                      <a:pt x="115774" y="180896"/>
                    </a:lnTo>
                    <a:lnTo>
                      <a:pt x="115774" y="20742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1" name="Google Shape;1011;p61"/>
              <p:cNvSpPr/>
              <p:nvPr/>
            </p:nvSpPr>
            <p:spPr>
              <a:xfrm>
                <a:off x="4462844" y="3560968"/>
                <a:ext cx="135069" cy="212251"/>
              </a:xfrm>
              <a:custGeom>
                <a:rect b="b" l="l" r="r" t="t"/>
                <a:pathLst>
                  <a:path extrusionOk="0" h="212251" w="135069">
                    <a:moveTo>
                      <a:pt x="135069" y="151953"/>
                    </a:moveTo>
                    <a:cubicBezTo>
                      <a:pt x="135069" y="171248"/>
                      <a:pt x="127833" y="185720"/>
                      <a:pt x="115774" y="195368"/>
                    </a:cubicBezTo>
                    <a:cubicBezTo>
                      <a:pt x="103714" y="205016"/>
                      <a:pt x="84418" y="212252"/>
                      <a:pt x="60299" y="212252"/>
                    </a:cubicBezTo>
                    <a:cubicBezTo>
                      <a:pt x="36179" y="212252"/>
                      <a:pt x="16884" y="207428"/>
                      <a:pt x="2412" y="200192"/>
                    </a:cubicBezTo>
                    <a:lnTo>
                      <a:pt x="2412" y="168836"/>
                    </a:lnTo>
                    <a:cubicBezTo>
                      <a:pt x="12060" y="173660"/>
                      <a:pt x="21708" y="176072"/>
                      <a:pt x="31355" y="178484"/>
                    </a:cubicBezTo>
                    <a:cubicBezTo>
                      <a:pt x="41003" y="180896"/>
                      <a:pt x="50651" y="183308"/>
                      <a:pt x="60299" y="183308"/>
                    </a:cubicBezTo>
                    <a:cubicBezTo>
                      <a:pt x="74770" y="183308"/>
                      <a:pt x="84418" y="180896"/>
                      <a:pt x="89242" y="176072"/>
                    </a:cubicBezTo>
                    <a:cubicBezTo>
                      <a:pt x="94066" y="171248"/>
                      <a:pt x="98890" y="164013"/>
                      <a:pt x="98890" y="156777"/>
                    </a:cubicBezTo>
                    <a:cubicBezTo>
                      <a:pt x="98890" y="149541"/>
                      <a:pt x="96478" y="142305"/>
                      <a:pt x="89242" y="137481"/>
                    </a:cubicBezTo>
                    <a:cubicBezTo>
                      <a:pt x="82006" y="132657"/>
                      <a:pt x="72358" y="125421"/>
                      <a:pt x="53063" y="118185"/>
                    </a:cubicBezTo>
                    <a:cubicBezTo>
                      <a:pt x="33767" y="110950"/>
                      <a:pt x="21708" y="101302"/>
                      <a:pt x="12060" y="91654"/>
                    </a:cubicBezTo>
                    <a:cubicBezTo>
                      <a:pt x="2412" y="82006"/>
                      <a:pt x="0" y="69946"/>
                      <a:pt x="0" y="55475"/>
                    </a:cubicBezTo>
                    <a:cubicBezTo>
                      <a:pt x="0" y="38591"/>
                      <a:pt x="7236" y="24119"/>
                      <a:pt x="19296" y="14472"/>
                    </a:cubicBezTo>
                    <a:cubicBezTo>
                      <a:pt x="31355" y="4824"/>
                      <a:pt x="48239" y="0"/>
                      <a:pt x="67535" y="0"/>
                    </a:cubicBezTo>
                    <a:cubicBezTo>
                      <a:pt x="86830" y="0"/>
                      <a:pt x="106126" y="4824"/>
                      <a:pt x="125421" y="12060"/>
                    </a:cubicBezTo>
                    <a:lnTo>
                      <a:pt x="120597" y="38591"/>
                    </a:lnTo>
                    <a:cubicBezTo>
                      <a:pt x="101302" y="31355"/>
                      <a:pt x="86830" y="26531"/>
                      <a:pt x="72358" y="26531"/>
                    </a:cubicBezTo>
                    <a:cubicBezTo>
                      <a:pt x="60299" y="26531"/>
                      <a:pt x="53063" y="28943"/>
                      <a:pt x="48239" y="33767"/>
                    </a:cubicBezTo>
                    <a:cubicBezTo>
                      <a:pt x="43415" y="38591"/>
                      <a:pt x="38591" y="45827"/>
                      <a:pt x="38591" y="53063"/>
                    </a:cubicBezTo>
                    <a:cubicBezTo>
                      <a:pt x="38591" y="57887"/>
                      <a:pt x="38591" y="62711"/>
                      <a:pt x="41003" y="67535"/>
                    </a:cubicBezTo>
                    <a:cubicBezTo>
                      <a:pt x="43415" y="72358"/>
                      <a:pt x="45827" y="74770"/>
                      <a:pt x="53063" y="77182"/>
                    </a:cubicBezTo>
                    <a:cubicBezTo>
                      <a:pt x="60299" y="79594"/>
                      <a:pt x="67535" y="84418"/>
                      <a:pt x="82006" y="91654"/>
                    </a:cubicBezTo>
                    <a:cubicBezTo>
                      <a:pt x="96478" y="98890"/>
                      <a:pt x="108538" y="103714"/>
                      <a:pt x="115774" y="108538"/>
                    </a:cubicBezTo>
                    <a:cubicBezTo>
                      <a:pt x="123009" y="113362"/>
                      <a:pt x="127833" y="120597"/>
                      <a:pt x="130245" y="127833"/>
                    </a:cubicBezTo>
                    <a:cubicBezTo>
                      <a:pt x="132657" y="135069"/>
                      <a:pt x="135069" y="142305"/>
                      <a:pt x="135069" y="15195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2" name="Google Shape;1012;p61"/>
              <p:cNvSpPr/>
              <p:nvPr/>
            </p:nvSpPr>
            <p:spPr>
              <a:xfrm>
                <a:off x="4629268" y="3565792"/>
                <a:ext cx="156776" cy="209839"/>
              </a:xfrm>
              <a:custGeom>
                <a:rect b="b" l="l" r="r" t="t"/>
                <a:pathLst>
                  <a:path extrusionOk="0" h="209839" w="156776">
                    <a:moveTo>
                      <a:pt x="96478" y="24119"/>
                    </a:moveTo>
                    <a:cubicBezTo>
                      <a:pt x="77182" y="24119"/>
                      <a:pt x="62711" y="31355"/>
                      <a:pt x="50651" y="45827"/>
                    </a:cubicBezTo>
                    <a:cubicBezTo>
                      <a:pt x="38591" y="60299"/>
                      <a:pt x="33767" y="79594"/>
                      <a:pt x="33767" y="103714"/>
                    </a:cubicBezTo>
                    <a:cubicBezTo>
                      <a:pt x="33767" y="130245"/>
                      <a:pt x="38591" y="147129"/>
                      <a:pt x="50651" y="161601"/>
                    </a:cubicBezTo>
                    <a:cubicBezTo>
                      <a:pt x="62711" y="176072"/>
                      <a:pt x="77182" y="180896"/>
                      <a:pt x="96478" y="180896"/>
                    </a:cubicBezTo>
                    <a:cubicBezTo>
                      <a:pt x="106126" y="180896"/>
                      <a:pt x="113362" y="180896"/>
                      <a:pt x="123009" y="178484"/>
                    </a:cubicBezTo>
                    <a:cubicBezTo>
                      <a:pt x="132657" y="176072"/>
                      <a:pt x="139893" y="173660"/>
                      <a:pt x="149541" y="171248"/>
                    </a:cubicBezTo>
                    <a:lnTo>
                      <a:pt x="149541" y="200192"/>
                    </a:lnTo>
                    <a:cubicBezTo>
                      <a:pt x="132657" y="207428"/>
                      <a:pt x="115774" y="209840"/>
                      <a:pt x="94066" y="209840"/>
                    </a:cubicBezTo>
                    <a:cubicBezTo>
                      <a:pt x="62711" y="209840"/>
                      <a:pt x="41003" y="200192"/>
                      <a:pt x="24119" y="183308"/>
                    </a:cubicBezTo>
                    <a:cubicBezTo>
                      <a:pt x="7236" y="166425"/>
                      <a:pt x="0" y="139893"/>
                      <a:pt x="0" y="103714"/>
                    </a:cubicBezTo>
                    <a:cubicBezTo>
                      <a:pt x="0" y="82006"/>
                      <a:pt x="4824" y="62711"/>
                      <a:pt x="12060" y="48239"/>
                    </a:cubicBezTo>
                    <a:cubicBezTo>
                      <a:pt x="19296" y="33767"/>
                      <a:pt x="31355" y="19296"/>
                      <a:pt x="45827" y="12060"/>
                    </a:cubicBezTo>
                    <a:cubicBezTo>
                      <a:pt x="60299" y="4824"/>
                      <a:pt x="77182" y="0"/>
                      <a:pt x="98890" y="0"/>
                    </a:cubicBezTo>
                    <a:cubicBezTo>
                      <a:pt x="120597" y="0"/>
                      <a:pt x="139893" y="4824"/>
                      <a:pt x="156777" y="14472"/>
                    </a:cubicBezTo>
                    <a:lnTo>
                      <a:pt x="144717" y="43415"/>
                    </a:lnTo>
                    <a:cubicBezTo>
                      <a:pt x="137481" y="41003"/>
                      <a:pt x="130245" y="36179"/>
                      <a:pt x="123009" y="33767"/>
                    </a:cubicBezTo>
                    <a:cubicBezTo>
                      <a:pt x="115774" y="31355"/>
                      <a:pt x="103714" y="24119"/>
                      <a:pt x="96478" y="241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3" name="Google Shape;1013;p61"/>
              <p:cNvSpPr/>
              <p:nvPr/>
            </p:nvSpPr>
            <p:spPr>
              <a:xfrm>
                <a:off x="4810164" y="3560968"/>
                <a:ext cx="192955" cy="214663"/>
              </a:xfrm>
              <a:custGeom>
                <a:rect b="b" l="l" r="r" t="t"/>
                <a:pathLst>
                  <a:path extrusionOk="0" h="214663" w="192955">
                    <a:moveTo>
                      <a:pt x="192956" y="106126"/>
                    </a:moveTo>
                    <a:cubicBezTo>
                      <a:pt x="192956" y="139893"/>
                      <a:pt x="185720" y="166424"/>
                      <a:pt x="168836" y="185720"/>
                    </a:cubicBezTo>
                    <a:cubicBezTo>
                      <a:pt x="151953" y="205016"/>
                      <a:pt x="127833" y="214663"/>
                      <a:pt x="96478" y="214663"/>
                    </a:cubicBezTo>
                    <a:cubicBezTo>
                      <a:pt x="65123" y="214663"/>
                      <a:pt x="41003" y="205016"/>
                      <a:pt x="24119" y="185720"/>
                    </a:cubicBezTo>
                    <a:cubicBezTo>
                      <a:pt x="7236" y="166424"/>
                      <a:pt x="0" y="139893"/>
                      <a:pt x="0" y="106126"/>
                    </a:cubicBezTo>
                    <a:cubicBezTo>
                      <a:pt x="0" y="72358"/>
                      <a:pt x="7236" y="45827"/>
                      <a:pt x="24119" y="26531"/>
                    </a:cubicBezTo>
                    <a:cubicBezTo>
                      <a:pt x="41003" y="7236"/>
                      <a:pt x="65123" y="0"/>
                      <a:pt x="96478" y="0"/>
                    </a:cubicBezTo>
                    <a:cubicBezTo>
                      <a:pt x="127833" y="0"/>
                      <a:pt x="151953" y="9648"/>
                      <a:pt x="168836" y="28943"/>
                    </a:cubicBezTo>
                    <a:cubicBezTo>
                      <a:pt x="185720" y="48239"/>
                      <a:pt x="192956" y="72358"/>
                      <a:pt x="192956" y="106126"/>
                    </a:cubicBezTo>
                    <a:close/>
                    <a:moveTo>
                      <a:pt x="36179" y="106126"/>
                    </a:moveTo>
                    <a:cubicBezTo>
                      <a:pt x="36179" y="132657"/>
                      <a:pt x="41003" y="151953"/>
                      <a:pt x="50651" y="164013"/>
                    </a:cubicBezTo>
                    <a:cubicBezTo>
                      <a:pt x="60299" y="176072"/>
                      <a:pt x="77182" y="183308"/>
                      <a:pt x="96478" y="183308"/>
                    </a:cubicBezTo>
                    <a:cubicBezTo>
                      <a:pt x="115774" y="183308"/>
                      <a:pt x="132657" y="176072"/>
                      <a:pt x="142305" y="164013"/>
                    </a:cubicBezTo>
                    <a:cubicBezTo>
                      <a:pt x="151953" y="151953"/>
                      <a:pt x="156777" y="132657"/>
                      <a:pt x="156777" y="106126"/>
                    </a:cubicBezTo>
                    <a:cubicBezTo>
                      <a:pt x="156777" y="79594"/>
                      <a:pt x="151953" y="62711"/>
                      <a:pt x="142305" y="48239"/>
                    </a:cubicBezTo>
                    <a:cubicBezTo>
                      <a:pt x="132657" y="33767"/>
                      <a:pt x="118185" y="28943"/>
                      <a:pt x="96478" y="28943"/>
                    </a:cubicBezTo>
                    <a:cubicBezTo>
                      <a:pt x="77182" y="28943"/>
                      <a:pt x="60299" y="36179"/>
                      <a:pt x="50651" y="48239"/>
                    </a:cubicBezTo>
                    <a:cubicBezTo>
                      <a:pt x="41003" y="60299"/>
                      <a:pt x="36179" y="79594"/>
                      <a:pt x="36179" y="106126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4" name="Google Shape;1014;p61"/>
              <p:cNvSpPr/>
              <p:nvPr/>
            </p:nvSpPr>
            <p:spPr>
              <a:xfrm>
                <a:off x="5048947" y="3560968"/>
                <a:ext cx="120597" cy="207427"/>
              </a:xfrm>
              <a:custGeom>
                <a:rect b="b" l="l" r="r" t="t"/>
                <a:pathLst>
                  <a:path extrusionOk="0" h="207427" w="120597">
                    <a:moveTo>
                      <a:pt x="0" y="207428"/>
                    </a:moveTo>
                    <a:lnTo>
                      <a:pt x="0" y="0"/>
                    </a:lnTo>
                    <a:lnTo>
                      <a:pt x="33767" y="0"/>
                    </a:lnTo>
                    <a:lnTo>
                      <a:pt x="33767" y="178484"/>
                    </a:lnTo>
                    <a:lnTo>
                      <a:pt x="120597" y="178484"/>
                    </a:lnTo>
                    <a:lnTo>
                      <a:pt x="120597" y="207428"/>
                    </a:lnTo>
                    <a:lnTo>
                      <a:pt x="0" y="20742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5" name="Google Shape;1015;p61"/>
              <p:cNvSpPr/>
              <p:nvPr/>
            </p:nvSpPr>
            <p:spPr>
              <a:xfrm>
                <a:off x="5179193" y="3560968"/>
                <a:ext cx="190544" cy="207427"/>
              </a:xfrm>
              <a:custGeom>
                <a:rect b="b" l="l" r="r" t="t"/>
                <a:pathLst>
                  <a:path extrusionOk="0" h="207427" w="190544">
                    <a:moveTo>
                      <a:pt x="154365" y="207428"/>
                    </a:moveTo>
                    <a:lnTo>
                      <a:pt x="132657" y="149541"/>
                    </a:lnTo>
                    <a:lnTo>
                      <a:pt x="53063" y="149541"/>
                    </a:lnTo>
                    <a:lnTo>
                      <a:pt x="33767" y="207428"/>
                    </a:lnTo>
                    <a:lnTo>
                      <a:pt x="0" y="207428"/>
                    </a:lnTo>
                    <a:lnTo>
                      <a:pt x="77182" y="0"/>
                    </a:lnTo>
                    <a:lnTo>
                      <a:pt x="113362" y="0"/>
                    </a:lnTo>
                    <a:lnTo>
                      <a:pt x="190544" y="207428"/>
                    </a:lnTo>
                    <a:lnTo>
                      <a:pt x="154365" y="207428"/>
                    </a:lnTo>
                    <a:close/>
                    <a:moveTo>
                      <a:pt x="125421" y="123009"/>
                    </a:moveTo>
                    <a:lnTo>
                      <a:pt x="106126" y="67535"/>
                    </a:lnTo>
                    <a:cubicBezTo>
                      <a:pt x="103714" y="62711"/>
                      <a:pt x="103714" y="57887"/>
                      <a:pt x="101302" y="50651"/>
                    </a:cubicBezTo>
                    <a:cubicBezTo>
                      <a:pt x="98890" y="43415"/>
                      <a:pt x="96478" y="36179"/>
                      <a:pt x="96478" y="33767"/>
                    </a:cubicBezTo>
                    <a:cubicBezTo>
                      <a:pt x="94066" y="45827"/>
                      <a:pt x="89242" y="57887"/>
                      <a:pt x="84418" y="72358"/>
                    </a:cubicBezTo>
                    <a:lnTo>
                      <a:pt x="65123" y="125421"/>
                    </a:lnTo>
                    <a:lnTo>
                      <a:pt x="125421" y="12542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6" name="Google Shape;1016;p61"/>
              <p:cNvSpPr/>
              <p:nvPr/>
            </p:nvSpPr>
            <p:spPr>
              <a:xfrm>
                <a:off x="4040753" y="3838342"/>
                <a:ext cx="123009" cy="171248"/>
              </a:xfrm>
              <a:custGeom>
                <a:rect b="b" l="l" r="r" t="t"/>
                <a:pathLst>
                  <a:path extrusionOk="0" h="171248" w="123009">
                    <a:moveTo>
                      <a:pt x="123009" y="55475"/>
                    </a:moveTo>
                    <a:cubicBezTo>
                      <a:pt x="123009" y="74770"/>
                      <a:pt x="118186" y="89242"/>
                      <a:pt x="106126" y="98890"/>
                    </a:cubicBezTo>
                    <a:cubicBezTo>
                      <a:pt x="94066" y="108538"/>
                      <a:pt x="79594" y="115774"/>
                      <a:pt x="57887" y="115774"/>
                    </a:cubicBezTo>
                    <a:lnTo>
                      <a:pt x="45827" y="115774"/>
                    </a:lnTo>
                    <a:lnTo>
                      <a:pt x="45827" y="171248"/>
                    </a:lnTo>
                    <a:lnTo>
                      <a:pt x="0" y="171248"/>
                    </a:lnTo>
                    <a:lnTo>
                      <a:pt x="0" y="0"/>
                    </a:lnTo>
                    <a:lnTo>
                      <a:pt x="60299" y="0"/>
                    </a:lnTo>
                    <a:cubicBezTo>
                      <a:pt x="82006" y="0"/>
                      <a:pt x="98890" y="4824"/>
                      <a:pt x="108538" y="14472"/>
                    </a:cubicBezTo>
                    <a:cubicBezTo>
                      <a:pt x="118186" y="24119"/>
                      <a:pt x="123009" y="38591"/>
                      <a:pt x="123009" y="55475"/>
                    </a:cubicBezTo>
                    <a:close/>
                    <a:moveTo>
                      <a:pt x="45827" y="77182"/>
                    </a:moveTo>
                    <a:lnTo>
                      <a:pt x="53063" y="77182"/>
                    </a:lnTo>
                    <a:cubicBezTo>
                      <a:pt x="60299" y="77182"/>
                      <a:pt x="65123" y="74770"/>
                      <a:pt x="69947" y="72358"/>
                    </a:cubicBezTo>
                    <a:cubicBezTo>
                      <a:pt x="74770" y="67535"/>
                      <a:pt x="77182" y="62711"/>
                      <a:pt x="77182" y="55475"/>
                    </a:cubicBezTo>
                    <a:cubicBezTo>
                      <a:pt x="77182" y="43415"/>
                      <a:pt x="69947" y="38591"/>
                      <a:pt x="57887" y="38591"/>
                    </a:cubicBezTo>
                    <a:lnTo>
                      <a:pt x="45827" y="38591"/>
                    </a:lnTo>
                    <a:lnTo>
                      <a:pt x="45827" y="77182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7" name="Google Shape;1017;p61"/>
              <p:cNvSpPr/>
              <p:nvPr/>
            </p:nvSpPr>
            <p:spPr>
              <a:xfrm>
                <a:off x="4183058" y="3838342"/>
                <a:ext cx="168836" cy="173660"/>
              </a:xfrm>
              <a:custGeom>
                <a:rect b="b" l="l" r="r" t="t"/>
                <a:pathLst>
                  <a:path extrusionOk="0" h="173660" w="168836">
                    <a:moveTo>
                      <a:pt x="168836" y="86830"/>
                    </a:moveTo>
                    <a:cubicBezTo>
                      <a:pt x="168836" y="115774"/>
                      <a:pt x="161601" y="137481"/>
                      <a:pt x="147129" y="151953"/>
                    </a:cubicBezTo>
                    <a:cubicBezTo>
                      <a:pt x="132657" y="166424"/>
                      <a:pt x="110950" y="173660"/>
                      <a:pt x="84418" y="173660"/>
                    </a:cubicBezTo>
                    <a:cubicBezTo>
                      <a:pt x="57887" y="173660"/>
                      <a:pt x="36179" y="166424"/>
                      <a:pt x="21708" y="151953"/>
                    </a:cubicBezTo>
                    <a:cubicBezTo>
                      <a:pt x="7236" y="137481"/>
                      <a:pt x="0" y="115774"/>
                      <a:pt x="0" y="86830"/>
                    </a:cubicBezTo>
                    <a:cubicBezTo>
                      <a:pt x="0" y="57887"/>
                      <a:pt x="7236" y="36179"/>
                      <a:pt x="21708" y="21707"/>
                    </a:cubicBezTo>
                    <a:cubicBezTo>
                      <a:pt x="36179" y="7236"/>
                      <a:pt x="57887" y="0"/>
                      <a:pt x="84418" y="0"/>
                    </a:cubicBezTo>
                    <a:cubicBezTo>
                      <a:pt x="110950" y="0"/>
                      <a:pt x="132657" y="7236"/>
                      <a:pt x="147129" y="21707"/>
                    </a:cubicBezTo>
                    <a:cubicBezTo>
                      <a:pt x="164013" y="36179"/>
                      <a:pt x="168836" y="57887"/>
                      <a:pt x="168836" y="86830"/>
                    </a:cubicBezTo>
                    <a:close/>
                    <a:moveTo>
                      <a:pt x="50651" y="86830"/>
                    </a:moveTo>
                    <a:cubicBezTo>
                      <a:pt x="50651" y="120597"/>
                      <a:pt x="62711" y="137481"/>
                      <a:pt x="84418" y="137481"/>
                    </a:cubicBezTo>
                    <a:cubicBezTo>
                      <a:pt x="96478" y="137481"/>
                      <a:pt x="106126" y="132657"/>
                      <a:pt x="110950" y="125421"/>
                    </a:cubicBezTo>
                    <a:cubicBezTo>
                      <a:pt x="115774" y="118185"/>
                      <a:pt x="120597" y="103714"/>
                      <a:pt x="120597" y="86830"/>
                    </a:cubicBezTo>
                    <a:cubicBezTo>
                      <a:pt x="120597" y="69946"/>
                      <a:pt x="118186" y="57887"/>
                      <a:pt x="110950" y="48239"/>
                    </a:cubicBezTo>
                    <a:cubicBezTo>
                      <a:pt x="106126" y="41003"/>
                      <a:pt x="96478" y="36179"/>
                      <a:pt x="84418" y="36179"/>
                    </a:cubicBezTo>
                    <a:cubicBezTo>
                      <a:pt x="62711" y="36179"/>
                      <a:pt x="50651" y="53063"/>
                      <a:pt x="50651" y="8683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8" name="Google Shape;1018;p61"/>
              <p:cNvSpPr/>
              <p:nvPr/>
            </p:nvSpPr>
            <p:spPr>
              <a:xfrm>
                <a:off x="4383249" y="3838342"/>
                <a:ext cx="113361" cy="171248"/>
              </a:xfrm>
              <a:custGeom>
                <a:rect b="b" l="l" r="r" t="t"/>
                <a:pathLst>
                  <a:path extrusionOk="0" h="171248" w="113361">
                    <a:moveTo>
                      <a:pt x="0" y="171248"/>
                    </a:moveTo>
                    <a:lnTo>
                      <a:pt x="0" y="0"/>
                    </a:lnTo>
                    <a:lnTo>
                      <a:pt x="48239" y="0"/>
                    </a:lnTo>
                    <a:lnTo>
                      <a:pt x="48239" y="135069"/>
                    </a:lnTo>
                    <a:lnTo>
                      <a:pt x="113362" y="135069"/>
                    </a:lnTo>
                    <a:lnTo>
                      <a:pt x="113362" y="171248"/>
                    </a:lnTo>
                    <a:lnTo>
                      <a:pt x="0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19" name="Google Shape;1019;p61"/>
              <p:cNvSpPr/>
              <p:nvPr/>
            </p:nvSpPr>
            <p:spPr>
              <a:xfrm>
                <a:off x="4525554" y="3838342"/>
                <a:ext cx="45826" cy="171248"/>
              </a:xfrm>
              <a:custGeom>
                <a:rect b="b" l="l" r="r" t="t"/>
                <a:pathLst>
                  <a:path extrusionOk="0" h="171248" w="45826">
                    <a:moveTo>
                      <a:pt x="0" y="171248"/>
                    </a:moveTo>
                    <a:lnTo>
                      <a:pt x="0" y="0"/>
                    </a:lnTo>
                    <a:lnTo>
                      <a:pt x="45827" y="0"/>
                    </a:lnTo>
                    <a:lnTo>
                      <a:pt x="45827" y="171248"/>
                    </a:lnTo>
                    <a:lnTo>
                      <a:pt x="0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20" name="Google Shape;1020;p61"/>
              <p:cNvSpPr/>
              <p:nvPr/>
            </p:nvSpPr>
            <p:spPr>
              <a:xfrm>
                <a:off x="4597913" y="3835930"/>
                <a:ext cx="130245" cy="173660"/>
              </a:xfrm>
              <a:custGeom>
                <a:rect b="b" l="l" r="r" t="t"/>
                <a:pathLst>
                  <a:path extrusionOk="0" h="173660" w="130245">
                    <a:moveTo>
                      <a:pt x="86830" y="173660"/>
                    </a:moveTo>
                    <a:lnTo>
                      <a:pt x="41003" y="173660"/>
                    </a:lnTo>
                    <a:lnTo>
                      <a:pt x="41003" y="38591"/>
                    </a:lnTo>
                    <a:lnTo>
                      <a:pt x="0" y="38591"/>
                    </a:lnTo>
                    <a:lnTo>
                      <a:pt x="0" y="0"/>
                    </a:lnTo>
                    <a:lnTo>
                      <a:pt x="130245" y="0"/>
                    </a:lnTo>
                    <a:lnTo>
                      <a:pt x="130245" y="38591"/>
                    </a:lnTo>
                    <a:lnTo>
                      <a:pt x="89242" y="38591"/>
                    </a:lnTo>
                    <a:lnTo>
                      <a:pt x="89242" y="17366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21" name="Google Shape;1021;p61"/>
              <p:cNvSpPr/>
              <p:nvPr/>
            </p:nvSpPr>
            <p:spPr>
              <a:xfrm>
                <a:off x="4752278" y="3787691"/>
                <a:ext cx="103713" cy="221899"/>
              </a:xfrm>
              <a:custGeom>
                <a:rect b="b" l="l" r="r" t="t"/>
                <a:pathLst>
                  <a:path extrusionOk="0" h="221899" w="103713">
                    <a:moveTo>
                      <a:pt x="101302" y="221899"/>
                    </a:moveTo>
                    <a:lnTo>
                      <a:pt x="0" y="221899"/>
                    </a:lnTo>
                    <a:lnTo>
                      <a:pt x="0" y="50651"/>
                    </a:lnTo>
                    <a:lnTo>
                      <a:pt x="101302" y="50651"/>
                    </a:lnTo>
                    <a:lnTo>
                      <a:pt x="101302" y="86830"/>
                    </a:lnTo>
                    <a:lnTo>
                      <a:pt x="45827" y="86830"/>
                    </a:lnTo>
                    <a:lnTo>
                      <a:pt x="45827" y="113362"/>
                    </a:lnTo>
                    <a:lnTo>
                      <a:pt x="96478" y="113362"/>
                    </a:lnTo>
                    <a:lnTo>
                      <a:pt x="96478" y="149541"/>
                    </a:lnTo>
                    <a:lnTo>
                      <a:pt x="45827" y="149541"/>
                    </a:lnTo>
                    <a:lnTo>
                      <a:pt x="45827" y="180896"/>
                    </a:lnTo>
                    <a:lnTo>
                      <a:pt x="101302" y="180896"/>
                    </a:lnTo>
                    <a:lnTo>
                      <a:pt x="101302" y="221899"/>
                    </a:lnTo>
                    <a:close/>
                    <a:moveTo>
                      <a:pt x="21708" y="36179"/>
                    </a:moveTo>
                    <a:lnTo>
                      <a:pt x="21708" y="33767"/>
                    </a:lnTo>
                    <a:cubicBezTo>
                      <a:pt x="33767" y="21708"/>
                      <a:pt x="41003" y="12060"/>
                      <a:pt x="45827" y="9648"/>
                    </a:cubicBezTo>
                    <a:cubicBezTo>
                      <a:pt x="50651" y="7236"/>
                      <a:pt x="50651" y="2412"/>
                      <a:pt x="53063" y="0"/>
                    </a:cubicBezTo>
                    <a:lnTo>
                      <a:pt x="103714" y="0"/>
                    </a:lnTo>
                    <a:lnTo>
                      <a:pt x="103714" y="2412"/>
                    </a:lnTo>
                    <a:cubicBezTo>
                      <a:pt x="96478" y="7236"/>
                      <a:pt x="89242" y="14472"/>
                      <a:pt x="77182" y="21708"/>
                    </a:cubicBezTo>
                    <a:cubicBezTo>
                      <a:pt x="65123" y="28943"/>
                      <a:pt x="57887" y="36179"/>
                      <a:pt x="53063" y="38591"/>
                    </a:cubicBezTo>
                    <a:lnTo>
                      <a:pt x="21708" y="3859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22" name="Google Shape;1022;p61"/>
              <p:cNvSpPr/>
              <p:nvPr/>
            </p:nvSpPr>
            <p:spPr>
              <a:xfrm>
                <a:off x="4875287" y="3840754"/>
                <a:ext cx="135069" cy="176072"/>
              </a:xfrm>
              <a:custGeom>
                <a:rect b="b" l="l" r="r" t="t"/>
                <a:pathLst>
                  <a:path extrusionOk="0" h="176072" w="135069">
                    <a:moveTo>
                      <a:pt x="84418" y="33767"/>
                    </a:moveTo>
                    <a:cubicBezTo>
                      <a:pt x="72358" y="33767"/>
                      <a:pt x="65123" y="38591"/>
                      <a:pt x="57887" y="48239"/>
                    </a:cubicBezTo>
                    <a:cubicBezTo>
                      <a:pt x="50651" y="57887"/>
                      <a:pt x="48239" y="69947"/>
                      <a:pt x="48239" y="86830"/>
                    </a:cubicBezTo>
                    <a:cubicBezTo>
                      <a:pt x="48239" y="120597"/>
                      <a:pt x="60299" y="137481"/>
                      <a:pt x="86830" y="137481"/>
                    </a:cubicBezTo>
                    <a:cubicBezTo>
                      <a:pt x="94066" y="137481"/>
                      <a:pt x="101302" y="137481"/>
                      <a:pt x="108538" y="135069"/>
                    </a:cubicBezTo>
                    <a:cubicBezTo>
                      <a:pt x="115774" y="132657"/>
                      <a:pt x="123009" y="130245"/>
                      <a:pt x="130245" y="127833"/>
                    </a:cubicBezTo>
                    <a:lnTo>
                      <a:pt x="130245" y="166425"/>
                    </a:lnTo>
                    <a:cubicBezTo>
                      <a:pt x="115774" y="173660"/>
                      <a:pt x="98890" y="176072"/>
                      <a:pt x="82006" y="176072"/>
                    </a:cubicBezTo>
                    <a:cubicBezTo>
                      <a:pt x="55475" y="176072"/>
                      <a:pt x="36179" y="168836"/>
                      <a:pt x="21707" y="154365"/>
                    </a:cubicBezTo>
                    <a:cubicBezTo>
                      <a:pt x="7236" y="139893"/>
                      <a:pt x="0" y="118186"/>
                      <a:pt x="0" y="89242"/>
                    </a:cubicBezTo>
                    <a:cubicBezTo>
                      <a:pt x="0" y="72358"/>
                      <a:pt x="2412" y="55475"/>
                      <a:pt x="9648" y="43415"/>
                    </a:cubicBezTo>
                    <a:cubicBezTo>
                      <a:pt x="16884" y="28943"/>
                      <a:pt x="26531" y="19296"/>
                      <a:pt x="38591" y="12060"/>
                    </a:cubicBezTo>
                    <a:cubicBezTo>
                      <a:pt x="50651" y="4824"/>
                      <a:pt x="65123" y="0"/>
                      <a:pt x="82006" y="0"/>
                    </a:cubicBezTo>
                    <a:cubicBezTo>
                      <a:pt x="101302" y="0"/>
                      <a:pt x="118185" y="4824"/>
                      <a:pt x="135069" y="12060"/>
                    </a:cubicBezTo>
                    <a:lnTo>
                      <a:pt x="120597" y="48239"/>
                    </a:lnTo>
                    <a:cubicBezTo>
                      <a:pt x="113362" y="45827"/>
                      <a:pt x="108538" y="43415"/>
                      <a:pt x="101302" y="41003"/>
                    </a:cubicBezTo>
                    <a:cubicBezTo>
                      <a:pt x="98890" y="33767"/>
                      <a:pt x="91654" y="33767"/>
                      <a:pt x="84418" y="3376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23" name="Google Shape;1023;p61"/>
              <p:cNvSpPr/>
              <p:nvPr/>
            </p:nvSpPr>
            <p:spPr>
              <a:xfrm>
                <a:off x="5041712" y="3838342"/>
                <a:ext cx="161600" cy="171248"/>
              </a:xfrm>
              <a:custGeom>
                <a:rect b="b" l="l" r="r" t="t"/>
                <a:pathLst>
                  <a:path extrusionOk="0" h="171248" w="161600">
                    <a:moveTo>
                      <a:pt x="161601" y="171248"/>
                    </a:moveTo>
                    <a:lnTo>
                      <a:pt x="101302" y="171248"/>
                    </a:lnTo>
                    <a:lnTo>
                      <a:pt x="38591" y="50651"/>
                    </a:lnTo>
                    <a:lnTo>
                      <a:pt x="38591" y="50651"/>
                    </a:lnTo>
                    <a:cubicBezTo>
                      <a:pt x="41003" y="69946"/>
                      <a:pt x="41003" y="84418"/>
                      <a:pt x="41003" y="94066"/>
                    </a:cubicBezTo>
                    <a:lnTo>
                      <a:pt x="41003" y="171248"/>
                    </a:lnTo>
                    <a:lnTo>
                      <a:pt x="0" y="171248"/>
                    </a:lnTo>
                    <a:lnTo>
                      <a:pt x="0" y="0"/>
                    </a:lnTo>
                    <a:lnTo>
                      <a:pt x="60299" y="0"/>
                    </a:lnTo>
                    <a:lnTo>
                      <a:pt x="123009" y="120597"/>
                    </a:lnTo>
                    <a:lnTo>
                      <a:pt x="123009" y="120597"/>
                    </a:lnTo>
                    <a:cubicBezTo>
                      <a:pt x="123009" y="103714"/>
                      <a:pt x="120597" y="89242"/>
                      <a:pt x="120597" y="79594"/>
                    </a:cubicBezTo>
                    <a:lnTo>
                      <a:pt x="120597" y="2412"/>
                    </a:lnTo>
                    <a:lnTo>
                      <a:pt x="161601" y="2412"/>
                    </a:lnTo>
                    <a:lnTo>
                      <a:pt x="161601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24" name="Google Shape;1024;p61"/>
              <p:cNvSpPr/>
              <p:nvPr/>
            </p:nvSpPr>
            <p:spPr>
              <a:xfrm>
                <a:off x="5241903" y="3838342"/>
                <a:ext cx="45827" cy="171248"/>
              </a:xfrm>
              <a:custGeom>
                <a:rect b="b" l="l" r="r" t="t"/>
                <a:pathLst>
                  <a:path extrusionOk="0" h="171248" w="45827">
                    <a:moveTo>
                      <a:pt x="0" y="171248"/>
                    </a:moveTo>
                    <a:lnTo>
                      <a:pt x="0" y="0"/>
                    </a:lnTo>
                    <a:lnTo>
                      <a:pt x="45827" y="0"/>
                    </a:lnTo>
                    <a:lnTo>
                      <a:pt x="45827" y="171248"/>
                    </a:lnTo>
                    <a:lnTo>
                      <a:pt x="0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25" name="Google Shape;1025;p61"/>
              <p:cNvSpPr/>
              <p:nvPr/>
            </p:nvSpPr>
            <p:spPr>
              <a:xfrm>
                <a:off x="5316674" y="3840754"/>
                <a:ext cx="135069" cy="176072"/>
              </a:xfrm>
              <a:custGeom>
                <a:rect b="b" l="l" r="r" t="t"/>
                <a:pathLst>
                  <a:path extrusionOk="0" h="176072" w="135069">
                    <a:moveTo>
                      <a:pt x="84418" y="33767"/>
                    </a:moveTo>
                    <a:cubicBezTo>
                      <a:pt x="72358" y="33767"/>
                      <a:pt x="65123" y="38591"/>
                      <a:pt x="57887" y="48239"/>
                    </a:cubicBezTo>
                    <a:cubicBezTo>
                      <a:pt x="50651" y="57887"/>
                      <a:pt x="48239" y="69947"/>
                      <a:pt x="48239" y="86830"/>
                    </a:cubicBezTo>
                    <a:cubicBezTo>
                      <a:pt x="48239" y="120597"/>
                      <a:pt x="60299" y="137481"/>
                      <a:pt x="86830" y="137481"/>
                    </a:cubicBezTo>
                    <a:cubicBezTo>
                      <a:pt x="94066" y="137481"/>
                      <a:pt x="101302" y="137481"/>
                      <a:pt x="108538" y="135069"/>
                    </a:cubicBezTo>
                    <a:cubicBezTo>
                      <a:pt x="115774" y="132657"/>
                      <a:pt x="123010" y="130245"/>
                      <a:pt x="130245" y="127833"/>
                    </a:cubicBezTo>
                    <a:lnTo>
                      <a:pt x="130245" y="166425"/>
                    </a:lnTo>
                    <a:cubicBezTo>
                      <a:pt x="115774" y="173660"/>
                      <a:pt x="98890" y="176072"/>
                      <a:pt x="82006" y="176072"/>
                    </a:cubicBezTo>
                    <a:cubicBezTo>
                      <a:pt x="55475" y="176072"/>
                      <a:pt x="36179" y="168836"/>
                      <a:pt x="21708" y="154365"/>
                    </a:cubicBezTo>
                    <a:cubicBezTo>
                      <a:pt x="7236" y="139893"/>
                      <a:pt x="0" y="118186"/>
                      <a:pt x="0" y="89242"/>
                    </a:cubicBezTo>
                    <a:cubicBezTo>
                      <a:pt x="0" y="72358"/>
                      <a:pt x="2412" y="55475"/>
                      <a:pt x="9648" y="43415"/>
                    </a:cubicBezTo>
                    <a:cubicBezTo>
                      <a:pt x="16884" y="28943"/>
                      <a:pt x="26532" y="19296"/>
                      <a:pt x="38591" y="12060"/>
                    </a:cubicBezTo>
                    <a:cubicBezTo>
                      <a:pt x="50651" y="4824"/>
                      <a:pt x="65123" y="0"/>
                      <a:pt x="82006" y="0"/>
                    </a:cubicBezTo>
                    <a:cubicBezTo>
                      <a:pt x="101302" y="0"/>
                      <a:pt x="118186" y="4824"/>
                      <a:pt x="135069" y="12060"/>
                    </a:cubicBezTo>
                    <a:lnTo>
                      <a:pt x="120597" y="48239"/>
                    </a:lnTo>
                    <a:cubicBezTo>
                      <a:pt x="113362" y="45827"/>
                      <a:pt x="108538" y="43415"/>
                      <a:pt x="101302" y="41003"/>
                    </a:cubicBezTo>
                    <a:cubicBezTo>
                      <a:pt x="98890" y="33767"/>
                      <a:pt x="91654" y="33767"/>
                      <a:pt x="84418" y="3376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26" name="Google Shape;1026;p61"/>
              <p:cNvSpPr/>
              <p:nvPr/>
            </p:nvSpPr>
            <p:spPr>
              <a:xfrm>
                <a:off x="5463803" y="3835930"/>
                <a:ext cx="173660" cy="173660"/>
              </a:xfrm>
              <a:custGeom>
                <a:rect b="b" l="l" r="r" t="t"/>
                <a:pathLst>
                  <a:path extrusionOk="0" h="173660" w="173660">
                    <a:moveTo>
                      <a:pt x="123009" y="173660"/>
                    </a:moveTo>
                    <a:lnTo>
                      <a:pt x="113362" y="142305"/>
                    </a:lnTo>
                    <a:lnTo>
                      <a:pt x="57887" y="142305"/>
                    </a:lnTo>
                    <a:lnTo>
                      <a:pt x="50651" y="173660"/>
                    </a:lnTo>
                    <a:lnTo>
                      <a:pt x="0" y="173660"/>
                    </a:lnTo>
                    <a:lnTo>
                      <a:pt x="55475" y="0"/>
                    </a:lnTo>
                    <a:lnTo>
                      <a:pt x="118185" y="0"/>
                    </a:lnTo>
                    <a:lnTo>
                      <a:pt x="173660" y="173660"/>
                    </a:lnTo>
                    <a:lnTo>
                      <a:pt x="123009" y="173660"/>
                    </a:lnTo>
                    <a:close/>
                    <a:moveTo>
                      <a:pt x="106126" y="103714"/>
                    </a:moveTo>
                    <a:lnTo>
                      <a:pt x="98890" y="77182"/>
                    </a:lnTo>
                    <a:cubicBezTo>
                      <a:pt x="96478" y="69947"/>
                      <a:pt x="94066" y="62711"/>
                      <a:pt x="91654" y="53063"/>
                    </a:cubicBezTo>
                    <a:cubicBezTo>
                      <a:pt x="89242" y="43415"/>
                      <a:pt x="86830" y="36179"/>
                      <a:pt x="86830" y="31355"/>
                    </a:cubicBezTo>
                    <a:cubicBezTo>
                      <a:pt x="86830" y="36179"/>
                      <a:pt x="84418" y="41003"/>
                      <a:pt x="82006" y="50651"/>
                    </a:cubicBezTo>
                    <a:cubicBezTo>
                      <a:pt x="79594" y="60299"/>
                      <a:pt x="74770" y="77182"/>
                      <a:pt x="67534" y="106126"/>
                    </a:cubicBezTo>
                    <a:lnTo>
                      <a:pt x="106126" y="106126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"/>
          <p:cNvSpPr txBox="1"/>
          <p:nvPr>
            <p:ph idx="1" type="body"/>
          </p:nvPr>
        </p:nvSpPr>
        <p:spPr>
          <a:xfrm>
            <a:off x="1275900" y="0"/>
            <a:ext cx="73221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Char char="•"/>
            </a:pPr>
            <a:r>
              <a:rPr b="1" lang="pt-BR">
                <a:solidFill>
                  <a:srgbClr val="FFFF00"/>
                </a:solidFill>
              </a:rPr>
              <a:t>Entradas: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(A) Sensor da porta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(Ligado quando alguém interrompe);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(B) Sensor de Presença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(Ligado quando há alguém no Elevador);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(C) Balança digital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(Ligado quando &lt;800Kg);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000"/>
              <a:buChar char="•"/>
            </a:pPr>
            <a:r>
              <a:rPr b="1" lang="pt-BR">
                <a:solidFill>
                  <a:srgbClr val="FFFF00"/>
                </a:solidFill>
              </a:rPr>
              <a:t>Saídas: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(K) Fechar a porta – e seguir viagem;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(L) Ligar o Ar Condicionado;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(M) Luzes;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(N) TV;</a:t>
            </a:r>
            <a:endParaRPr b="1"/>
          </a:p>
        </p:txBody>
      </p:sp>
      <p:graphicFrame>
        <p:nvGraphicFramePr>
          <p:cNvPr id="539" name="Google Shape;539;p25"/>
          <p:cNvGraphicFramePr/>
          <p:nvPr/>
        </p:nvGraphicFramePr>
        <p:xfrm>
          <a:off x="7383884" y="3934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684075"/>
                <a:gridCol w="684075"/>
                <a:gridCol w="684075"/>
                <a:gridCol w="684075"/>
              </a:tblGrid>
              <a:tr h="44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A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B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C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44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K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0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1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1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</a:tr>
              <a:tr h="44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L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0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1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X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</a:tr>
              <a:tr h="44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M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X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1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X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</a:tr>
              <a:tr h="446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N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X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1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/>
                        <a:t>1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40" name="Google Shape;540;p25"/>
          <p:cNvSpPr/>
          <p:nvPr/>
        </p:nvSpPr>
        <p:spPr>
          <a:xfrm rot="-5400000">
            <a:off x="9742039" y="4892505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CIRC_018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41" name="Google Shape;541;p25"/>
          <p:cNvSpPr txBox="1"/>
          <p:nvPr/>
        </p:nvSpPr>
        <p:spPr>
          <a:xfrm>
            <a:off x="8067950" y="2870600"/>
            <a:ext cx="374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Tabela de Regras</a:t>
            </a:r>
            <a:endParaRPr b="1" sz="29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pt-BR"/>
              <a:t>SISTEMA DE SEGURANÇA DE VOO COLORIDO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"/>
          <p:cNvSpPr txBox="1"/>
          <p:nvPr>
            <p:ph idx="1" type="body"/>
          </p:nvPr>
        </p:nvSpPr>
        <p:spPr>
          <a:xfrm>
            <a:off x="1250875" y="0"/>
            <a:ext cx="72885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FF21"/>
              </a:buClr>
              <a:buSzPts val="3000"/>
              <a:buChar char="•"/>
            </a:pPr>
            <a:r>
              <a:rPr b="1" lang="pt-BR">
                <a:solidFill>
                  <a:srgbClr val="51FF21"/>
                </a:solidFill>
              </a:rPr>
              <a:t>Entradas: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>
                <a:solidFill>
                  <a:schemeClr val="lt1"/>
                </a:solidFill>
              </a:rPr>
              <a:t>(A) Sensor do Reverso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>
                <a:solidFill>
                  <a:schemeClr val="lt1"/>
                </a:solidFill>
              </a:rPr>
              <a:t>(Ligado quando Reverso está em uso);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>
                <a:solidFill>
                  <a:schemeClr val="lt1"/>
                </a:solidFill>
              </a:rPr>
              <a:t>(B) Sensor de Velocidade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>
                <a:solidFill>
                  <a:schemeClr val="lt1"/>
                </a:solidFill>
              </a:rPr>
              <a:t>(Ligado quando Velocidade&lt;280Km/h);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>
                <a:solidFill>
                  <a:schemeClr val="lt1"/>
                </a:solidFill>
              </a:rPr>
              <a:t>(C) Acelerômetro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>
                <a:solidFill>
                  <a:schemeClr val="lt1"/>
                </a:solidFill>
              </a:rPr>
              <a:t>(Ligado quando posição perigosa &gt;45°)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3000"/>
              <a:buChar char="•"/>
            </a:pPr>
            <a:r>
              <a:rPr b="1" lang="pt-BR">
                <a:solidFill>
                  <a:srgbClr val="92D050"/>
                </a:solidFill>
              </a:rPr>
              <a:t>Requisitos: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>
                <a:solidFill>
                  <a:schemeClr val="lt1"/>
                </a:solidFill>
              </a:rPr>
              <a:t>O LED fica Verde; (AxB);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>
                <a:solidFill>
                  <a:schemeClr val="lt1"/>
                </a:solidFill>
              </a:rPr>
              <a:t>O LED fica Laranja (CxA);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>
                <a:solidFill>
                  <a:schemeClr val="lt1"/>
                </a:solidFill>
              </a:rPr>
              <a:t>O LED fica Roxo (BxC);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3000"/>
              <a:buChar char="•"/>
            </a:pPr>
            <a:r>
              <a:rPr b="1" lang="pt-BR">
                <a:solidFill>
                  <a:srgbClr val="FFC000"/>
                </a:solidFill>
              </a:rPr>
              <a:t>(Cada requisito sobrepõe o anterior)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552" name="Google Shape;552;p27"/>
          <p:cNvGrpSpPr/>
          <p:nvPr/>
        </p:nvGrpSpPr>
        <p:grpSpPr>
          <a:xfrm flipH="1" rot="-8975671">
            <a:off x="8351379" y="3518995"/>
            <a:ext cx="785165" cy="798488"/>
            <a:chOff x="4646549" y="5668544"/>
            <a:chExt cx="812641" cy="856800"/>
          </a:xfrm>
        </p:grpSpPr>
        <p:sp>
          <p:nvSpPr>
            <p:cNvPr id="553" name="Google Shape;553;p27"/>
            <p:cNvSpPr/>
            <p:nvPr/>
          </p:nvSpPr>
          <p:spPr>
            <a:xfrm>
              <a:off x="4646549" y="5668544"/>
              <a:ext cx="812641" cy="856800"/>
            </a:xfrm>
            <a:prstGeom prst="roundRect">
              <a:avLst>
                <a:gd fmla="val 33785" name="adj"/>
              </a:avLst>
            </a:prstGeom>
            <a:solidFill>
              <a:schemeClr val="dk1"/>
            </a:solidFill>
            <a:ln cap="flat" cmpd="sng" w="15875">
              <a:solidFill>
                <a:srgbClr val="3997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4871141" y="5725426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4682294" y="6052764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5072236" y="6046551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557" name="Google Shape;557;p27"/>
          <p:cNvGrpSpPr/>
          <p:nvPr/>
        </p:nvGrpSpPr>
        <p:grpSpPr>
          <a:xfrm>
            <a:off x="9265716" y="1435194"/>
            <a:ext cx="1855925" cy="2031325"/>
            <a:chOff x="9646716" y="376153"/>
            <a:chExt cx="1855925" cy="2031325"/>
          </a:xfrm>
        </p:grpSpPr>
        <p:sp>
          <p:nvSpPr>
            <p:cNvPr id="558" name="Google Shape;558;p27"/>
            <p:cNvSpPr/>
            <p:nvPr/>
          </p:nvSpPr>
          <p:spPr>
            <a:xfrm>
              <a:off x="9665615" y="1460594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9646716" y="918071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9652915" y="2015817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9680624" y="376153"/>
              <a:ext cx="1822016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rgbClr val="FFC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Saídas: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Azul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r>
                <a:rPr b="1"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 Amarelo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  Vermelho</a:t>
              </a:r>
              <a:endParaRPr b="1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562" name="Google Shape;562;p27"/>
          <p:cNvGrpSpPr/>
          <p:nvPr/>
        </p:nvGrpSpPr>
        <p:grpSpPr>
          <a:xfrm>
            <a:off x="5278521" y="4487656"/>
            <a:ext cx="1373537" cy="1423458"/>
            <a:chOff x="3671900" y="3381416"/>
            <a:chExt cx="1373537" cy="1423458"/>
          </a:xfrm>
        </p:grpSpPr>
        <p:sp>
          <p:nvSpPr>
            <p:cNvPr id="563" name="Google Shape;563;p27"/>
            <p:cNvSpPr/>
            <p:nvPr/>
          </p:nvSpPr>
          <p:spPr>
            <a:xfrm>
              <a:off x="3671900" y="3439987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4031940" y="3439987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4675412" y="3439987"/>
              <a:ext cx="360040" cy="360040"/>
            </a:xfrm>
            <a:prstGeom prst="ellipse">
              <a:avLst/>
            </a:prstGeom>
            <a:solidFill>
              <a:srgbClr val="51FF21"/>
            </a:solidFill>
            <a:ln cap="flat" cmpd="sng" w="15875">
              <a:solidFill>
                <a:srgbClr val="1B2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3678262" y="3921614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4685397" y="3894489"/>
              <a:ext cx="360040" cy="360040"/>
            </a:xfrm>
            <a:prstGeom prst="ellipse">
              <a:avLst/>
            </a:prstGeom>
            <a:solidFill>
              <a:srgbClr val="FFC000"/>
            </a:solidFill>
            <a:ln cap="flat" cmpd="sng" w="158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671900" y="4423337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4031940" y="4422324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4675412" y="4422324"/>
              <a:ext cx="360040" cy="360040"/>
            </a:xfrm>
            <a:prstGeom prst="ellipse">
              <a:avLst/>
            </a:prstGeom>
            <a:solidFill>
              <a:srgbClr val="7030A0"/>
            </a:solidFill>
            <a:ln cap="flat" cmpd="sng" w="1587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4031940" y="3921614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2" name="Google Shape;572;p27"/>
            <p:cNvSpPr txBox="1"/>
            <p:nvPr/>
          </p:nvSpPr>
          <p:spPr>
            <a:xfrm>
              <a:off x="4344479" y="3381416"/>
              <a:ext cx="3946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3" name="Google Shape;573;p27"/>
            <p:cNvSpPr txBox="1"/>
            <p:nvPr/>
          </p:nvSpPr>
          <p:spPr>
            <a:xfrm>
              <a:off x="4344479" y="3840024"/>
              <a:ext cx="3946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4" name="Google Shape;574;p27"/>
            <p:cNvSpPr txBox="1"/>
            <p:nvPr/>
          </p:nvSpPr>
          <p:spPr>
            <a:xfrm>
              <a:off x="4344479" y="4281654"/>
              <a:ext cx="3946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575" name="Google Shape;575;p27"/>
          <p:cNvSpPr/>
          <p:nvPr/>
        </p:nvSpPr>
        <p:spPr>
          <a:xfrm rot="-5400000">
            <a:off x="8932813" y="409402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CIRC_019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28"/>
          <p:cNvGrpSpPr/>
          <p:nvPr/>
        </p:nvGrpSpPr>
        <p:grpSpPr>
          <a:xfrm>
            <a:off x="9190439" y="529367"/>
            <a:ext cx="900100" cy="919336"/>
            <a:chOff x="4608004" y="5606008"/>
            <a:chExt cx="900100" cy="919336"/>
          </a:xfrm>
        </p:grpSpPr>
        <p:sp>
          <p:nvSpPr>
            <p:cNvPr id="581" name="Google Shape;581;p28"/>
            <p:cNvSpPr/>
            <p:nvPr/>
          </p:nvSpPr>
          <p:spPr>
            <a:xfrm>
              <a:off x="4608004" y="5606008"/>
              <a:ext cx="900100" cy="919336"/>
            </a:xfrm>
            <a:prstGeom prst="roundRect">
              <a:avLst>
                <a:gd fmla="val 33785" name="adj"/>
              </a:avLst>
            </a:prstGeom>
            <a:solidFill>
              <a:schemeClr val="dk1"/>
            </a:solidFill>
            <a:ln cap="flat" cmpd="sng" w="15875">
              <a:solidFill>
                <a:srgbClr val="3997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4860032" y="5661248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4682294" y="6052764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072236" y="6046551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585" name="Google Shape;585;p28"/>
          <p:cNvGraphicFramePr/>
          <p:nvPr/>
        </p:nvGraphicFramePr>
        <p:xfrm>
          <a:off x="3971762" y="1039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53925"/>
                <a:gridCol w="553925"/>
                <a:gridCol w="553925"/>
                <a:gridCol w="553925"/>
                <a:gridCol w="553925"/>
                <a:gridCol w="553925"/>
              </a:tblGrid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A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B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C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>
                          <a:solidFill>
                            <a:srgbClr val="000000"/>
                          </a:solidFill>
                        </a:rPr>
                        <a:t>Y</a:t>
                      </a:r>
                      <a:endParaRPr sz="2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Z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B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B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B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B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86" name="Google Shape;586;p28"/>
          <p:cNvSpPr/>
          <p:nvPr/>
        </p:nvSpPr>
        <p:spPr>
          <a:xfrm>
            <a:off x="6240016" y="670233"/>
            <a:ext cx="360040" cy="360040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5735960" y="670233"/>
            <a:ext cx="360040" cy="360040"/>
          </a:xfrm>
          <a:prstGeom prst="ellipse">
            <a:avLst/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6787706" y="670233"/>
            <a:ext cx="360040" cy="360040"/>
          </a:xfrm>
          <a:prstGeom prst="ellipse">
            <a:avLst/>
          </a:prstGeom>
          <a:solidFill>
            <a:srgbClr val="FF0000"/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9" name="Google Shape;589;p28"/>
          <p:cNvSpPr/>
          <p:nvPr/>
        </p:nvSpPr>
        <p:spPr>
          <a:xfrm>
            <a:off x="7392144" y="1520788"/>
            <a:ext cx="360040" cy="36004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0" name="Google Shape;590;p28"/>
          <p:cNvSpPr/>
          <p:nvPr/>
        </p:nvSpPr>
        <p:spPr>
          <a:xfrm rot="-5400000">
            <a:off x="8932813" y="409402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CIRC_019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91" name="Google Shape;591;p28"/>
          <p:cNvGrpSpPr/>
          <p:nvPr/>
        </p:nvGrpSpPr>
        <p:grpSpPr>
          <a:xfrm>
            <a:off x="703074" y="2678832"/>
            <a:ext cx="1373537" cy="1423458"/>
            <a:chOff x="6930797" y="2223747"/>
            <a:chExt cx="1373537" cy="1423458"/>
          </a:xfrm>
        </p:grpSpPr>
        <p:sp>
          <p:nvSpPr>
            <p:cNvPr id="592" name="Google Shape;592;p28"/>
            <p:cNvSpPr/>
            <p:nvPr/>
          </p:nvSpPr>
          <p:spPr>
            <a:xfrm>
              <a:off x="6930797" y="2282318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7290837" y="2282318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7934309" y="2282318"/>
              <a:ext cx="360040" cy="360040"/>
            </a:xfrm>
            <a:prstGeom prst="ellipse">
              <a:avLst/>
            </a:prstGeom>
            <a:solidFill>
              <a:srgbClr val="51FF21"/>
            </a:solidFill>
            <a:ln cap="flat" cmpd="sng" w="15875">
              <a:solidFill>
                <a:srgbClr val="1B2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6937159" y="2763945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7944294" y="2736820"/>
              <a:ext cx="360040" cy="360040"/>
            </a:xfrm>
            <a:prstGeom prst="ellipse">
              <a:avLst/>
            </a:prstGeom>
            <a:solidFill>
              <a:srgbClr val="FEDF22"/>
            </a:solidFill>
            <a:ln cap="flat" cmpd="sng" w="158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930797" y="3265668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290837" y="3264655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34309" y="3264655"/>
              <a:ext cx="360040" cy="360040"/>
            </a:xfrm>
            <a:prstGeom prst="ellipse">
              <a:avLst/>
            </a:prstGeom>
            <a:solidFill>
              <a:srgbClr val="7030A0"/>
            </a:solidFill>
            <a:ln cap="flat" cmpd="sng" w="1587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7290837" y="2763945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01" name="Google Shape;601;p28"/>
            <p:cNvSpPr txBox="1"/>
            <p:nvPr/>
          </p:nvSpPr>
          <p:spPr>
            <a:xfrm>
              <a:off x="7603376" y="2223747"/>
              <a:ext cx="423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/>
            </a:p>
          </p:txBody>
        </p:sp>
        <p:sp>
          <p:nvSpPr>
            <p:cNvPr id="602" name="Google Shape;602;p28"/>
            <p:cNvSpPr txBox="1"/>
            <p:nvPr/>
          </p:nvSpPr>
          <p:spPr>
            <a:xfrm>
              <a:off x="7603376" y="2682355"/>
              <a:ext cx="423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/>
            </a:p>
          </p:txBody>
        </p:sp>
        <p:sp>
          <p:nvSpPr>
            <p:cNvPr id="603" name="Google Shape;603;p28"/>
            <p:cNvSpPr txBox="1"/>
            <p:nvPr/>
          </p:nvSpPr>
          <p:spPr>
            <a:xfrm>
              <a:off x="7603376" y="3123985"/>
              <a:ext cx="423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29"/>
          <p:cNvGrpSpPr/>
          <p:nvPr/>
        </p:nvGrpSpPr>
        <p:grpSpPr>
          <a:xfrm>
            <a:off x="9190439" y="529367"/>
            <a:ext cx="900100" cy="919336"/>
            <a:chOff x="4608004" y="5606008"/>
            <a:chExt cx="900100" cy="919336"/>
          </a:xfrm>
        </p:grpSpPr>
        <p:sp>
          <p:nvSpPr>
            <p:cNvPr id="609" name="Google Shape;609;p29"/>
            <p:cNvSpPr/>
            <p:nvPr/>
          </p:nvSpPr>
          <p:spPr>
            <a:xfrm>
              <a:off x="4608004" y="5606008"/>
              <a:ext cx="900100" cy="919336"/>
            </a:xfrm>
            <a:prstGeom prst="roundRect">
              <a:avLst>
                <a:gd fmla="val 33785" name="adj"/>
              </a:avLst>
            </a:prstGeom>
            <a:solidFill>
              <a:schemeClr val="dk1"/>
            </a:solidFill>
            <a:ln cap="flat" cmpd="sng" w="15875">
              <a:solidFill>
                <a:srgbClr val="3997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4860032" y="5661248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4682294" y="6052764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5072236" y="6046551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613" name="Google Shape;613;p29"/>
          <p:cNvGraphicFramePr/>
          <p:nvPr/>
        </p:nvGraphicFramePr>
        <p:xfrm>
          <a:off x="3971762" y="1039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{D259E80C-1E18-47EF-B364-D0AC3D2C89B9}</a:tableStyleId>
              </a:tblPr>
              <a:tblGrid>
                <a:gridCol w="553925"/>
                <a:gridCol w="553925"/>
                <a:gridCol w="553925"/>
                <a:gridCol w="553925"/>
                <a:gridCol w="553925"/>
                <a:gridCol w="553925"/>
              </a:tblGrid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A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B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C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X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>
                          <a:solidFill>
                            <a:srgbClr val="000000"/>
                          </a:solidFill>
                        </a:rPr>
                        <a:t>Y</a:t>
                      </a:r>
                      <a:endParaRPr sz="2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 u="none" cap="none" strike="noStrike"/>
                        <a:t>Z</a:t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solidFill>
                      <a:srgbClr val="FF0000"/>
                    </a:solidFill>
                  </a:tcPr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B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B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  <a:tr h="463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B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400"/>
                        <a:buFont typeface="Twentieth Century"/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00B05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00B05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 u="none" cap="none" strike="noStrike">
                          <a:solidFill>
                            <a:srgbClr val="FF9933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</a:t>
                      </a:r>
                      <a:endParaRPr b="1" sz="2400" u="none" cap="none" strike="noStrike">
                        <a:solidFill>
                          <a:srgbClr val="FF9933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14" name="Google Shape;614;p29"/>
          <p:cNvSpPr/>
          <p:nvPr/>
        </p:nvSpPr>
        <p:spPr>
          <a:xfrm>
            <a:off x="6240016" y="670233"/>
            <a:ext cx="360040" cy="360040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5" name="Google Shape;615;p29"/>
          <p:cNvSpPr/>
          <p:nvPr/>
        </p:nvSpPr>
        <p:spPr>
          <a:xfrm>
            <a:off x="5735960" y="670233"/>
            <a:ext cx="360040" cy="360040"/>
          </a:xfrm>
          <a:prstGeom prst="ellipse">
            <a:avLst/>
          </a:prstGeom>
          <a:solidFill>
            <a:srgbClr val="00B0F0"/>
          </a:solidFill>
          <a:ln cap="flat" cmpd="sng" w="158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6" name="Google Shape;616;p29"/>
          <p:cNvSpPr/>
          <p:nvPr/>
        </p:nvSpPr>
        <p:spPr>
          <a:xfrm>
            <a:off x="6787706" y="670233"/>
            <a:ext cx="360040" cy="360040"/>
          </a:xfrm>
          <a:prstGeom prst="ellipse">
            <a:avLst/>
          </a:prstGeom>
          <a:solidFill>
            <a:srgbClr val="FF0000"/>
          </a:solidFill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7392144" y="1520788"/>
            <a:ext cx="360040" cy="360040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8" name="Google Shape;618;p29"/>
          <p:cNvSpPr/>
          <p:nvPr/>
        </p:nvSpPr>
        <p:spPr>
          <a:xfrm rot="-5400000">
            <a:off x="8932813" y="4094021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CIRC_019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19" name="Google Shape;619;p29"/>
          <p:cNvGrpSpPr/>
          <p:nvPr/>
        </p:nvGrpSpPr>
        <p:grpSpPr>
          <a:xfrm>
            <a:off x="703074" y="2678832"/>
            <a:ext cx="1373537" cy="1423458"/>
            <a:chOff x="6930797" y="2223747"/>
            <a:chExt cx="1373537" cy="1423458"/>
          </a:xfrm>
        </p:grpSpPr>
        <p:sp>
          <p:nvSpPr>
            <p:cNvPr id="620" name="Google Shape;620;p29"/>
            <p:cNvSpPr/>
            <p:nvPr/>
          </p:nvSpPr>
          <p:spPr>
            <a:xfrm>
              <a:off x="6930797" y="2282318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7290837" y="2282318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7934309" y="2282318"/>
              <a:ext cx="360040" cy="360040"/>
            </a:xfrm>
            <a:prstGeom prst="ellipse">
              <a:avLst/>
            </a:prstGeom>
            <a:solidFill>
              <a:srgbClr val="51FF21"/>
            </a:solidFill>
            <a:ln cap="flat" cmpd="sng" w="15875">
              <a:solidFill>
                <a:srgbClr val="1B2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937159" y="2763945"/>
              <a:ext cx="360040" cy="360040"/>
            </a:xfrm>
            <a:prstGeom prst="ellipse">
              <a:avLst/>
            </a:prstGeom>
            <a:solidFill>
              <a:srgbClr val="FFFF00"/>
            </a:solidFill>
            <a:ln cap="flat" cmpd="sng" w="158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7944294" y="2736820"/>
              <a:ext cx="360040" cy="360040"/>
            </a:xfrm>
            <a:prstGeom prst="ellipse">
              <a:avLst/>
            </a:prstGeom>
            <a:solidFill>
              <a:srgbClr val="FEDF22"/>
            </a:solidFill>
            <a:ln cap="flat" cmpd="sng" w="1587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6930797" y="3265668"/>
              <a:ext cx="360040" cy="360040"/>
            </a:xfrm>
            <a:prstGeom prst="ellipse">
              <a:avLst/>
            </a:prstGeom>
            <a:solidFill>
              <a:srgbClr val="00B0F0"/>
            </a:solidFill>
            <a:ln cap="flat" cmpd="sng" w="158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7290837" y="3264655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7934309" y="3264655"/>
              <a:ext cx="360040" cy="360040"/>
            </a:xfrm>
            <a:prstGeom prst="ellipse">
              <a:avLst/>
            </a:prstGeom>
            <a:solidFill>
              <a:srgbClr val="7030A0"/>
            </a:solidFill>
            <a:ln cap="flat" cmpd="sng" w="1587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7290837" y="2763945"/>
              <a:ext cx="360040" cy="360040"/>
            </a:xfrm>
            <a:prstGeom prst="ellipse">
              <a:avLst/>
            </a:prstGeom>
            <a:solidFill>
              <a:srgbClr val="FF0000"/>
            </a:solidFill>
            <a:ln cap="flat" cmpd="sng" w="158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9" name="Google Shape;629;p29"/>
            <p:cNvSpPr txBox="1"/>
            <p:nvPr/>
          </p:nvSpPr>
          <p:spPr>
            <a:xfrm>
              <a:off x="7603376" y="2223747"/>
              <a:ext cx="423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/>
            </a:p>
          </p:txBody>
        </p:sp>
        <p:sp>
          <p:nvSpPr>
            <p:cNvPr id="630" name="Google Shape;630;p29"/>
            <p:cNvSpPr txBox="1"/>
            <p:nvPr/>
          </p:nvSpPr>
          <p:spPr>
            <a:xfrm>
              <a:off x="7603376" y="2682355"/>
              <a:ext cx="423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/>
            </a:p>
          </p:txBody>
        </p:sp>
        <p:sp>
          <p:nvSpPr>
            <p:cNvPr id="631" name="Google Shape;631;p29"/>
            <p:cNvSpPr txBox="1"/>
            <p:nvPr/>
          </p:nvSpPr>
          <p:spPr>
            <a:xfrm>
              <a:off x="7603376" y="3123985"/>
              <a:ext cx="423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