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-18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B1859-8ADA-8349-A808-74A88BF09B27}" type="datetimeFigureOut">
              <a:rPr lang="en-US" smtClean="0"/>
              <a:t>3/19/12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9F34-608D-2249-A60D-F1ACE6FF92B0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owasp.org/index.php/GSoC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5257800"/>
            <a:ext cx="5829300" cy="1960033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s-ES_tradnl" dirty="0" err="1" smtClean="0"/>
              <a:t>eeds</a:t>
            </a:r>
            <a:r>
              <a:rPr lang="es-ES_tradnl" dirty="0" smtClean="0"/>
              <a:t> </a:t>
            </a:r>
            <a:r>
              <a:rPr lang="es-ES_tradnl" b="1" dirty="0" smtClean="0"/>
              <a:t>YOU 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br>
              <a:rPr lang="es-ES_tradnl" dirty="0" smtClean="0"/>
            </a:br>
            <a:r>
              <a:rPr lang="es-ES_tradnl" dirty="0" smtClean="0"/>
              <a:t>Google </a:t>
            </a:r>
            <a:r>
              <a:rPr lang="es-ES_tradnl" dirty="0" err="1" smtClean="0"/>
              <a:t>Summer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828800"/>
            <a:ext cx="4800600" cy="1524000"/>
          </a:xfrm>
        </p:spPr>
        <p:txBody>
          <a:bodyPr>
            <a:normAutofit/>
          </a:bodyPr>
          <a:lstStyle/>
          <a:p>
            <a:r>
              <a:rPr lang="es-ES_tradnl" sz="4000" dirty="0" smtClean="0"/>
              <a:t>Are </a:t>
            </a:r>
            <a:r>
              <a:rPr lang="es-ES_tradnl" sz="4000" dirty="0" err="1" smtClean="0"/>
              <a:t>you</a:t>
            </a:r>
            <a:r>
              <a:rPr lang="es-ES_tradnl" sz="4000" dirty="0" smtClean="0"/>
              <a:t> a </a:t>
            </a:r>
            <a:r>
              <a:rPr lang="es-ES_tradnl" sz="4000" dirty="0" err="1" smtClean="0"/>
              <a:t>student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and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interested</a:t>
            </a:r>
            <a:r>
              <a:rPr lang="es-ES_tradnl" sz="4000" dirty="0" smtClean="0"/>
              <a:t> in </a:t>
            </a:r>
            <a:r>
              <a:rPr lang="es-ES_tradnl" sz="4000" dirty="0" err="1" smtClean="0"/>
              <a:t>coding</a:t>
            </a:r>
            <a:r>
              <a:rPr lang="es-ES_tradnl" sz="4000" dirty="0" smtClean="0"/>
              <a:t>?</a:t>
            </a:r>
            <a:endParaRPr lang="es-ES_tradnl" sz="40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3285"/>
            <a:ext cx="6705600" cy="113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06800"/>
            <a:ext cx="3124200" cy="132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5300" y="7772400"/>
            <a:ext cx="58293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latin typeface="Calibri (Body)"/>
                <a:cs typeface="Calibri (Body)"/>
                <a:hlinkClick r:id="rId4"/>
              </a:rPr>
              <a:t>https://</a:t>
            </a:r>
            <a:r>
              <a:rPr lang="en-US" sz="2200" b="1" dirty="0" err="1" smtClean="0">
                <a:latin typeface="Calibri (Body)"/>
                <a:cs typeface="Calibri (Body)"/>
                <a:hlinkClick r:id="rId4"/>
              </a:rPr>
              <a:t>www.owasp.org/index.php/GSoC</a:t>
            </a:r>
            <a:endParaRPr lang="es-ES_tradnl" sz="2200" b="1" dirty="0">
              <a:latin typeface="Calibri (Body)"/>
              <a:cs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needs YOU  for the  Google Summer of Code!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needs YOU  for the  Google Summer of Code!</dc:title>
  <dc:creator>Fabio Cerullo</dc:creator>
  <cp:lastModifiedBy>Fabio Cerullo</cp:lastModifiedBy>
  <cp:revision>1</cp:revision>
  <dcterms:created xsi:type="dcterms:W3CDTF">2012-03-19T21:59:48Z</dcterms:created>
  <dcterms:modified xsi:type="dcterms:W3CDTF">2012-03-19T22:19:50Z</dcterms:modified>
</cp:coreProperties>
</file>