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B5674F-9237-4A8C-862E-D1B76DC9D0AF}">
  <a:tblStyle styleId="{82B5674F-9237-4A8C-862E-D1B76DC9D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c01274a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c01274a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dc01274a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c2eda56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c2eda56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1c2eda56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fa93bce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fa93bce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9fa93bce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27f604e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27f604e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f27f604ec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2f5768f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2f5768f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472f5768f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e160f44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e160f44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4e160f44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3ebaec2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d3ebaec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246c8f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6246c8f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01274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c01274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c01274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c01274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dc01274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160f443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e160f443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4e160f443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c01274a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dc01274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dc01274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c01274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c01274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dc01274a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B9B9"/>
              </a:buClr>
              <a:buSzPts val="2400"/>
              <a:buNone/>
              <a:defRPr sz="2400">
                <a:solidFill>
                  <a:srgbClr val="B9B9B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2000"/>
              <a:buNone/>
              <a:defRPr sz="2000">
                <a:solidFill>
                  <a:srgbClr val="B9B9B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800"/>
              <a:buNone/>
              <a:defRPr sz="1800">
                <a:solidFill>
                  <a:srgbClr val="B9B9B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s://youtube.com/results?search_query=owasp_ottawa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55"/>
            <a:ext cx="9144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Public Service Announcements (PSAs)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November 2023</a:t>
            </a:r>
            <a:endParaRPr sz="4200"/>
          </a:p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/>
              <a:t>Thanks to </a:t>
            </a:r>
            <a:r>
              <a:rPr b="1" lang="en-US" sz="6800"/>
              <a:t>our volunteers</a:t>
            </a:r>
            <a:endParaRPr b="1" sz="6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800"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{82B5674F-9237-4A8C-862E-D1B76DC9D0AF}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Rick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@kingthorin_rm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Fenix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Mia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Adam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Garth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@garthoid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Melody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Recent Releases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WrongSecrets 1.7.2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DefectDojo 2.28.1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Juice Shop 15.3.0</a:t>
            </a:r>
            <a:endParaRPr sz="1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Tonight...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950" y="1246825"/>
            <a:ext cx="8684100" cy="48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Meetups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Downtown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The third Wednesday of each month (usually)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University of Ottawa STEM building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Kanata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Randomly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Trend office, 40 Hines Road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Events 2024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OSINT Workshop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Q1 2024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Weekend Afternoon 2-3 hours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Hands on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Web CTF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/>
              <a:t>Q1 2024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To…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414500" y="2678250"/>
            <a:ext cx="5908200" cy="19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For supporting OWASP Ottawa events</a:t>
            </a:r>
            <a:endParaRPr sz="480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25" y="2459612"/>
            <a:ext cx="4085851" cy="26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OWASP Ottawa Chapter Page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4768925"/>
            <a:ext cx="10161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sng">
                <a:solidFill>
                  <a:srgbClr val="0563C1"/>
                </a:solidFill>
              </a:rPr>
              <a:t>owasp.org/ottawa/</a:t>
            </a:r>
            <a:endParaRPr sz="8000" u="sng">
              <a:solidFill>
                <a:srgbClr val="0563C1"/>
              </a:solidFill>
            </a:endParaRPr>
          </a:p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31" y="2030356"/>
            <a:ext cx="2190400" cy="2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Become an OWASP Member!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Get perks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community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chapter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38200" y="-161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 - OWASP Membership Perks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838200" y="950325"/>
            <a:ext cx="10515600" cy="5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Professional network of experts/Job Channel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G Suite Account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Discounts at Events and Training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Vote in OWASP Board Elections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DevSecOps Training from We45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access to AppSec Posture platform with AppSecPhoenix Community Edition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Core Concepts training at SecurityJourney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SecureFlag Security Training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    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Want to share your knowledge of an AppSec topic?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Lightning talks (15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Middle talks (30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Full presentation (1 hour)</a:t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Continuous Call For Speakers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rgbClr val="0563C1"/>
                </a:solidFill>
              </a:rPr>
              <a:t>sessionize.com/owasp-ottawa-continuous-call-for-speakers2023/</a:t>
            </a:r>
            <a:endParaRPr sz="4900" u="sng">
              <a:solidFill>
                <a:srgbClr val="0563C1"/>
              </a:solidFill>
            </a:endParaRPr>
          </a:p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63" y="2566975"/>
            <a:ext cx="1743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9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Virtually connect with us….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950525" y="1387150"/>
            <a:ext cx="55317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</a:rPr>
              <a:t>@OWASP_Ottawa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36800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142000" y="3217675"/>
            <a:ext cx="96615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lt1"/>
                </a:solidFill>
              </a:rPr>
              <a:t>owaspottawa.slack.com</a:t>
            </a:r>
            <a:endParaRPr sz="7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(https://join.slack.com/t/owaspottawa/shared_invite/zt-1to3abst2-uDTXE_jEp_ywp0H7fP2Lbw)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4478525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081375" y="4484850"/>
            <a:ext cx="95463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</a:rPr>
              <a:t>www.linkedin.com/company/owasp-ottawa/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42000" y="5441225"/>
            <a:ext cx="931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youtube.com/results?search_query=owasp_ottawa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63" y="2215300"/>
            <a:ext cx="142560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950525" y="2215300"/>
            <a:ext cx="9927600" cy="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9800">
                <a:solidFill>
                  <a:schemeClr val="lt1"/>
                </a:solidFill>
              </a:rPr>
              <a:t>@OWASP_Ottawa@infosec.exchange</a:t>
            </a:r>
            <a:endParaRPr sz="19800">
              <a:solidFill>
                <a:schemeClr val="l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575" y="34690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5" y="5380900"/>
            <a:ext cx="832200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now on….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459525" y="2588625"/>
            <a:ext cx="7446900" cy="36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https://bsky.app/profile/owaspottawa.bsky.social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5" y="2765975"/>
            <a:ext cx="3718251" cy="20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457200" rtl="0" algn="l">
              <a:spcBef>
                <a:spcPts val="100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Seeking someone with </a:t>
            </a:r>
            <a:r>
              <a:rPr lang="en-US" sz="5200">
                <a:solidFill>
                  <a:schemeClr val="lt1"/>
                </a:solidFill>
              </a:rPr>
              <a:t>M4dSk1llz</a:t>
            </a:r>
            <a:r>
              <a:rPr lang="en-US" sz="5200"/>
              <a:t>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Got M4dSk1llz and seeking a job?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Then talk on the #jobs channel on the OWASP Ottawa Slack.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Profit.</a:t>
            </a:r>
            <a:endParaRPr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/>
              <a:t>Self register for OWASP Slack</a:t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 u="sng">
                <a:solidFill>
                  <a:srgbClr val="0563C1"/>
                </a:solidFill>
              </a:rPr>
              <a:t>owasp.org/slack/invite</a:t>
            </a:r>
            <a:endParaRPr sz="6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WASP Ottawa">
      <a:dk1>
        <a:srgbClr val="999999"/>
      </a:dk1>
      <a:lt1>
        <a:srgbClr val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