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4C3C4F-003D-4648-8028-A4A16B4E72C1}">
  <a:tblStyle styleId="{404C3C4F-003D-4648-8028-A4A16B4E72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41a9a73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41a9a73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241a9a735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01274a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01274a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c01274a4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May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{404C3C4F-003D-4648-8028-A4A16B4E72C1}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Upcoming Events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DC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Oct 30 - Nov 3,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 u="sng">
                <a:solidFill>
                  <a:srgbClr val="0563C1"/>
                </a:solidFill>
              </a:rPr>
              <a:t>dc.globalappsec.org</a:t>
            </a:r>
            <a:endParaRPr sz="13376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1.6.3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Amass 3.23.2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2.22.2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DependencyTrack 4.8.1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Domain Protect 0.4.1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ZAP Current Weekly is 2.13 Release Candidate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</a:t>
            </a:r>
            <a:r>
              <a:rPr lang="en-US"/>
              <a:t>Virtual Training (June 6-7)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The OWASP Foundation brings the AppSec community a fantastic set of ELEVEN (11) live, virtual training offerings. 2 day and 4 day options.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 u="sng">
                <a:solidFill>
                  <a:srgbClr val="0563C1"/>
                </a:solidFill>
              </a:rPr>
              <a:t>eventbrite.com/e/owasp-2023-virtual-june-training-tickets-600868583107</a:t>
            </a:r>
            <a:endParaRPr sz="14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200" y="1246825"/>
            <a:ext cx="88523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Randomly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>
                <a:solidFill>
                  <a:srgbClr val="0563C1"/>
                </a:solidFill>
              </a:rPr>
              <a:t>owasp.org/ottawa/</a:t>
            </a:r>
            <a:endParaRPr sz="80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96615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(https://join.slack.com/t/owaspottawa/shared_invite/zt-1to3abst2-uDTXE_jEp_ywp0H7fP2Lbw)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Hours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783750"/>
            <a:ext cx="854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Andrew van der Stock - OWASP Executive Director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The Executive Director established office hours a few </a:t>
            </a:r>
            <a:endParaRPr sz="5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times a week.</a:t>
            </a:r>
            <a:endParaRPr sz="5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rgbClr val="0563C1"/>
                </a:solidFill>
              </a:rPr>
              <a:t>calendly.com/owasped/</a:t>
            </a:r>
            <a:endParaRPr sz="5000" u="sng">
              <a:solidFill>
                <a:srgbClr val="0563C1"/>
              </a:solidFill>
            </a:endParaRPr>
          </a:p>
        </p:txBody>
      </p:sp>
      <p:pic>
        <p:nvPicPr>
          <p:cNvPr descr="image"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175" y="337325"/>
            <a:ext cx="19746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