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2CEB65-B97A-4967-89B4-590FB72950E0}">
  <a:tblStyle styleId="{432CEB65-B97A-4967-89B4-590FB72950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72f5768f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72f5768f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2472f5768f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e160f443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e160f44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4e160f44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160f443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e160f443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4e160f443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8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October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40" name="Google Shape;140;p20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{432CEB65-B97A-4967-89B4-590FB72950E0}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Upcoming Events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DC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Oct 30 - Nov 3,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 u="sng">
                <a:solidFill>
                  <a:srgbClr val="0563C1"/>
                </a:solidFill>
              </a:rPr>
              <a:t>dc.globalappsec.org</a:t>
            </a:r>
            <a:endParaRPr sz="13376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ZAP 2.14.0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Dependency Track 4.9.0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1.7.0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2.27.2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Juice Shop 15.2.1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DomainProtect 0.4.4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00" y="1246825"/>
            <a:ext cx="8824001" cy="49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Randomly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Events 2024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OSINT Workshop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Q1 2024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Weekend Afternoon 2-3 hours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Hands on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Web CTF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/>
              <a:t>Q1 2024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To…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5414500" y="2678250"/>
            <a:ext cx="5908200" cy="19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/>
              <a:t>For supporting OWASP Ottawa events</a:t>
            </a:r>
            <a:endParaRPr sz="4800"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25" y="2459612"/>
            <a:ext cx="4085851" cy="264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>
                <a:solidFill>
                  <a:srgbClr val="0563C1"/>
                </a:solidFill>
              </a:rPr>
              <a:t>owasp.org/ottawa/</a:t>
            </a:r>
            <a:endParaRPr sz="80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96615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(https://join.slack.com/t/owaspottawa/shared_invite/zt-1to3abst2-uDTXE_jEp_ywp0H7fP2Lbw)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now on….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459525" y="2588625"/>
            <a:ext cx="7446900" cy="36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https://bsky.app/profile/owaspottawa.bsky.social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75" y="2765975"/>
            <a:ext cx="3718251" cy="20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