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83" r:id="rId5"/>
    <p:sldId id="279" r:id="rId6"/>
    <p:sldId id="281" r:id="rId7"/>
    <p:sldId id="284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5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l-Asaad" userId="abefa5a8e9cf598e" providerId="LiveId" clId="{D9CA72B2-A465-D442-9AD6-BC16CE57E570}"/>
    <pc:docChg chg="undo custSel addSld modSld">
      <pc:chgData name="Ahmed Al-Asaad" userId="abefa5a8e9cf598e" providerId="LiveId" clId="{D9CA72B2-A465-D442-9AD6-BC16CE57E570}" dt="2018-04-08T17:38:16.373" v="706" actId="20577"/>
      <pc:docMkLst>
        <pc:docMk/>
      </pc:docMkLst>
      <pc:sldChg chg="modSp">
        <pc:chgData name="Ahmed Al-Asaad" userId="abefa5a8e9cf598e" providerId="LiveId" clId="{D9CA72B2-A465-D442-9AD6-BC16CE57E570}" dt="2018-04-08T16:52:36.954" v="461" actId="20577"/>
        <pc:sldMkLst>
          <pc:docMk/>
          <pc:sldMk cId="622863225" sldId="264"/>
        </pc:sldMkLst>
        <pc:spChg chg="mod">
          <ac:chgData name="Ahmed Al-Asaad" userId="abefa5a8e9cf598e" providerId="LiveId" clId="{D9CA72B2-A465-D442-9AD6-BC16CE57E570}" dt="2018-04-08T16:52:36.954" v="461" actId="20577"/>
          <ac:spMkLst>
            <pc:docMk/>
            <pc:sldMk cId="622863225" sldId="264"/>
            <ac:spMk id="3" creationId="{D0148814-57A7-4194-B069-7446C63C8DD5}"/>
          </ac:spMkLst>
        </pc:spChg>
      </pc:sldChg>
      <pc:sldChg chg="add">
        <pc:chgData name="Ahmed Al-Asaad" userId="abefa5a8e9cf598e" providerId="LiveId" clId="{D9CA72B2-A465-D442-9AD6-BC16CE57E570}" dt="2018-04-08T16:10:29.153" v="0" actId="20577"/>
        <pc:sldMkLst>
          <pc:docMk/>
          <pc:sldMk cId="453040329" sldId="268"/>
        </pc:sldMkLst>
      </pc:sldChg>
      <pc:sldChg chg="addSp delSp modSp add">
        <pc:chgData name="Ahmed Al-Asaad" userId="abefa5a8e9cf598e" providerId="LiveId" clId="{D9CA72B2-A465-D442-9AD6-BC16CE57E570}" dt="2018-04-08T17:30:19.734" v="567" actId="478"/>
        <pc:sldMkLst>
          <pc:docMk/>
          <pc:sldMk cId="3082823845" sldId="269"/>
        </pc:sldMkLst>
        <pc:spChg chg="mod">
          <ac:chgData name="Ahmed Al-Asaad" userId="abefa5a8e9cf598e" providerId="LiveId" clId="{D9CA72B2-A465-D442-9AD6-BC16CE57E570}" dt="2018-04-08T16:20:54.952" v="223" actId="20577"/>
          <ac:spMkLst>
            <pc:docMk/>
            <pc:sldMk cId="3082823845" sldId="269"/>
            <ac:spMk id="2" creationId="{2EB887C1-7D00-0945-815F-1BAF872BBB8F}"/>
          </ac:spMkLst>
        </pc:spChg>
        <pc:spChg chg="del mod">
          <ac:chgData name="Ahmed Al-Asaad" userId="abefa5a8e9cf598e" providerId="LiveId" clId="{D9CA72B2-A465-D442-9AD6-BC16CE57E570}" dt="2018-04-08T17:27:56.741" v="561" actId="478"/>
          <ac:spMkLst>
            <pc:docMk/>
            <pc:sldMk cId="3082823845" sldId="269"/>
            <ac:spMk id="3" creationId="{2C57BEFC-9D13-6044-BD0D-D5CA4874FE01}"/>
          </ac:spMkLst>
        </pc:spChg>
        <pc:spChg chg="add mod">
          <ac:chgData name="Ahmed Al-Asaad" userId="abefa5a8e9cf598e" providerId="LiveId" clId="{D9CA72B2-A465-D442-9AD6-BC16CE57E570}" dt="2018-04-08T17:30:19.734" v="567" actId="478"/>
          <ac:spMkLst>
            <pc:docMk/>
            <pc:sldMk cId="3082823845" sldId="269"/>
            <ac:spMk id="6" creationId="{CAA2C861-EE2F-224B-BE7E-5F8BAD83F804}"/>
          </ac:spMkLst>
        </pc:spChg>
        <pc:picChg chg="add del mod">
          <ac:chgData name="Ahmed Al-Asaad" userId="abefa5a8e9cf598e" providerId="LiveId" clId="{D9CA72B2-A465-D442-9AD6-BC16CE57E570}" dt="2018-04-08T17:30:19.734" v="567" actId="478"/>
          <ac:picMkLst>
            <pc:docMk/>
            <pc:sldMk cId="3082823845" sldId="269"/>
            <ac:picMk id="4" creationId="{35791B58-57AD-B94A-9F8D-5171FCBB5638}"/>
          </ac:picMkLst>
        </pc:picChg>
      </pc:sldChg>
      <pc:sldChg chg="modSp add">
        <pc:chgData name="Ahmed Al-Asaad" userId="abefa5a8e9cf598e" providerId="LiveId" clId="{D9CA72B2-A465-D442-9AD6-BC16CE57E570}" dt="2018-04-08T17:38:16.373" v="706" actId="20577"/>
        <pc:sldMkLst>
          <pc:docMk/>
          <pc:sldMk cId="3214193915" sldId="270"/>
        </pc:sldMkLst>
        <pc:spChg chg="mod">
          <ac:chgData name="Ahmed Al-Asaad" userId="abefa5a8e9cf598e" providerId="LiveId" clId="{D9CA72B2-A465-D442-9AD6-BC16CE57E570}" dt="2018-04-08T16:25:12.796" v="247" actId="20577"/>
          <ac:spMkLst>
            <pc:docMk/>
            <pc:sldMk cId="3214193915" sldId="270"/>
            <ac:spMk id="2" creationId="{72EB568D-68A6-804E-9136-98C0552CB7D4}"/>
          </ac:spMkLst>
        </pc:spChg>
        <pc:spChg chg="mod">
          <ac:chgData name="Ahmed Al-Asaad" userId="abefa5a8e9cf598e" providerId="LiveId" clId="{D9CA72B2-A465-D442-9AD6-BC16CE57E570}" dt="2018-04-08T17:38:16.373" v="706" actId="20577"/>
          <ac:spMkLst>
            <pc:docMk/>
            <pc:sldMk cId="3214193915" sldId="270"/>
            <ac:spMk id="3" creationId="{2FA0968D-1FD6-8648-813C-32B7D5486A69}"/>
          </ac:spMkLst>
        </pc:spChg>
      </pc:sldChg>
      <pc:sldChg chg="modSp add">
        <pc:chgData name="Ahmed Al-Asaad" userId="abefa5a8e9cf598e" providerId="LiveId" clId="{D9CA72B2-A465-D442-9AD6-BC16CE57E570}" dt="2018-04-08T16:26:40.881" v="266" actId="20577"/>
        <pc:sldMkLst>
          <pc:docMk/>
          <pc:sldMk cId="3640835086" sldId="271"/>
        </pc:sldMkLst>
        <pc:spChg chg="mod">
          <ac:chgData name="Ahmed Al-Asaad" userId="abefa5a8e9cf598e" providerId="LiveId" clId="{D9CA72B2-A465-D442-9AD6-BC16CE57E570}" dt="2018-04-08T16:26:40.881" v="266" actId="20577"/>
          <ac:spMkLst>
            <pc:docMk/>
            <pc:sldMk cId="3640835086" sldId="271"/>
            <ac:spMk id="2" creationId="{4713FB37-64A1-6144-B196-A499D33003D8}"/>
          </ac:spMkLst>
        </pc:spChg>
      </pc:sldChg>
      <pc:sldChg chg="modSp add">
        <pc:chgData name="Ahmed Al-Asaad" userId="abefa5a8e9cf598e" providerId="LiveId" clId="{D9CA72B2-A465-D442-9AD6-BC16CE57E570}" dt="2018-04-08T17:36:35.851" v="670" actId="20577"/>
        <pc:sldMkLst>
          <pc:docMk/>
          <pc:sldMk cId="1912357532" sldId="272"/>
        </pc:sldMkLst>
        <pc:spChg chg="mod">
          <ac:chgData name="Ahmed Al-Asaad" userId="abefa5a8e9cf598e" providerId="LiveId" clId="{D9CA72B2-A465-D442-9AD6-BC16CE57E570}" dt="2018-04-08T16:26:55.401" v="282" actId="20577"/>
          <ac:spMkLst>
            <pc:docMk/>
            <pc:sldMk cId="1912357532" sldId="272"/>
            <ac:spMk id="2" creationId="{2FF057C3-DB4B-EA4C-B396-DB3964BE3ECF}"/>
          </ac:spMkLst>
        </pc:spChg>
        <pc:spChg chg="mod">
          <ac:chgData name="Ahmed Al-Asaad" userId="abefa5a8e9cf598e" providerId="LiveId" clId="{D9CA72B2-A465-D442-9AD6-BC16CE57E570}" dt="2018-04-08T17:36:35.851" v="670" actId="20577"/>
          <ac:spMkLst>
            <pc:docMk/>
            <pc:sldMk cId="1912357532" sldId="272"/>
            <ac:spMk id="3" creationId="{E68B41EE-D737-6C48-9F2B-0F687F8D594E}"/>
          </ac:spMkLst>
        </pc:spChg>
      </pc:sldChg>
      <pc:sldChg chg="modSp add">
        <pc:chgData name="Ahmed Al-Asaad" userId="abefa5a8e9cf598e" providerId="LiveId" clId="{D9CA72B2-A465-D442-9AD6-BC16CE57E570}" dt="2018-04-08T16:52:11.400" v="433" actId="20577"/>
        <pc:sldMkLst>
          <pc:docMk/>
          <pc:sldMk cId="3936124180" sldId="273"/>
        </pc:sldMkLst>
        <pc:spChg chg="mod">
          <ac:chgData name="Ahmed Al-Asaad" userId="abefa5a8e9cf598e" providerId="LiveId" clId="{D9CA72B2-A465-D442-9AD6-BC16CE57E570}" dt="2018-04-08T16:52:11.400" v="433" actId="20577"/>
          <ac:spMkLst>
            <pc:docMk/>
            <pc:sldMk cId="3936124180" sldId="273"/>
            <ac:spMk id="2" creationId="{C909D4EA-9E50-5A4D-B094-17D527F5AE79}"/>
          </ac:spMkLst>
        </pc:spChg>
        <pc:spChg chg="mod">
          <ac:chgData name="Ahmed Al-Asaad" userId="abefa5a8e9cf598e" providerId="LiveId" clId="{D9CA72B2-A465-D442-9AD6-BC16CE57E570}" dt="2018-04-08T16:51:46.955" v="421" actId="20577"/>
          <ac:spMkLst>
            <pc:docMk/>
            <pc:sldMk cId="3936124180" sldId="273"/>
            <ac:spMk id="3" creationId="{9DDC9621-117A-6042-AAD9-3C87A9BFD9E7}"/>
          </ac:spMkLst>
        </pc:spChg>
      </pc:sldChg>
      <pc:sldChg chg="modSp add">
        <pc:chgData name="Ahmed Al-Asaad" userId="abefa5a8e9cf598e" providerId="LiveId" clId="{D9CA72B2-A465-D442-9AD6-BC16CE57E570}" dt="2018-04-08T16:29:01.722" v="420" actId="20577"/>
        <pc:sldMkLst>
          <pc:docMk/>
          <pc:sldMk cId="2393111365" sldId="274"/>
        </pc:sldMkLst>
        <pc:spChg chg="mod">
          <ac:chgData name="Ahmed Al-Asaad" userId="abefa5a8e9cf598e" providerId="LiveId" clId="{D9CA72B2-A465-D442-9AD6-BC16CE57E570}" dt="2018-04-08T16:28:53.818" v="404" actId="20577"/>
          <ac:spMkLst>
            <pc:docMk/>
            <pc:sldMk cId="2393111365" sldId="274"/>
            <ac:spMk id="2" creationId="{CBB79C14-1F29-664F-B310-8CB2B9764E6C}"/>
          </ac:spMkLst>
        </pc:spChg>
        <pc:spChg chg="mod">
          <ac:chgData name="Ahmed Al-Asaad" userId="abefa5a8e9cf598e" providerId="LiveId" clId="{D9CA72B2-A465-D442-9AD6-BC16CE57E570}" dt="2018-04-08T16:29:01.722" v="420" actId="20577"/>
          <ac:spMkLst>
            <pc:docMk/>
            <pc:sldMk cId="2393111365" sldId="274"/>
            <ac:spMk id="3" creationId="{67518CC0-6420-7141-8CEF-D599B806286F}"/>
          </ac:spMkLst>
        </pc:spChg>
      </pc:sldChg>
      <pc:sldChg chg="modSp add">
        <pc:chgData name="Ahmed Al-Asaad" userId="abefa5a8e9cf598e" providerId="LiveId" clId="{D9CA72B2-A465-D442-9AD6-BC16CE57E570}" dt="2018-04-08T16:58:54.597" v="478" actId="20577"/>
        <pc:sldMkLst>
          <pc:docMk/>
          <pc:sldMk cId="940375173" sldId="275"/>
        </pc:sldMkLst>
        <pc:spChg chg="mod">
          <ac:chgData name="Ahmed Al-Asaad" userId="abefa5a8e9cf598e" providerId="LiveId" clId="{D9CA72B2-A465-D442-9AD6-BC16CE57E570}" dt="2018-04-08T16:58:54.597" v="478" actId="20577"/>
          <ac:spMkLst>
            <pc:docMk/>
            <pc:sldMk cId="940375173" sldId="275"/>
            <ac:spMk id="2" creationId="{1B24621C-F3C5-264B-8CA1-172568CF08AE}"/>
          </ac:spMkLst>
        </pc:spChg>
      </pc:sldChg>
      <pc:sldChg chg="modSp add">
        <pc:chgData name="Ahmed Al-Asaad" userId="abefa5a8e9cf598e" providerId="LiveId" clId="{D9CA72B2-A465-D442-9AD6-BC16CE57E570}" dt="2018-04-08T16:59:14.342" v="481" actId="20577"/>
        <pc:sldMkLst>
          <pc:docMk/>
          <pc:sldMk cId="3053811072" sldId="276"/>
        </pc:sldMkLst>
        <pc:spChg chg="mod">
          <ac:chgData name="Ahmed Al-Asaad" userId="abefa5a8e9cf598e" providerId="LiveId" clId="{D9CA72B2-A465-D442-9AD6-BC16CE57E570}" dt="2018-04-08T16:59:14.342" v="481" actId="20577"/>
          <ac:spMkLst>
            <pc:docMk/>
            <pc:sldMk cId="3053811072" sldId="276"/>
            <ac:spMk id="2" creationId="{66072A6D-2459-014B-BC23-1433873FF798}"/>
          </ac:spMkLst>
        </pc:spChg>
      </pc:sldChg>
      <pc:sldChg chg="modSp add">
        <pc:chgData name="Ahmed Al-Asaad" userId="abefa5a8e9cf598e" providerId="LiveId" clId="{D9CA72B2-A465-D442-9AD6-BC16CE57E570}" dt="2018-04-08T16:59:54.500" v="551" actId="20577"/>
        <pc:sldMkLst>
          <pc:docMk/>
          <pc:sldMk cId="2191581887" sldId="277"/>
        </pc:sldMkLst>
        <pc:spChg chg="mod">
          <ac:chgData name="Ahmed Al-Asaad" userId="abefa5a8e9cf598e" providerId="LiveId" clId="{D9CA72B2-A465-D442-9AD6-BC16CE57E570}" dt="2018-04-08T16:59:26.844" v="492" actId="20577"/>
          <ac:spMkLst>
            <pc:docMk/>
            <pc:sldMk cId="2191581887" sldId="277"/>
            <ac:spMk id="2" creationId="{B6C1C89A-846B-E041-8FAC-1734CC5F1A56}"/>
          </ac:spMkLst>
        </pc:spChg>
        <pc:spChg chg="mod">
          <ac:chgData name="Ahmed Al-Asaad" userId="abefa5a8e9cf598e" providerId="LiveId" clId="{D9CA72B2-A465-D442-9AD6-BC16CE57E570}" dt="2018-04-08T16:59:54.500" v="551" actId="20577"/>
          <ac:spMkLst>
            <pc:docMk/>
            <pc:sldMk cId="2191581887" sldId="277"/>
            <ac:spMk id="3" creationId="{921BFA53-78B7-2F49-81E5-3184FFE6BDD1}"/>
          </ac:spMkLst>
        </pc:spChg>
      </pc:sldChg>
      <pc:sldChg chg="modSp add">
        <pc:chgData name="Ahmed Al-Asaad" userId="abefa5a8e9cf598e" providerId="LiveId" clId="{D9CA72B2-A465-D442-9AD6-BC16CE57E570}" dt="2018-04-08T17:00:57.723" v="556" actId="20577"/>
        <pc:sldMkLst>
          <pc:docMk/>
          <pc:sldMk cId="2189146569" sldId="278"/>
        </pc:sldMkLst>
        <pc:spChg chg="mod">
          <ac:chgData name="Ahmed Al-Asaad" userId="abefa5a8e9cf598e" providerId="LiveId" clId="{D9CA72B2-A465-D442-9AD6-BC16CE57E570}" dt="2018-04-08T17:00:57.723" v="556" actId="20577"/>
          <ac:spMkLst>
            <pc:docMk/>
            <pc:sldMk cId="2189146569" sldId="278"/>
            <ac:spMk id="2" creationId="{34F0CB35-DB8A-5440-A466-8A72F95258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0E4AB-EC5B-4E64-BE68-EA351BB75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364777" cy="2677648"/>
          </a:xfrm>
        </p:spPr>
        <p:txBody>
          <a:bodyPr/>
          <a:lstStyle/>
          <a:p>
            <a:r>
              <a:rPr lang="en-US" dirty="0" smtClean="0"/>
              <a:t>Mass Assignment/</a:t>
            </a:r>
            <a:r>
              <a:rPr lang="en-US" dirty="0" err="1" smtClean="0"/>
              <a:t>Overposting</a:t>
            </a:r>
            <a:r>
              <a:rPr lang="en-US" dirty="0" smtClean="0"/>
              <a:t> in ASP.NET MVC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0C0CF7-F013-42B2-94EE-4E1D33228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dirty="0"/>
              <a:t>: Ahmed </a:t>
            </a:r>
            <a:r>
              <a:rPr lang="en-US" dirty="0" err="1"/>
              <a:t>Al-asaad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AAD9F5-A862-426E-A75D-611BAE29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02" y="4817515"/>
            <a:ext cx="3942945" cy="15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2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BA1B6-85FB-497E-8A49-197881C5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2F7593-A46D-4475-8835-88345EC5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in Identity and Access Management, DevOps practices, software architecture, team leadership, development, code audit, and performance and load testing</a:t>
            </a:r>
          </a:p>
          <a:p>
            <a:pPr lvl="1"/>
            <a:r>
              <a:rPr lang="en-US" dirty="0"/>
              <a:t>Azure, MIM , TFS, BizTalk, WPF, WinForms, ASP.NET Silverlight, SQL Server)</a:t>
            </a:r>
          </a:p>
          <a:p>
            <a:r>
              <a:rPr lang="en-US" dirty="0"/>
              <a:t>Website: www.lajak.com</a:t>
            </a:r>
          </a:p>
          <a:p>
            <a:r>
              <a:rPr lang="en-US" dirty="0"/>
              <a:t>Consultant since 2010</a:t>
            </a:r>
          </a:p>
          <a:p>
            <a:r>
              <a:rPr lang="en-US" dirty="0"/>
              <a:t>Microsoft MVP (ALM) since April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B887C1-7D00-0945-815F-1BAF872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concepts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BD31A65-A5E2-4908-A2E3-B3B05E7E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3" y="2681185"/>
            <a:ext cx="5076427" cy="2190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5DE182-405C-44B8-9BE2-D3C19946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0" y="5392775"/>
            <a:ext cx="3670489" cy="66678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619EF2F9-9455-4A1B-A9DF-2F37A6ABB342}"/>
              </a:ext>
            </a:extLst>
          </p:cNvPr>
          <p:cNvSpPr/>
          <p:nvPr/>
        </p:nvSpPr>
        <p:spPr>
          <a:xfrm>
            <a:off x="3097658" y="2158843"/>
            <a:ext cx="1803115" cy="739740"/>
          </a:xfrm>
          <a:prstGeom prst="wedgeRoundRectCallout">
            <a:avLst>
              <a:gd name="adj1" fmla="val -87210"/>
              <a:gd name="adj2" fmla="val 3337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10B55443-9535-4162-A158-3E9812E11B76}"/>
              </a:ext>
            </a:extLst>
          </p:cNvPr>
          <p:cNvSpPr/>
          <p:nvPr/>
        </p:nvSpPr>
        <p:spPr>
          <a:xfrm>
            <a:off x="2929910" y="4762192"/>
            <a:ext cx="2520621" cy="739740"/>
          </a:xfrm>
          <a:prstGeom prst="wedgeRoundRectCallout">
            <a:avLst>
              <a:gd name="adj1" fmla="val -44408"/>
              <a:gd name="adj2" fmla="val 790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Controller: </a:t>
            </a:r>
            <a:r>
              <a:rPr lang="en-US" dirty="0" smtClean="0"/>
              <a:t>Action method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901058F1-B6AD-4E28-BF1B-299C74E5872C}"/>
              </a:ext>
            </a:extLst>
          </p:cNvPr>
          <p:cNvSpPr/>
          <p:nvPr/>
        </p:nvSpPr>
        <p:spPr>
          <a:xfrm>
            <a:off x="9267066" y="1544239"/>
            <a:ext cx="1949893" cy="739740"/>
          </a:xfrm>
          <a:prstGeom prst="wedgeRoundRectCallout">
            <a:avLst>
              <a:gd name="adj1" fmla="val -60394"/>
              <a:gd name="adj2" fmla="val 8515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9396FD-A818-404D-B327-17949E23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07" y="2561273"/>
            <a:ext cx="6207202" cy="36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2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B887C1-7D00-0945-815F-1BAF872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binder workers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BD31A65-A5E2-4908-A2E3-B3B05E7E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3" y="2681185"/>
            <a:ext cx="5076427" cy="2190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5DE182-405C-44B8-9BE2-D3C19946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0" y="5392775"/>
            <a:ext cx="3670489" cy="66678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619EF2F9-9455-4A1B-A9DF-2F37A6ABB342}"/>
              </a:ext>
            </a:extLst>
          </p:cNvPr>
          <p:cNvSpPr/>
          <p:nvPr/>
        </p:nvSpPr>
        <p:spPr>
          <a:xfrm>
            <a:off x="3097658" y="2158843"/>
            <a:ext cx="1803115" cy="739740"/>
          </a:xfrm>
          <a:prstGeom prst="wedgeRoundRectCallout">
            <a:avLst>
              <a:gd name="adj1" fmla="val -87210"/>
              <a:gd name="adj2" fmla="val 3337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10B55443-9535-4162-A158-3E9812E11B76}"/>
              </a:ext>
            </a:extLst>
          </p:cNvPr>
          <p:cNvSpPr/>
          <p:nvPr/>
        </p:nvSpPr>
        <p:spPr>
          <a:xfrm>
            <a:off x="1357483" y="4781468"/>
            <a:ext cx="2520621" cy="739740"/>
          </a:xfrm>
          <a:prstGeom prst="wedgeRoundRectCallout">
            <a:avLst>
              <a:gd name="adj1" fmla="val 44758"/>
              <a:gd name="adj2" fmla="val 7794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Controller: Binder uses reflection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901058F1-B6AD-4E28-BF1B-299C74E5872C}"/>
              </a:ext>
            </a:extLst>
          </p:cNvPr>
          <p:cNvSpPr/>
          <p:nvPr/>
        </p:nvSpPr>
        <p:spPr>
          <a:xfrm>
            <a:off x="9267066" y="1544239"/>
            <a:ext cx="1949893" cy="739740"/>
          </a:xfrm>
          <a:prstGeom prst="wedgeRoundRectCallout">
            <a:avLst>
              <a:gd name="adj1" fmla="val -60394"/>
              <a:gd name="adj2" fmla="val 8515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9396FD-A818-404D-B327-17949E23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07" y="2561273"/>
            <a:ext cx="6207202" cy="364373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401226" y="3076486"/>
            <a:ext cx="3435410" cy="30764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401226" y="3640508"/>
            <a:ext cx="3435410" cy="4443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29910" y="3862699"/>
            <a:ext cx="3906726" cy="11622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1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12716-8800-4876-929B-8F5B5CE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Overposting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7B338-D403-48A4-8EAA-B1C8ADC3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34851" cy="3416300"/>
          </a:xfrm>
        </p:spPr>
        <p:txBody>
          <a:bodyPr/>
          <a:lstStyle/>
          <a:p>
            <a:r>
              <a:rPr lang="en-US" dirty="0"/>
              <a:t>With tools like Burp, extra fields can be </a:t>
            </a:r>
            <a:r>
              <a:rPr lang="en-US" dirty="0" smtClean="0"/>
              <a:t>injected and passed to the action method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0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expose your database entity in an Action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ViewModels</a:t>
            </a:r>
            <a:endParaRPr lang="en-US" dirty="0" smtClean="0"/>
          </a:p>
          <a:p>
            <a:r>
              <a:rPr lang="en-US" dirty="0" smtClean="0"/>
              <a:t>Always grab </a:t>
            </a:r>
            <a:r>
              <a:rPr lang="en-US" dirty="0"/>
              <a:t>the fields that the user is authorized to </a:t>
            </a:r>
            <a:r>
              <a:rPr lang="en-US" dirty="0" smtClean="0"/>
              <a:t>change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38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63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2FD31-A211-4D6B-A7B3-A7489C06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68514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29401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601</TotalTime>
  <Words>132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Mass Assignment/Overposting in ASP.NET MVC</vt:lpstr>
      <vt:lpstr>About me</vt:lpstr>
      <vt:lpstr>ASP.NET MVC concepts</vt:lpstr>
      <vt:lpstr>How binder workers</vt:lpstr>
      <vt:lpstr>Overposting – cont’d</vt:lpstr>
      <vt:lpstr>Solution</vt:lpstr>
      <vt:lpstr>Demo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Security Vulnerabilities</dc:title>
  <dc:creator>Ahmed Al-Asaad</dc:creator>
  <cp:lastModifiedBy>Ahmed Al-Asaad</cp:lastModifiedBy>
  <cp:revision>17</cp:revision>
  <dcterms:created xsi:type="dcterms:W3CDTF">2018-03-17T18:37:01Z</dcterms:created>
  <dcterms:modified xsi:type="dcterms:W3CDTF">2018-05-07T03:00:39Z</dcterms:modified>
</cp:coreProperties>
</file>