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053467f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5053467f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53467fd0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53467fd0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53467fd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53467fd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d3cb1802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d3cb1802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d3cb1802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d3cb1802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053467fd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053467fd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d3cb1802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d3cb1802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dd108445e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dd108445e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053468041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053468041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053467fd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053467fd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d3cb180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d3cb180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3cb1802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3cb1802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053467fd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053467fd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053467fd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053467fd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d3cb1802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d3cb1802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d3cb1802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d3cb1802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8A51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D8A5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48420" y="3886200"/>
            <a:ext cx="61239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507985" y="-450586"/>
            <a:ext cx="412802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WASP/OWASP-Testing-Guide-v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Individual_Memb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arth.boyd@owasp.or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blogspot.ca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1648420" y="2130425"/>
            <a:ext cx="68097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8A519"/>
              </a:buClr>
              <a:buFont typeface="Calibri"/>
              <a:buNone/>
            </a:pPr>
            <a:r>
              <a:rPr lang="en-US"/>
              <a:t>OWASP Ottawa</a:t>
            </a:r>
            <a:endParaRPr sz="4400" b="0" i="0" u="none" strike="noStrike" cap="none">
              <a:solidFill>
                <a:srgbClr val="D8A5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648420" y="3886200"/>
            <a:ext cx="61239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/>
              <a:t>Public Service Announcements (PSAs)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/>
              <a:t>July 2019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			</a:t>
            </a:r>
            <a:endParaRPr sz="1800"/>
          </a:p>
          <a:p>
            <a:pPr marL="9144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 b="1"/>
              <a:t>@OWASP_Ottawa</a:t>
            </a:r>
            <a:endParaRPr sz="3600" b="1"/>
          </a:p>
          <a:p>
            <a:pPr marL="914400" lvl="0" indent="457200" algn="l" rtl="0">
              <a:spcBef>
                <a:spcPts val="640"/>
              </a:spcBef>
              <a:spcAft>
                <a:spcPts val="0"/>
              </a:spcAft>
              <a:buNone/>
            </a:pPr>
            <a:endParaRPr sz="3600" b="1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 b="1"/>
              <a:t>					owaspottawa.slack.com</a:t>
            </a:r>
            <a:endParaRPr sz="3600" b="1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/>
              <a:t>(Join via: </a:t>
            </a:r>
            <a:r>
              <a:rPr lang="en-US" sz="4800" b="1">
                <a:solidFill>
                  <a:srgbClr val="0000FF"/>
                </a:solidFill>
              </a:rPr>
              <a:t>owaspottawa.herokuapp.com</a:t>
            </a:r>
            <a:r>
              <a:rPr lang="en-US" sz="4800"/>
              <a:t>)</a:t>
            </a:r>
            <a:endParaRPr sz="4800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94" y="1639119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00" y="3065175"/>
            <a:ext cx="1926619" cy="7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			</a:t>
            </a: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Please update your Meetup RSVP ahead of the chapter meetings!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/>
              <a:t>OWASP Dependency Check released version 5.1.1 (July 15th)</a:t>
            </a:r>
            <a:endParaRPr sz="5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Sponsors!</a:t>
            </a: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/>
              <a:t>Thanks to </a:t>
            </a:r>
            <a:r>
              <a:rPr lang="en-US" sz="7200" b="1"/>
              <a:t>Survey Monkey </a:t>
            </a:r>
            <a:r>
              <a:rPr lang="en-US" sz="5400"/>
              <a:t>for sponsoring OWASP Ottawa!</a:t>
            </a:r>
            <a:endParaRPr sz="5400"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850" y="274650"/>
            <a:ext cx="3974799" cy="17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Gainfully Employed?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95300" algn="l" rtl="0">
              <a:spcBef>
                <a:spcPts val="640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Seeking someone with M4dSk1llz?</a:t>
            </a:r>
            <a:endParaRPr sz="420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Got M4dSk1llz and seeking a job?</a:t>
            </a:r>
            <a:endParaRPr sz="420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Then talk on the #jobs channel on the OWASP Ottawa Slack.</a:t>
            </a:r>
            <a:endParaRPr sz="4200"/>
          </a:p>
          <a:p>
            <a:pPr marL="457200" lvl="0" indent="-495300" algn="l" rtl="0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Profit.</a:t>
            </a:r>
            <a:endParaRPr sz="4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/>
              <a:t>The OWASP CheatSheet Project has a new public website:</a:t>
            </a:r>
            <a:endParaRPr sz="5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 u="sng">
                <a:solidFill>
                  <a:schemeClr val="hlink"/>
                </a:solidFill>
                <a:hlinkClick r:id="rId3"/>
              </a:rPr>
              <a:t>https://cheatsheetseries.owasp.org/</a:t>
            </a:r>
            <a:endParaRPr sz="5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>
            <a:spLocks noGrp="1"/>
          </p:cNvSpPr>
          <p:nvPr>
            <p:ph type="body" idx="4294967295"/>
          </p:nvPr>
        </p:nvSpPr>
        <p:spPr>
          <a:xfrm>
            <a:off x="272750" y="1365000"/>
            <a:ext cx="87000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 dirty="0"/>
              <a:t>Thanks to </a:t>
            </a:r>
            <a:r>
              <a:rPr lang="en-US" sz="7200" b="1" dirty="0"/>
              <a:t>our volunteers</a:t>
            </a:r>
            <a:endParaRPr sz="72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 dirty="0"/>
              <a:t>Rick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 dirty="0"/>
              <a:t>Nancy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 dirty="0"/>
              <a:t>David 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 dirty="0" err="1"/>
              <a:t>Sherif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 dirty="0"/>
              <a:t>Paul</a:t>
            </a:r>
            <a:endParaRPr sz="2400" b="1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 dirty="0"/>
              <a:t>Adam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b="1" dirty="0"/>
              <a:t>Clayton</a:t>
            </a:r>
            <a:endParaRPr sz="2400" b="1" dirty="0"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 idx="4294967295"/>
          </p:nvPr>
        </p:nvSpPr>
        <p:spPr>
          <a:xfrm>
            <a:off x="272750" y="14948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Volunteers!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/>
              <a:t>OWASP Testing Guide v5 is open to all for edits and contribution. </a:t>
            </a:r>
            <a:endParaRPr sz="3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/>
              <a:t>Talk to Rick (</a:t>
            </a:r>
            <a:r>
              <a:rPr lang="en-US" sz="3600">
                <a:solidFill>
                  <a:srgbClr val="0000FF"/>
                </a:solidFill>
              </a:rPr>
              <a:t>@kingthorin_rm</a:t>
            </a:r>
            <a:r>
              <a:rPr lang="en-US" sz="3600"/>
              <a:t>) if you have questions.</a:t>
            </a:r>
            <a:endParaRPr sz="3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github.com/OWASP/OWASP-Testing-Guide-v5</a:t>
            </a:r>
            <a:endParaRPr sz="30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Become an OWASP Member!</a:t>
            </a: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Get perks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Support your community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Support your chapter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https://www.owasp.org/index.php/Individual_Member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Sponsors!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endParaRPr sz="5400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/>
              <a:t>Thanks to </a:t>
            </a:r>
            <a:r>
              <a:rPr lang="en-US" sz="7200" b="1"/>
              <a:t>Shopify </a:t>
            </a:r>
            <a:r>
              <a:rPr lang="en-US" sz="5400"/>
              <a:t>for hosting OWASP Ottawa!</a:t>
            </a:r>
            <a:endParaRPr sz="540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600" y="92222"/>
            <a:ext cx="4677875" cy="29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5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/>
              <a:t>OWASP ZAP v2.8.0 released in June 2019.</a:t>
            </a:r>
            <a:endParaRPr sz="5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0" y="274650"/>
            <a:ext cx="91440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present at OWASP Ottawa?	</a:t>
            </a:r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457200" y="117465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Want to share your knowledge of an AppSec topic?</a:t>
            </a:r>
            <a:endParaRPr/>
          </a:p>
          <a:p>
            <a: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Lightning talks (15 mins)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Middle talks (30 mins)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Full presentation (1 hour)</a:t>
            </a:r>
            <a:endParaRPr/>
          </a:p>
          <a:p>
            <a:pPr marL="4572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Contact: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garth.boyd@owasp.org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Twitter @garthoid, @OWASP_Ottawa</a:t>
            </a:r>
            <a:endParaRPr/>
          </a:p>
          <a:p>
            <a:pPr marL="137160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/>
              <a:t>Checkout the OWASP Blog for other news:</a:t>
            </a:r>
            <a:endParaRPr sz="5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 u="sng">
                <a:solidFill>
                  <a:schemeClr val="hlink"/>
                </a:solidFill>
                <a:hlinkClick r:id="rId3"/>
              </a:rPr>
              <a:t>https://owasp.blogspot.ca/</a:t>
            </a:r>
            <a:endParaRPr sz="5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Sponsors!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/>
              <a:t>Thanks to </a:t>
            </a:r>
            <a:r>
              <a:rPr lang="en-US" sz="7200" b="1"/>
              <a:t>Survey Monkey </a:t>
            </a:r>
            <a:r>
              <a:rPr lang="en-US" sz="5400"/>
              <a:t>for sponsoring OWASP Ottawa!</a:t>
            </a:r>
            <a:endParaRPr sz="540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850" y="274650"/>
            <a:ext cx="3974799" cy="17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/>
              <a:t>OWASP JuiceShop had main and CTF releases in June of 2019.</a:t>
            </a:r>
            <a:endParaRPr sz="54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fade thruBlk="1"/>
      </p:transition>
    </mc:Choice>
    <mc:Fallback xmlns="">
      <p:transition spd="slow" advClick="0" advTm="5000">
        <p:fade thruBlk="1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280</Words>
  <Application>Microsoft Macintosh PowerPoint</Application>
  <PresentationFormat>On-screen Show (4:3)</PresentationFormat>
  <Paragraphs>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OWASP Ottawa</vt:lpstr>
      <vt:lpstr>OWASP News</vt:lpstr>
      <vt:lpstr>Be Awesome</vt:lpstr>
      <vt:lpstr>Sponsors!</vt:lpstr>
      <vt:lpstr>OWASP News</vt:lpstr>
      <vt:lpstr>Want to present at OWASP Ottawa? </vt:lpstr>
      <vt:lpstr>OWASP News</vt:lpstr>
      <vt:lpstr>Sponsors!</vt:lpstr>
      <vt:lpstr>OWASP News</vt:lpstr>
      <vt:lpstr>OWASP Ottawa</vt:lpstr>
      <vt:lpstr>OWASP Ottawa</vt:lpstr>
      <vt:lpstr>OWASP News</vt:lpstr>
      <vt:lpstr>Sponsors!</vt:lpstr>
      <vt:lpstr>Gainfully Employed?</vt:lpstr>
      <vt:lpstr>OWASP News</vt:lpstr>
      <vt:lpstr>Volunteers!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Ottawa</dc:title>
  <cp:lastModifiedBy>Garth Boyd</cp:lastModifiedBy>
  <cp:revision>3</cp:revision>
  <dcterms:modified xsi:type="dcterms:W3CDTF">2019-07-19T12:57:50Z</dcterms:modified>
</cp:coreProperties>
</file>