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45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le Tremblay" initials="JT" lastIdx="7" clrIdx="0">
    <p:extLst>
      <p:ext uri="{19B8F6BF-5375-455C-9EA6-DF929625EA0E}">
        <p15:presenceInfo xmlns:p15="http://schemas.microsoft.com/office/powerpoint/2012/main" userId="S-1-5-21-650314295-216473047-1158289123-839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92220" autoAdjust="0"/>
  </p:normalViewPr>
  <p:slideViewPr>
    <p:cSldViewPr snapToGrid="0">
      <p:cViewPr varScale="1">
        <p:scale>
          <a:sx n="75" d="100"/>
          <a:sy n="75" d="100"/>
        </p:scale>
        <p:origin x="4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53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E27762-D637-44F2-9EB3-63B1FD174E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710573-51E8-42D2-ADA5-84904733A7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D9EA-AC21-4791-9F8E-DFD7DFCBDCE2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2FABB-BFDB-416D-B00F-80519A018F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4FB87-5E3C-4252-9E4B-0F479582A399}" type="datetimeFigureOut">
              <a:rPr lang="en-CA" smtClean="0"/>
              <a:t>2020-10-21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520D5-DC4F-4D4E-B8A9-9264551A63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30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490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4700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1B21154C-378A-4E2C-A384-98D616AE1001}" type="datetime1">
              <a:rPr lang="en-CA" smtClean="0"/>
              <a:t>2020-10-21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2370" y="6418192"/>
            <a:ext cx="3399660" cy="40461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2030" y="6418192"/>
            <a:ext cx="482003" cy="404614"/>
          </a:xfrm>
          <a:prstGeom prst="rect">
            <a:avLst/>
          </a:prstGeom>
        </p:spPr>
        <p:txBody>
          <a:bodyPr/>
          <a:lstStyle/>
          <a:p>
            <a:fld id="{2AF1CE5D-9659-48A4-A150-9C559FBC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59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9D4D1C93-A1E8-40E9-951E-A12E98C2C586}" type="datetime1">
              <a:rPr lang="en-CA" smtClean="0"/>
              <a:t>2020-10-21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2370" y="6418192"/>
            <a:ext cx="3399660" cy="40461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2030" y="6418192"/>
            <a:ext cx="482003" cy="404614"/>
          </a:xfrm>
          <a:prstGeom prst="rect">
            <a:avLst/>
          </a:prstGeom>
        </p:spPr>
        <p:txBody>
          <a:bodyPr/>
          <a:lstStyle/>
          <a:p>
            <a:fld id="{2AF1CE5D-9659-48A4-A150-9C559FBC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51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2370" y="6418192"/>
            <a:ext cx="3399660" cy="404614"/>
          </a:xfrm>
          <a:prstGeom prst="rect">
            <a:avLst/>
          </a:prstGeom>
        </p:spPr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12030" y="6418192"/>
            <a:ext cx="482003" cy="404614"/>
          </a:xfrm>
          <a:prstGeom prst="rect">
            <a:avLst/>
          </a:prstGeom>
        </p:spPr>
        <p:txBody>
          <a:bodyPr/>
          <a:lstStyle/>
          <a:p>
            <a:fld id="{2AF1CE5D-9659-48A4-A150-9C559FBC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95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F581FC6-DF11-436F-AE86-107E82D05BEB}" type="datetime1">
              <a:rPr lang="en-CA" smtClean="0"/>
              <a:t>2020-10-21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1CE5D-9659-48A4-A150-9C559FBCEAA8}" type="slidenum">
              <a:rPr lang="en-CA" smtClean="0"/>
              <a:t>‹#›</a:t>
            </a:fld>
            <a:endParaRPr lang="en-CA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139523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F69EBE5B-C1CD-41B2-9845-CA135599EA8C}" type="datetime1">
              <a:rPr lang="en-CA" smtClean="0"/>
              <a:t>2020-10-21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2370" y="6418192"/>
            <a:ext cx="3399660" cy="40461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12030" y="6418192"/>
            <a:ext cx="482003" cy="404614"/>
          </a:xfrm>
          <a:prstGeom prst="rect">
            <a:avLst/>
          </a:prstGeom>
        </p:spPr>
        <p:txBody>
          <a:bodyPr/>
          <a:lstStyle/>
          <a:p>
            <a:fld id="{2AF1CE5D-9659-48A4-A150-9C559FBC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4941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1FEB39CF-22F9-431D-92B1-74EA90AA739E}" type="datetime1">
              <a:rPr lang="en-CA" smtClean="0"/>
              <a:t>2020-10-21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472370" y="6418192"/>
            <a:ext cx="3399660" cy="40461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212030" y="6418192"/>
            <a:ext cx="482003" cy="404614"/>
          </a:xfrm>
          <a:prstGeom prst="rect">
            <a:avLst/>
          </a:prstGeom>
        </p:spPr>
        <p:txBody>
          <a:bodyPr/>
          <a:lstStyle/>
          <a:p>
            <a:fld id="{2AF1CE5D-9659-48A4-A150-9C559FBC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439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321CFB7F-0E9D-4AC5-AB8F-990F51A789F5}" type="datetime1">
              <a:rPr lang="en-CA" smtClean="0"/>
              <a:t>2020-10-21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472370" y="6418192"/>
            <a:ext cx="3399660" cy="40461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212030" y="6418192"/>
            <a:ext cx="482003" cy="404614"/>
          </a:xfrm>
          <a:prstGeom prst="rect">
            <a:avLst/>
          </a:prstGeom>
        </p:spPr>
        <p:txBody>
          <a:bodyPr/>
          <a:lstStyle/>
          <a:p>
            <a:fld id="{2AF1CE5D-9659-48A4-A150-9C559FBC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90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/>
          <a:lstStyle/>
          <a:p>
            <a:fld id="{85C78464-8142-4E34-8F23-F6E82AD48FFB}" type="datetime1">
              <a:rPr lang="en-CA" smtClean="0"/>
              <a:t>2020-10-21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472370" y="6418192"/>
            <a:ext cx="3399660" cy="404614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212030" y="6418192"/>
            <a:ext cx="482003" cy="404614"/>
          </a:xfrm>
          <a:prstGeom prst="rect">
            <a:avLst/>
          </a:prstGeom>
        </p:spPr>
        <p:txBody>
          <a:bodyPr/>
          <a:lstStyle/>
          <a:p>
            <a:fld id="{2AF1CE5D-9659-48A4-A150-9C559FBCE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558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89D2CB-4943-4C5D-8C61-4967F1C33E55}" type="datetime1">
              <a:rPr lang="en-CA" smtClean="0"/>
              <a:t>2020-10-21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1CE5D-9659-48A4-A150-9C559FBCEAA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271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1E06A31-8F37-4E40-978E-EC563AABE633}" type="datetime1">
              <a:rPr lang="en-CA" smtClean="0"/>
              <a:t>2020-10-21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1CE5D-9659-48A4-A150-9C559FBCEAA8}" type="slidenum">
              <a:rPr lang="en-CA" smtClean="0"/>
              <a:t>‹#›</a:t>
            </a:fld>
            <a:endParaRPr lang="en-CA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958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33524" y="253095"/>
            <a:ext cx="8987834" cy="661305"/>
          </a:xfrm>
        </p:spPr>
        <p:txBody>
          <a:bodyPr/>
          <a:lstStyle/>
          <a:p>
            <a:pPr algn="l"/>
            <a:r>
              <a:rPr lang="en-US" sz="4400" b="1" cap="none" dirty="0">
                <a:solidFill>
                  <a:srgbClr val="FF0000"/>
                </a:solidFill>
                <a:latin typeface="Arial Black" panose="020B0A04020102020204" pitchFamily="34" charset="0"/>
              </a:rPr>
              <a:t>CyberSCI</a:t>
            </a:r>
            <a:endParaRPr lang="en-CA" sz="4400" b="1" cap="none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740" y="1091822"/>
            <a:ext cx="9322056" cy="52519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33524" y="3133441"/>
            <a:ext cx="9345272" cy="37245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r>
              <a:rPr lang="en-US" sz="2000" b="1" dirty="0"/>
              <a:t>CyberSCI - Ottawa     Montreal      Toronto	   Vancouver      Halifax	    Calgary</a:t>
            </a:r>
          </a:p>
          <a:p>
            <a:r>
              <a:rPr lang="en-US" dirty="0"/>
              <a:t>            	    5</a:t>
            </a:r>
            <a:r>
              <a:rPr lang="en-US" baseline="30000" dirty="0"/>
              <a:t>th</a:t>
            </a:r>
            <a:r>
              <a:rPr lang="en-US" dirty="0"/>
              <a:t> year        4</a:t>
            </a:r>
            <a:r>
              <a:rPr lang="en-US" baseline="30000" dirty="0"/>
              <a:t>th</a:t>
            </a:r>
            <a:r>
              <a:rPr lang="en-US" dirty="0"/>
              <a:t> year          4</a:t>
            </a:r>
            <a:r>
              <a:rPr lang="en-US" baseline="30000" dirty="0"/>
              <a:t>th</a:t>
            </a:r>
            <a:r>
              <a:rPr lang="en-US" dirty="0"/>
              <a:t> year          3</a:t>
            </a:r>
            <a:r>
              <a:rPr lang="en-US" baseline="30000" dirty="0"/>
              <a:t>rd</a:t>
            </a:r>
            <a:r>
              <a:rPr lang="en-US" dirty="0"/>
              <a:t> Year	      2</a:t>
            </a:r>
            <a:r>
              <a:rPr lang="en-US" baseline="30000" dirty="0"/>
              <a:t>nd</a:t>
            </a:r>
            <a:r>
              <a:rPr lang="en-US" dirty="0"/>
              <a:t> Year	      1</a:t>
            </a:r>
            <a:r>
              <a:rPr lang="en-US" baseline="30000" dirty="0"/>
              <a:t>st</a:t>
            </a:r>
            <a:r>
              <a:rPr lang="en-US" dirty="0"/>
              <a:t> Year</a:t>
            </a:r>
            <a:br>
              <a:rPr lang="en-US" dirty="0"/>
            </a:br>
            <a:endParaRPr lang="en-US" dirty="0"/>
          </a:p>
          <a:p>
            <a:r>
              <a:rPr lang="en-US" sz="2000" b="1" dirty="0"/>
              <a:t>1-day event:  </a:t>
            </a:r>
            <a:r>
              <a:rPr lang="en-US" sz="2000" dirty="0"/>
              <a:t>Hacker competition in the morning / Interviews in afternoon (hopefully!)</a:t>
            </a:r>
          </a:p>
          <a:p>
            <a:endParaRPr lang="en-US" sz="800" b="1" dirty="0">
              <a:solidFill>
                <a:srgbClr val="FF0000"/>
              </a:solidFill>
            </a:endParaRPr>
          </a:p>
          <a:p>
            <a:r>
              <a:rPr lang="en-US" sz="2000" dirty="0"/>
              <a:t>	Better than a CTF – it’s a realistic cyber-range exercise.  A real challenge.</a:t>
            </a:r>
          </a:p>
          <a:p>
            <a:r>
              <a:rPr lang="en-US" sz="2000" dirty="0"/>
              <a:t>	For beginners, there are hints and mentoring… no one is left behind.</a:t>
            </a:r>
          </a:p>
          <a:p>
            <a:r>
              <a:rPr lang="en-US" sz="2000" b="1" dirty="0"/>
              <a:t>	</a:t>
            </a:r>
            <a:r>
              <a:rPr lang="en-US" sz="2000" dirty="0"/>
              <a:t>Top students could progress to National Finals in Ottawa in May. (Need sponsors)</a:t>
            </a:r>
          </a:p>
          <a:p>
            <a:r>
              <a:rPr lang="en-US" sz="2000" dirty="0"/>
              <a:t>		</a:t>
            </a:r>
            <a:endParaRPr lang="en-US" sz="2000" b="1" dirty="0"/>
          </a:p>
          <a:p>
            <a:r>
              <a:rPr lang="en-US" b="1" dirty="0"/>
              <a:t>Sign up through your school.   </a:t>
            </a:r>
            <a:r>
              <a:rPr lang="en-US" dirty="0"/>
              <a:t>More info at: </a:t>
            </a:r>
            <a:r>
              <a:rPr lang="en-US" b="1" dirty="0"/>
              <a:t>https://CyberSecurityChallenge.ca/cybersci-calgary</a:t>
            </a:r>
            <a:endParaRPr lang="en-CA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137" y="6272639"/>
            <a:ext cx="727898" cy="3988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39" y="6150499"/>
            <a:ext cx="861744" cy="455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345" y="6192981"/>
            <a:ext cx="1390027" cy="4503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446" y="6190391"/>
            <a:ext cx="1223695" cy="442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511" y="464889"/>
            <a:ext cx="997408" cy="4189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272" y="548027"/>
            <a:ext cx="534512" cy="34300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174" y="534040"/>
            <a:ext cx="1407608" cy="3610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438" y="6147636"/>
            <a:ext cx="540575" cy="49571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287" y="464889"/>
            <a:ext cx="922509" cy="5499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273" y="6282792"/>
            <a:ext cx="1183382" cy="3084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04766" y="6176590"/>
            <a:ext cx="684497" cy="48833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43342" y="4477996"/>
            <a:ext cx="9049996" cy="99131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D72934-F789-4FDD-B184-C8506F04ABA7}"/>
              </a:ext>
            </a:extLst>
          </p:cNvPr>
          <p:cNvSpPr txBox="1"/>
          <p:nvPr/>
        </p:nvSpPr>
        <p:spPr>
          <a:xfrm>
            <a:off x="6681784" y="865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Contact:  Tom.Levasseur@hackingAway.org</a:t>
            </a:r>
          </a:p>
        </p:txBody>
      </p:sp>
    </p:spTree>
    <p:extLst>
      <p:ext uri="{BB962C8B-B14F-4D97-AF65-F5344CB8AC3E}">
        <p14:creationId xmlns:p14="http://schemas.microsoft.com/office/powerpoint/2010/main" val="302290483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5466</TotalTime>
  <Words>125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Black</vt:lpstr>
      <vt:lpstr>Calibri</vt:lpstr>
      <vt:lpstr>Franklin Gothic Book</vt:lpstr>
      <vt:lpstr>Crop</vt:lpstr>
      <vt:lpstr>CyberSCI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WannaCry - live demo</dc:title>
  <dc:creator>Joelle Tremblay</dc:creator>
  <cp:lastModifiedBy>Tom Levasseur</cp:lastModifiedBy>
  <cp:revision>116</cp:revision>
  <dcterms:created xsi:type="dcterms:W3CDTF">2018-07-24T18:14:51Z</dcterms:created>
  <dcterms:modified xsi:type="dcterms:W3CDTF">2020-10-21T19:15:03Z</dcterms:modified>
</cp:coreProperties>
</file>