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1" r:id="rId1"/>
  </p:sldMasterIdLst>
  <p:notesMasterIdLst>
    <p:notesMasterId r:id="rId21"/>
  </p:notesMasterIdLst>
  <p:handoutMasterIdLst>
    <p:handoutMasterId r:id="rId22"/>
  </p:handoutMasterIdLst>
  <p:sldIdLst>
    <p:sldId id="294" r:id="rId2"/>
    <p:sldId id="311" r:id="rId3"/>
    <p:sldId id="312" r:id="rId4"/>
    <p:sldId id="296" r:id="rId5"/>
    <p:sldId id="295" r:id="rId6"/>
    <p:sldId id="297" r:id="rId7"/>
    <p:sldId id="298" r:id="rId8"/>
    <p:sldId id="308" r:id="rId9"/>
    <p:sldId id="299" r:id="rId10"/>
    <p:sldId id="310" r:id="rId11"/>
    <p:sldId id="302" r:id="rId12"/>
    <p:sldId id="304" r:id="rId13"/>
    <p:sldId id="305" r:id="rId14"/>
    <p:sldId id="309" r:id="rId15"/>
    <p:sldId id="307" r:id="rId16"/>
    <p:sldId id="314" r:id="rId17"/>
    <p:sldId id="300" r:id="rId18"/>
    <p:sldId id="301" r:id="rId19"/>
    <p:sldId id="313" r:id="rId20"/>
  </p:sldIdLst>
  <p:sldSz cx="12161838" cy="6858000"/>
  <p:notesSz cx="7315200" cy="9601200"/>
  <p:defaultTextStyle>
    <a:defPPr>
      <a:defRPr lang="en-US"/>
    </a:defPPr>
    <a:lvl1pPr algn="l" defTabSz="607931" rtl="0" fontAlgn="base">
      <a:spcBef>
        <a:spcPct val="0"/>
      </a:spcBef>
      <a:spcAft>
        <a:spcPct val="0"/>
      </a:spcAft>
      <a:defRPr sz="3200" kern="1200">
        <a:solidFill>
          <a:schemeClr val="tx1"/>
        </a:solidFill>
        <a:latin typeface="Arial" charset="0"/>
        <a:ea typeface="ＭＳ Ｐゴシック" pitchFamily="-109" charset="-128"/>
        <a:cs typeface="+mn-cs"/>
      </a:defRPr>
    </a:lvl1pPr>
    <a:lvl2pPr marL="607931" indent="-150793" algn="l" defTabSz="607931" rtl="0" fontAlgn="base">
      <a:spcBef>
        <a:spcPct val="0"/>
      </a:spcBef>
      <a:spcAft>
        <a:spcPct val="0"/>
      </a:spcAft>
      <a:defRPr sz="3200" kern="1200">
        <a:solidFill>
          <a:schemeClr val="tx1"/>
        </a:solidFill>
        <a:latin typeface="Arial" charset="0"/>
        <a:ea typeface="ＭＳ Ｐゴシック" pitchFamily="-109" charset="-128"/>
        <a:cs typeface="+mn-cs"/>
      </a:defRPr>
    </a:lvl2pPr>
    <a:lvl3pPr marL="1215860" indent="-301585" algn="l" defTabSz="607931" rtl="0" fontAlgn="base">
      <a:spcBef>
        <a:spcPct val="0"/>
      </a:spcBef>
      <a:spcAft>
        <a:spcPct val="0"/>
      </a:spcAft>
      <a:defRPr sz="3200" kern="1200">
        <a:solidFill>
          <a:schemeClr val="tx1"/>
        </a:solidFill>
        <a:latin typeface="Arial" charset="0"/>
        <a:ea typeface="ＭＳ Ｐゴシック" pitchFamily="-109" charset="-128"/>
        <a:cs typeface="+mn-cs"/>
      </a:defRPr>
    </a:lvl3pPr>
    <a:lvl4pPr marL="1825377" indent="-453963" algn="l" defTabSz="607931" rtl="0" fontAlgn="base">
      <a:spcBef>
        <a:spcPct val="0"/>
      </a:spcBef>
      <a:spcAft>
        <a:spcPct val="0"/>
      </a:spcAft>
      <a:defRPr sz="3200" kern="1200">
        <a:solidFill>
          <a:schemeClr val="tx1"/>
        </a:solidFill>
        <a:latin typeface="Arial" charset="0"/>
        <a:ea typeface="ＭＳ Ｐゴシック" pitchFamily="-109" charset="-128"/>
        <a:cs typeface="+mn-cs"/>
      </a:defRPr>
    </a:lvl4pPr>
    <a:lvl5pPr marL="2433308" indent="-604756" algn="l" defTabSz="607931" rtl="0" fontAlgn="base">
      <a:spcBef>
        <a:spcPct val="0"/>
      </a:spcBef>
      <a:spcAft>
        <a:spcPct val="0"/>
      </a:spcAft>
      <a:defRPr sz="3200" kern="1200">
        <a:solidFill>
          <a:schemeClr val="tx1"/>
        </a:solidFill>
        <a:latin typeface="Arial" charset="0"/>
        <a:ea typeface="ＭＳ Ｐゴシック" pitchFamily="-109" charset="-128"/>
        <a:cs typeface="+mn-cs"/>
      </a:defRPr>
    </a:lvl5pPr>
    <a:lvl6pPr marL="2285690" algn="l" defTabSz="914276" rtl="0" eaLnBrk="1" latinLnBrk="0" hangingPunct="1">
      <a:defRPr sz="3200" kern="1200">
        <a:solidFill>
          <a:schemeClr val="tx1"/>
        </a:solidFill>
        <a:latin typeface="Arial" charset="0"/>
        <a:ea typeface="ＭＳ Ｐゴシック" pitchFamily="-109" charset="-128"/>
        <a:cs typeface="+mn-cs"/>
      </a:defRPr>
    </a:lvl6pPr>
    <a:lvl7pPr marL="2742828" algn="l" defTabSz="914276" rtl="0" eaLnBrk="1" latinLnBrk="0" hangingPunct="1">
      <a:defRPr sz="3200" kern="1200">
        <a:solidFill>
          <a:schemeClr val="tx1"/>
        </a:solidFill>
        <a:latin typeface="Arial" charset="0"/>
        <a:ea typeface="ＭＳ Ｐゴシック" pitchFamily="-109" charset="-128"/>
        <a:cs typeface="+mn-cs"/>
      </a:defRPr>
    </a:lvl7pPr>
    <a:lvl8pPr marL="3199965" algn="l" defTabSz="914276" rtl="0" eaLnBrk="1" latinLnBrk="0" hangingPunct="1">
      <a:defRPr sz="3200" kern="1200">
        <a:solidFill>
          <a:schemeClr val="tx1"/>
        </a:solidFill>
        <a:latin typeface="Arial" charset="0"/>
        <a:ea typeface="ＭＳ Ｐゴシック" pitchFamily="-109" charset="-128"/>
        <a:cs typeface="+mn-cs"/>
      </a:defRPr>
    </a:lvl8pPr>
    <a:lvl9pPr marL="3657103" algn="l" defTabSz="914276" rtl="0" eaLnBrk="1" latinLnBrk="0" hangingPunct="1">
      <a:defRPr sz="3200" kern="1200">
        <a:solidFill>
          <a:schemeClr val="tx1"/>
        </a:solidFill>
        <a:latin typeface="Arial" charset="0"/>
        <a:ea typeface="ＭＳ Ｐゴシック" pitchFamily="-109" charset="-128"/>
        <a:cs typeface="+mn-cs"/>
      </a:defRPr>
    </a:lvl9pPr>
  </p:defaultTextStyle>
  <p:extLst>
    <p:ext uri="{EFAFB233-063F-42B5-8137-9DF3F51BA10A}">
      <p15:sldGuideLst xmlns:p15="http://schemas.microsoft.com/office/powerpoint/2012/main">
        <p15:guide id="1" orient="horz" pos="827">
          <p15:clr>
            <a:srgbClr val="A4A3A4"/>
          </p15:clr>
        </p15:guide>
        <p15:guide id="2" pos="289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84284"/>
    <a:srgbClr val="384EC5"/>
    <a:srgbClr val="000000"/>
    <a:srgbClr val="215968"/>
    <a:srgbClr val="151811"/>
    <a:srgbClr val="95B3D7"/>
    <a:srgbClr val="C0F264"/>
    <a:srgbClr val="B9BEC9"/>
    <a:srgbClr val="346282"/>
    <a:srgbClr val="A2C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61" autoAdjust="0"/>
    <p:restoredTop sz="77724"/>
  </p:normalViewPr>
  <p:slideViewPr>
    <p:cSldViewPr snapToGrid="0" snapToObjects="1">
      <p:cViewPr>
        <p:scale>
          <a:sx n="80" d="100"/>
          <a:sy n="80" d="100"/>
        </p:scale>
        <p:origin x="1568" y="536"/>
      </p:cViewPr>
      <p:guideLst>
        <p:guide orient="horz" pos="827"/>
        <p:guide pos="2891"/>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91" d="100"/>
          <a:sy n="91" d="100"/>
        </p:scale>
        <p:origin x="2472" y="1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3182FD-6916-274F-ACC6-E68DC98FBA19}"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en-US"/>
        </a:p>
      </dgm:t>
    </dgm:pt>
    <dgm:pt modelId="{9F82CB86-B1D2-D946-AB8E-CC85612CE040}">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t>Steal (e.g passport)</a:t>
          </a:r>
        </a:p>
      </dgm:t>
    </dgm:pt>
    <dgm:pt modelId="{1B0C9F5F-7082-534B-BDD2-3FABC350F9CB}" type="parTrans" cxnId="{792110DE-3D50-564B-8F0A-16F7BF281162}">
      <dgm:prSet/>
      <dgm:spPr/>
      <dgm:t>
        <a:bodyPr/>
        <a:lstStyle/>
        <a:p>
          <a:endParaRPr lang="en-US"/>
        </a:p>
      </dgm:t>
    </dgm:pt>
    <dgm:pt modelId="{A3D2E351-79B6-CC46-BAA9-488067DDE805}" type="sibTrans" cxnId="{792110DE-3D50-564B-8F0A-16F7BF281162}">
      <dgm:prSet/>
      <dgm:spPr/>
      <dgm:t>
        <a:bodyPr/>
        <a:lstStyle/>
        <a:p>
          <a:endParaRPr lang="en-US"/>
        </a:p>
      </dgm:t>
    </dgm:pt>
    <dgm:pt modelId="{BB78ABD7-5800-DD4E-BFCE-7E67EB6137F7}">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Get</a:t>
          </a:r>
          <a:r>
            <a:rPr lang="en-US" baseline="0"/>
            <a:t> Inside House</a:t>
          </a:r>
          <a:endParaRPr lang="en-US"/>
        </a:p>
      </dgm:t>
    </dgm:pt>
    <dgm:pt modelId="{121BAE46-D892-D04B-ACCC-F689814770A6}" type="parTrans" cxnId="{87026841-F4F1-EE49-8F25-A1AA6717CB3A}">
      <dgm:prSet/>
      <dgm:spPr/>
      <dgm:t>
        <a:bodyPr/>
        <a:lstStyle/>
        <a:p>
          <a:endParaRPr lang="en-US"/>
        </a:p>
      </dgm:t>
    </dgm:pt>
    <dgm:pt modelId="{86305CE9-615B-114D-A56F-53742992C825}" type="sibTrans" cxnId="{87026841-F4F1-EE49-8F25-A1AA6717CB3A}">
      <dgm:prSet/>
      <dgm:spPr/>
      <dgm:t>
        <a:bodyPr/>
        <a:lstStyle/>
        <a:p>
          <a:endParaRPr lang="en-US"/>
        </a:p>
      </dgm:t>
    </dgm:pt>
    <dgm:pt modelId="{66C84ADC-0410-EC4F-AE20-3EDB320DC017}">
      <dgm:prSet phldrT="[Text]"/>
      <dgm:spPr/>
      <dgm:t>
        <a:bodyPr/>
        <a:lstStyle/>
        <a:p>
          <a:r>
            <a:rPr lang="en-US"/>
            <a:t>Pick Locks</a:t>
          </a:r>
        </a:p>
      </dgm:t>
    </dgm:pt>
    <dgm:pt modelId="{CD4BDA2E-CA3C-A04D-9E32-D4F40B905AD7}" type="parTrans" cxnId="{1125A6EB-D4D7-E148-AD7A-09D7AECB1B97}">
      <dgm:prSet/>
      <dgm:spPr/>
      <dgm:t>
        <a:bodyPr/>
        <a:lstStyle/>
        <a:p>
          <a:endParaRPr lang="en-US"/>
        </a:p>
      </dgm:t>
    </dgm:pt>
    <dgm:pt modelId="{F7744879-1237-404F-8F07-3A28B64CD7C5}" type="sibTrans" cxnId="{1125A6EB-D4D7-E148-AD7A-09D7AECB1B97}">
      <dgm:prSet/>
      <dgm:spPr/>
      <dgm:t>
        <a:bodyPr/>
        <a:lstStyle/>
        <a:p>
          <a:endParaRPr lang="en-US"/>
        </a:p>
      </dgm:t>
    </dgm:pt>
    <dgm:pt modelId="{8547F122-5831-554C-AF82-2B43E324ABC5}">
      <dgm:prSet phldrT="[Text]">
        <dgm:style>
          <a:lnRef idx="3">
            <a:schemeClr val="lt1"/>
          </a:lnRef>
          <a:fillRef idx="1">
            <a:schemeClr val="accent2"/>
          </a:fillRef>
          <a:effectRef idx="1">
            <a:schemeClr val="accent2"/>
          </a:effectRef>
          <a:fontRef idx="minor">
            <a:schemeClr val="lt1"/>
          </a:fontRef>
        </dgm:style>
      </dgm:prSet>
      <dgm:spPr/>
      <dgm:t>
        <a:bodyPr/>
        <a:lstStyle/>
        <a:p>
          <a:r>
            <a:rPr lang="en-US"/>
            <a:t>Victim</a:t>
          </a:r>
          <a:r>
            <a:rPr lang="en-US" baseline="0"/>
            <a:t> Brings Out</a:t>
          </a:r>
          <a:endParaRPr lang="en-US"/>
        </a:p>
      </dgm:t>
    </dgm:pt>
    <dgm:pt modelId="{6A0B346D-D32A-CD48-9B1B-0B522C130252}" type="parTrans" cxnId="{5E9D1D35-A347-6E47-8336-48533B45B6A4}">
      <dgm:prSet/>
      <dgm:spPr/>
      <dgm:t>
        <a:bodyPr/>
        <a:lstStyle/>
        <a:p>
          <a:endParaRPr lang="en-US"/>
        </a:p>
      </dgm:t>
    </dgm:pt>
    <dgm:pt modelId="{0580E6C3-56BB-F54C-9383-ED9E868AE37F}" type="sibTrans" cxnId="{5E9D1D35-A347-6E47-8336-48533B45B6A4}">
      <dgm:prSet/>
      <dgm:spPr/>
      <dgm:t>
        <a:bodyPr/>
        <a:lstStyle/>
        <a:p>
          <a:endParaRPr lang="en-US"/>
        </a:p>
      </dgm:t>
    </dgm:pt>
    <dgm:pt modelId="{5DAFFB1C-EE10-B74D-8C4C-A13297101DF0}">
      <dgm:prSet phldrT="[Text]"/>
      <dgm:spPr/>
      <dgm:t>
        <a:bodyPr/>
        <a:lstStyle/>
        <a:p>
          <a:r>
            <a:rPr lang="en-US"/>
            <a:t>Break Glass</a:t>
          </a:r>
        </a:p>
      </dgm:t>
    </dgm:pt>
    <dgm:pt modelId="{72999B25-5D7E-0549-ABC9-7DD3C6CBD8DC}" type="parTrans" cxnId="{E29604DF-3E7D-284B-9184-4E1576293AC6}">
      <dgm:prSet/>
      <dgm:spPr/>
      <dgm:t>
        <a:bodyPr/>
        <a:lstStyle/>
        <a:p>
          <a:endParaRPr lang="en-US"/>
        </a:p>
      </dgm:t>
    </dgm:pt>
    <dgm:pt modelId="{94DD7E3D-1A69-C445-8B58-6AF9AC84578A}" type="sibTrans" cxnId="{E29604DF-3E7D-284B-9184-4E1576293AC6}">
      <dgm:prSet/>
      <dgm:spPr/>
      <dgm:t>
        <a:bodyPr/>
        <a:lstStyle/>
        <a:p>
          <a:endParaRPr lang="en-US"/>
        </a:p>
      </dgm:t>
    </dgm:pt>
    <dgm:pt modelId="{8D6ACB3F-F0CC-2C4A-96F4-1486470D2B57}">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Ladder To Window</a:t>
          </a:r>
        </a:p>
      </dgm:t>
    </dgm:pt>
    <dgm:pt modelId="{600A910B-EE5D-5046-8FD3-F6EE21EB28A7}" type="parTrans" cxnId="{48A08ECC-D0A9-0E4E-89C4-922AED772515}">
      <dgm:prSet/>
      <dgm:spPr/>
      <dgm:t>
        <a:bodyPr/>
        <a:lstStyle/>
        <a:p>
          <a:endParaRPr lang="en-US"/>
        </a:p>
      </dgm:t>
    </dgm:pt>
    <dgm:pt modelId="{E23AB852-CE7F-4145-923E-C28319B6105E}" type="sibTrans" cxnId="{48A08ECC-D0A9-0E4E-89C4-922AED772515}">
      <dgm:prSet/>
      <dgm:spPr/>
      <dgm:t>
        <a:bodyPr/>
        <a:lstStyle/>
        <a:p>
          <a:endParaRPr lang="en-US"/>
        </a:p>
      </dgm:t>
    </dgm:pt>
    <dgm:pt modelId="{375FF18F-2571-BD4A-97EA-51A6C94D9B80}">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AND</a:t>
          </a:r>
        </a:p>
      </dgm:t>
    </dgm:pt>
    <dgm:pt modelId="{0982D54F-4046-714C-8E0F-D06934832C57}" type="parTrans" cxnId="{B39046F6-FCF5-394A-8D32-D6C8EB583267}">
      <dgm:prSet/>
      <dgm:spPr/>
      <dgm:t>
        <a:bodyPr/>
        <a:lstStyle/>
        <a:p>
          <a:endParaRPr lang="en-US"/>
        </a:p>
      </dgm:t>
    </dgm:pt>
    <dgm:pt modelId="{5FB13ABE-97A6-4B40-B104-266D9646542F}" type="sibTrans" cxnId="{B39046F6-FCF5-394A-8D32-D6C8EB583267}">
      <dgm:prSet/>
      <dgm:spPr/>
      <dgm:t>
        <a:bodyPr/>
        <a:lstStyle/>
        <a:p>
          <a:endParaRPr lang="en-US"/>
        </a:p>
      </dgm:t>
    </dgm:pt>
    <dgm:pt modelId="{A934FE6E-753C-954B-AA94-2D0D8F37588A}">
      <dgm:prSet phldrT="[Text]">
        <dgm:style>
          <a:lnRef idx="2">
            <a:schemeClr val="accent6"/>
          </a:lnRef>
          <a:fillRef idx="1">
            <a:schemeClr val="lt1"/>
          </a:fillRef>
          <a:effectRef idx="0">
            <a:schemeClr val="accent6"/>
          </a:effectRef>
          <a:fontRef idx="minor">
            <a:schemeClr val="dk1"/>
          </a:fontRef>
        </dgm:style>
      </dgm:prSet>
      <dgm:spPr/>
      <dgm:t>
        <a:bodyPr/>
        <a:lstStyle/>
        <a:p>
          <a:r>
            <a:rPr lang="en-US"/>
            <a:t>Disable Alarm (*)</a:t>
          </a:r>
        </a:p>
      </dgm:t>
    </dgm:pt>
    <dgm:pt modelId="{1EF5B30A-3C4F-EC44-9215-494B19ED8387}" type="parTrans" cxnId="{C6739CB9-AEC8-E548-856D-AFA5C64E0C47}">
      <dgm:prSet/>
      <dgm:spPr/>
      <dgm:t>
        <a:bodyPr/>
        <a:lstStyle/>
        <a:p>
          <a:endParaRPr lang="en-US"/>
        </a:p>
      </dgm:t>
    </dgm:pt>
    <dgm:pt modelId="{CFC64BDB-FFF2-1D48-A543-A70F84DD4026}" type="sibTrans" cxnId="{C6739CB9-AEC8-E548-856D-AFA5C64E0C47}">
      <dgm:prSet/>
      <dgm:spPr/>
      <dgm:t>
        <a:bodyPr/>
        <a:lstStyle/>
        <a:p>
          <a:endParaRPr lang="en-US"/>
        </a:p>
      </dgm:t>
    </dgm:pt>
    <dgm:pt modelId="{2A8C8DBA-12BB-B241-B6E4-194F46E897B9}">
      <dgm:prSet phldrT="[Text]"/>
      <dgm:spPr/>
      <dgm:t>
        <a:bodyPr/>
        <a:lstStyle/>
        <a:p>
          <a:r>
            <a:rPr lang="en-US"/>
            <a:t>Bring Ladder</a:t>
          </a:r>
        </a:p>
      </dgm:t>
    </dgm:pt>
    <dgm:pt modelId="{2FF6B77D-73B6-274E-99F9-F5B16457EC12}" type="parTrans" cxnId="{4F4E706F-9EA8-4A46-9348-9FB710034742}">
      <dgm:prSet/>
      <dgm:spPr/>
      <dgm:t>
        <a:bodyPr/>
        <a:lstStyle/>
        <a:p>
          <a:endParaRPr lang="en-US"/>
        </a:p>
      </dgm:t>
    </dgm:pt>
    <dgm:pt modelId="{47C9D326-8421-5441-9530-B2873B339A8F}" type="sibTrans" cxnId="{4F4E706F-9EA8-4A46-9348-9FB710034742}">
      <dgm:prSet/>
      <dgm:spPr/>
      <dgm:t>
        <a:bodyPr/>
        <a:lstStyle/>
        <a:p>
          <a:endParaRPr lang="en-US"/>
        </a:p>
      </dgm:t>
    </dgm:pt>
    <dgm:pt modelId="{817166E7-5BA9-CF40-AF4D-5CDCAD1A3033}">
      <dgm:prSet phldrT="[Text]"/>
      <dgm:spPr/>
      <dgm:t>
        <a:bodyPr/>
        <a:lstStyle/>
        <a:p>
          <a:r>
            <a:rPr lang="en-US"/>
            <a:t>Use Ladder in Side</a:t>
          </a:r>
          <a:r>
            <a:rPr lang="en-US" baseline="0"/>
            <a:t> Yard</a:t>
          </a:r>
          <a:endParaRPr lang="en-US"/>
        </a:p>
      </dgm:t>
    </dgm:pt>
    <dgm:pt modelId="{C24B8731-5C40-A440-9F89-104282328BA6}" type="parTrans" cxnId="{8D5F77E1-3FE8-2D46-8E6C-D4F233C9E98F}">
      <dgm:prSet/>
      <dgm:spPr/>
      <dgm:t>
        <a:bodyPr/>
        <a:lstStyle/>
        <a:p>
          <a:endParaRPr lang="en-US"/>
        </a:p>
      </dgm:t>
    </dgm:pt>
    <dgm:pt modelId="{3C4DC620-62DE-3744-BAD3-CF7B2B94159F}" type="sibTrans" cxnId="{8D5F77E1-3FE8-2D46-8E6C-D4F233C9E98F}">
      <dgm:prSet/>
      <dgm:spPr/>
      <dgm:t>
        <a:bodyPr/>
        <a:lstStyle/>
        <a:p>
          <a:endParaRPr lang="en-US"/>
        </a:p>
      </dgm:t>
    </dgm:pt>
    <dgm:pt modelId="{40C93E09-661E-BA42-A7C4-B4B6DA2A5A78}" type="pres">
      <dgm:prSet presAssocID="{453182FD-6916-274F-ACC6-E68DC98FBA19}" presName="diagram" presStyleCnt="0">
        <dgm:presLayoutVars>
          <dgm:chPref val="1"/>
          <dgm:dir/>
          <dgm:animOne val="branch"/>
          <dgm:animLvl val="lvl"/>
          <dgm:resizeHandles val="exact"/>
        </dgm:presLayoutVars>
      </dgm:prSet>
      <dgm:spPr/>
      <dgm:t>
        <a:bodyPr/>
        <a:lstStyle/>
        <a:p>
          <a:endParaRPr lang="en-US"/>
        </a:p>
      </dgm:t>
    </dgm:pt>
    <dgm:pt modelId="{9F3B44CB-F3B2-834E-84CF-F2119033B809}" type="pres">
      <dgm:prSet presAssocID="{9F82CB86-B1D2-D946-AB8E-CC85612CE040}" presName="root1" presStyleCnt="0"/>
      <dgm:spPr/>
    </dgm:pt>
    <dgm:pt modelId="{BA9E86E3-C5E3-3A4B-8DC3-67DD3C6D75C1}" type="pres">
      <dgm:prSet presAssocID="{9F82CB86-B1D2-D946-AB8E-CC85612CE040}" presName="LevelOneTextNode" presStyleLbl="node0" presStyleIdx="0" presStyleCnt="1">
        <dgm:presLayoutVars>
          <dgm:chPref val="3"/>
        </dgm:presLayoutVars>
      </dgm:prSet>
      <dgm:spPr/>
      <dgm:t>
        <a:bodyPr/>
        <a:lstStyle/>
        <a:p>
          <a:endParaRPr lang="en-US"/>
        </a:p>
      </dgm:t>
    </dgm:pt>
    <dgm:pt modelId="{9B9F7F4B-4900-024C-A60A-8EB46E5BD92D}" type="pres">
      <dgm:prSet presAssocID="{9F82CB86-B1D2-D946-AB8E-CC85612CE040}" presName="level2hierChild" presStyleCnt="0"/>
      <dgm:spPr/>
    </dgm:pt>
    <dgm:pt modelId="{654A4DD4-B98C-474B-B158-7C32EB964A2C}" type="pres">
      <dgm:prSet presAssocID="{0982D54F-4046-714C-8E0F-D06934832C57}" presName="conn2-1" presStyleLbl="parChTrans1D2" presStyleIdx="0" presStyleCnt="2"/>
      <dgm:spPr/>
      <dgm:t>
        <a:bodyPr/>
        <a:lstStyle/>
        <a:p>
          <a:endParaRPr lang="en-US"/>
        </a:p>
      </dgm:t>
    </dgm:pt>
    <dgm:pt modelId="{A7569165-8FD0-6941-AFF0-B3B1603FAF79}" type="pres">
      <dgm:prSet presAssocID="{0982D54F-4046-714C-8E0F-D06934832C57}" presName="connTx" presStyleLbl="parChTrans1D2" presStyleIdx="0" presStyleCnt="2"/>
      <dgm:spPr/>
      <dgm:t>
        <a:bodyPr/>
        <a:lstStyle/>
        <a:p>
          <a:endParaRPr lang="en-US"/>
        </a:p>
      </dgm:t>
    </dgm:pt>
    <dgm:pt modelId="{7630EF27-E192-E84B-8824-C650FF865DF6}" type="pres">
      <dgm:prSet presAssocID="{375FF18F-2571-BD4A-97EA-51A6C94D9B80}" presName="root2" presStyleCnt="0"/>
      <dgm:spPr/>
    </dgm:pt>
    <dgm:pt modelId="{B696B0D3-E93E-5D46-A8CE-F883CB953E74}" type="pres">
      <dgm:prSet presAssocID="{375FF18F-2571-BD4A-97EA-51A6C94D9B80}" presName="LevelTwoTextNode" presStyleLbl="node2" presStyleIdx="0" presStyleCnt="2">
        <dgm:presLayoutVars>
          <dgm:chPref val="3"/>
        </dgm:presLayoutVars>
      </dgm:prSet>
      <dgm:spPr/>
      <dgm:t>
        <a:bodyPr/>
        <a:lstStyle/>
        <a:p>
          <a:endParaRPr lang="en-US"/>
        </a:p>
      </dgm:t>
    </dgm:pt>
    <dgm:pt modelId="{A264881B-0567-CA48-8C17-E9AC4DB0556D}" type="pres">
      <dgm:prSet presAssocID="{375FF18F-2571-BD4A-97EA-51A6C94D9B80}" presName="level3hierChild" presStyleCnt="0"/>
      <dgm:spPr/>
    </dgm:pt>
    <dgm:pt modelId="{2C2CA044-FABB-BD4D-A758-265CF3DA34A8}" type="pres">
      <dgm:prSet presAssocID="{121BAE46-D892-D04B-ACCC-F689814770A6}" presName="conn2-1" presStyleLbl="parChTrans1D3" presStyleIdx="0" presStyleCnt="2"/>
      <dgm:spPr/>
      <dgm:t>
        <a:bodyPr/>
        <a:lstStyle/>
        <a:p>
          <a:endParaRPr lang="en-US"/>
        </a:p>
      </dgm:t>
    </dgm:pt>
    <dgm:pt modelId="{DA74FFD2-35CE-6347-8BFB-7CCD13226967}" type="pres">
      <dgm:prSet presAssocID="{121BAE46-D892-D04B-ACCC-F689814770A6}" presName="connTx" presStyleLbl="parChTrans1D3" presStyleIdx="0" presStyleCnt="2"/>
      <dgm:spPr/>
      <dgm:t>
        <a:bodyPr/>
        <a:lstStyle/>
        <a:p>
          <a:endParaRPr lang="en-US"/>
        </a:p>
      </dgm:t>
    </dgm:pt>
    <dgm:pt modelId="{FCB0A2B4-2814-7F45-89C8-FBDF569720A8}" type="pres">
      <dgm:prSet presAssocID="{BB78ABD7-5800-DD4E-BFCE-7E67EB6137F7}" presName="root2" presStyleCnt="0"/>
      <dgm:spPr/>
    </dgm:pt>
    <dgm:pt modelId="{BA03538A-604B-EA41-8AF8-187B5BA07292}" type="pres">
      <dgm:prSet presAssocID="{BB78ABD7-5800-DD4E-BFCE-7E67EB6137F7}" presName="LevelTwoTextNode" presStyleLbl="node3" presStyleIdx="0" presStyleCnt="2">
        <dgm:presLayoutVars>
          <dgm:chPref val="3"/>
        </dgm:presLayoutVars>
      </dgm:prSet>
      <dgm:spPr/>
      <dgm:t>
        <a:bodyPr/>
        <a:lstStyle/>
        <a:p>
          <a:endParaRPr lang="en-US"/>
        </a:p>
      </dgm:t>
    </dgm:pt>
    <dgm:pt modelId="{8A9C6D25-677F-DF45-8811-B4F085898A57}" type="pres">
      <dgm:prSet presAssocID="{BB78ABD7-5800-DD4E-BFCE-7E67EB6137F7}" presName="level3hierChild" presStyleCnt="0"/>
      <dgm:spPr/>
    </dgm:pt>
    <dgm:pt modelId="{0E451315-EEAE-D842-A691-043D20FB794D}" type="pres">
      <dgm:prSet presAssocID="{CD4BDA2E-CA3C-A04D-9E32-D4F40B905AD7}" presName="conn2-1" presStyleLbl="parChTrans1D4" presStyleIdx="0" presStyleCnt="5"/>
      <dgm:spPr/>
      <dgm:t>
        <a:bodyPr/>
        <a:lstStyle/>
        <a:p>
          <a:endParaRPr lang="en-US"/>
        </a:p>
      </dgm:t>
    </dgm:pt>
    <dgm:pt modelId="{B9981FF1-F2DD-AA4B-8DC7-1E5CDB7131FA}" type="pres">
      <dgm:prSet presAssocID="{CD4BDA2E-CA3C-A04D-9E32-D4F40B905AD7}" presName="connTx" presStyleLbl="parChTrans1D4" presStyleIdx="0" presStyleCnt="5"/>
      <dgm:spPr/>
      <dgm:t>
        <a:bodyPr/>
        <a:lstStyle/>
        <a:p>
          <a:endParaRPr lang="en-US"/>
        </a:p>
      </dgm:t>
    </dgm:pt>
    <dgm:pt modelId="{A6195F69-9E52-3B47-9605-7EF96322FC20}" type="pres">
      <dgm:prSet presAssocID="{66C84ADC-0410-EC4F-AE20-3EDB320DC017}" presName="root2" presStyleCnt="0"/>
      <dgm:spPr/>
    </dgm:pt>
    <dgm:pt modelId="{6083000A-7B3F-BB49-8263-BFCD807C33B6}" type="pres">
      <dgm:prSet presAssocID="{66C84ADC-0410-EC4F-AE20-3EDB320DC017}" presName="LevelTwoTextNode" presStyleLbl="node4" presStyleIdx="0" presStyleCnt="5">
        <dgm:presLayoutVars>
          <dgm:chPref val="3"/>
        </dgm:presLayoutVars>
      </dgm:prSet>
      <dgm:spPr/>
      <dgm:t>
        <a:bodyPr/>
        <a:lstStyle/>
        <a:p>
          <a:endParaRPr lang="en-US"/>
        </a:p>
      </dgm:t>
    </dgm:pt>
    <dgm:pt modelId="{8AA39CF4-7BA7-A147-ADD2-F6B12B570FAA}" type="pres">
      <dgm:prSet presAssocID="{66C84ADC-0410-EC4F-AE20-3EDB320DC017}" presName="level3hierChild" presStyleCnt="0"/>
      <dgm:spPr/>
    </dgm:pt>
    <dgm:pt modelId="{F0D08B9C-C8CA-8A43-A4B8-E3BB57EC84A5}" type="pres">
      <dgm:prSet presAssocID="{72999B25-5D7E-0549-ABC9-7DD3C6CBD8DC}" presName="conn2-1" presStyleLbl="parChTrans1D4" presStyleIdx="1" presStyleCnt="5"/>
      <dgm:spPr/>
      <dgm:t>
        <a:bodyPr/>
        <a:lstStyle/>
        <a:p>
          <a:endParaRPr lang="en-US"/>
        </a:p>
      </dgm:t>
    </dgm:pt>
    <dgm:pt modelId="{0F63D081-1E9B-D045-B3AA-BD023D91073C}" type="pres">
      <dgm:prSet presAssocID="{72999B25-5D7E-0549-ABC9-7DD3C6CBD8DC}" presName="connTx" presStyleLbl="parChTrans1D4" presStyleIdx="1" presStyleCnt="5"/>
      <dgm:spPr/>
      <dgm:t>
        <a:bodyPr/>
        <a:lstStyle/>
        <a:p>
          <a:endParaRPr lang="en-US"/>
        </a:p>
      </dgm:t>
    </dgm:pt>
    <dgm:pt modelId="{045BF3FA-D81F-1547-9741-9C0005AF96CF}" type="pres">
      <dgm:prSet presAssocID="{5DAFFB1C-EE10-B74D-8C4C-A13297101DF0}" presName="root2" presStyleCnt="0"/>
      <dgm:spPr/>
    </dgm:pt>
    <dgm:pt modelId="{A4AFCCE6-0F05-1D4B-B5B7-88E09B21A200}" type="pres">
      <dgm:prSet presAssocID="{5DAFFB1C-EE10-B74D-8C4C-A13297101DF0}" presName="LevelTwoTextNode" presStyleLbl="node4" presStyleIdx="1" presStyleCnt="5">
        <dgm:presLayoutVars>
          <dgm:chPref val="3"/>
        </dgm:presLayoutVars>
      </dgm:prSet>
      <dgm:spPr/>
      <dgm:t>
        <a:bodyPr/>
        <a:lstStyle/>
        <a:p>
          <a:endParaRPr lang="en-US"/>
        </a:p>
      </dgm:t>
    </dgm:pt>
    <dgm:pt modelId="{BEB09693-DD8F-8B44-8272-5AB525A391D4}" type="pres">
      <dgm:prSet presAssocID="{5DAFFB1C-EE10-B74D-8C4C-A13297101DF0}" presName="level3hierChild" presStyleCnt="0"/>
      <dgm:spPr/>
    </dgm:pt>
    <dgm:pt modelId="{855E629A-C945-0E41-9EA9-9EF471DEA752}" type="pres">
      <dgm:prSet presAssocID="{600A910B-EE5D-5046-8FD3-F6EE21EB28A7}" presName="conn2-1" presStyleLbl="parChTrans1D4" presStyleIdx="2" presStyleCnt="5"/>
      <dgm:spPr/>
      <dgm:t>
        <a:bodyPr/>
        <a:lstStyle/>
        <a:p>
          <a:endParaRPr lang="en-US"/>
        </a:p>
      </dgm:t>
    </dgm:pt>
    <dgm:pt modelId="{51772DA3-C02E-764C-B819-1EE3AAFCB93C}" type="pres">
      <dgm:prSet presAssocID="{600A910B-EE5D-5046-8FD3-F6EE21EB28A7}" presName="connTx" presStyleLbl="parChTrans1D4" presStyleIdx="2" presStyleCnt="5"/>
      <dgm:spPr/>
      <dgm:t>
        <a:bodyPr/>
        <a:lstStyle/>
        <a:p>
          <a:endParaRPr lang="en-US"/>
        </a:p>
      </dgm:t>
    </dgm:pt>
    <dgm:pt modelId="{9913F301-A7EE-2A4B-A0C5-F57927441D52}" type="pres">
      <dgm:prSet presAssocID="{8D6ACB3F-F0CC-2C4A-96F4-1486470D2B57}" presName="root2" presStyleCnt="0"/>
      <dgm:spPr/>
    </dgm:pt>
    <dgm:pt modelId="{5EBEA98F-2ED6-8C45-80A0-DC375DED234C}" type="pres">
      <dgm:prSet presAssocID="{8D6ACB3F-F0CC-2C4A-96F4-1486470D2B57}" presName="LevelTwoTextNode" presStyleLbl="node4" presStyleIdx="2" presStyleCnt="5">
        <dgm:presLayoutVars>
          <dgm:chPref val="3"/>
        </dgm:presLayoutVars>
      </dgm:prSet>
      <dgm:spPr/>
      <dgm:t>
        <a:bodyPr/>
        <a:lstStyle/>
        <a:p>
          <a:endParaRPr lang="en-US"/>
        </a:p>
      </dgm:t>
    </dgm:pt>
    <dgm:pt modelId="{93DB9A8F-7344-EB46-9A09-44B68B9D118C}" type="pres">
      <dgm:prSet presAssocID="{8D6ACB3F-F0CC-2C4A-96F4-1486470D2B57}" presName="level3hierChild" presStyleCnt="0"/>
      <dgm:spPr/>
    </dgm:pt>
    <dgm:pt modelId="{D5CAF683-653B-4A46-A13A-66FEB9C0DCC9}" type="pres">
      <dgm:prSet presAssocID="{2FF6B77D-73B6-274E-99F9-F5B16457EC12}" presName="conn2-1" presStyleLbl="parChTrans1D4" presStyleIdx="3" presStyleCnt="5"/>
      <dgm:spPr/>
      <dgm:t>
        <a:bodyPr/>
        <a:lstStyle/>
        <a:p>
          <a:endParaRPr lang="en-US"/>
        </a:p>
      </dgm:t>
    </dgm:pt>
    <dgm:pt modelId="{5D15572F-DF1A-5046-8A30-4AD6839F2A7E}" type="pres">
      <dgm:prSet presAssocID="{2FF6B77D-73B6-274E-99F9-F5B16457EC12}" presName="connTx" presStyleLbl="parChTrans1D4" presStyleIdx="3" presStyleCnt="5"/>
      <dgm:spPr/>
      <dgm:t>
        <a:bodyPr/>
        <a:lstStyle/>
        <a:p>
          <a:endParaRPr lang="en-US"/>
        </a:p>
      </dgm:t>
    </dgm:pt>
    <dgm:pt modelId="{060E74BF-6A78-9644-8DF4-0D79320BFFE3}" type="pres">
      <dgm:prSet presAssocID="{2A8C8DBA-12BB-B241-B6E4-194F46E897B9}" presName="root2" presStyleCnt="0"/>
      <dgm:spPr/>
    </dgm:pt>
    <dgm:pt modelId="{127EEF51-3854-7E47-BAEC-55DCB169F16E}" type="pres">
      <dgm:prSet presAssocID="{2A8C8DBA-12BB-B241-B6E4-194F46E897B9}" presName="LevelTwoTextNode" presStyleLbl="node4" presStyleIdx="3" presStyleCnt="5">
        <dgm:presLayoutVars>
          <dgm:chPref val="3"/>
        </dgm:presLayoutVars>
      </dgm:prSet>
      <dgm:spPr/>
      <dgm:t>
        <a:bodyPr/>
        <a:lstStyle/>
        <a:p>
          <a:endParaRPr lang="en-US"/>
        </a:p>
      </dgm:t>
    </dgm:pt>
    <dgm:pt modelId="{732DF436-F9BE-FC49-8858-589B64A77DA2}" type="pres">
      <dgm:prSet presAssocID="{2A8C8DBA-12BB-B241-B6E4-194F46E897B9}" presName="level3hierChild" presStyleCnt="0"/>
      <dgm:spPr/>
    </dgm:pt>
    <dgm:pt modelId="{F2B169FA-17A7-D641-BB08-29BB3F94B92A}" type="pres">
      <dgm:prSet presAssocID="{C24B8731-5C40-A440-9F89-104282328BA6}" presName="conn2-1" presStyleLbl="parChTrans1D4" presStyleIdx="4" presStyleCnt="5"/>
      <dgm:spPr/>
      <dgm:t>
        <a:bodyPr/>
        <a:lstStyle/>
        <a:p>
          <a:endParaRPr lang="en-US"/>
        </a:p>
      </dgm:t>
    </dgm:pt>
    <dgm:pt modelId="{32C06C69-D9C3-A545-9DE4-B727E38A8327}" type="pres">
      <dgm:prSet presAssocID="{C24B8731-5C40-A440-9F89-104282328BA6}" presName="connTx" presStyleLbl="parChTrans1D4" presStyleIdx="4" presStyleCnt="5"/>
      <dgm:spPr/>
      <dgm:t>
        <a:bodyPr/>
        <a:lstStyle/>
        <a:p>
          <a:endParaRPr lang="en-US"/>
        </a:p>
      </dgm:t>
    </dgm:pt>
    <dgm:pt modelId="{B2D4837C-797D-8742-88D6-E40473C225FD}" type="pres">
      <dgm:prSet presAssocID="{817166E7-5BA9-CF40-AF4D-5CDCAD1A3033}" presName="root2" presStyleCnt="0"/>
      <dgm:spPr/>
    </dgm:pt>
    <dgm:pt modelId="{07E5CCF2-C469-2D4D-A0AF-EF15DE62ADDD}" type="pres">
      <dgm:prSet presAssocID="{817166E7-5BA9-CF40-AF4D-5CDCAD1A3033}" presName="LevelTwoTextNode" presStyleLbl="node4" presStyleIdx="4" presStyleCnt="5">
        <dgm:presLayoutVars>
          <dgm:chPref val="3"/>
        </dgm:presLayoutVars>
      </dgm:prSet>
      <dgm:spPr/>
      <dgm:t>
        <a:bodyPr/>
        <a:lstStyle/>
        <a:p>
          <a:endParaRPr lang="en-US"/>
        </a:p>
      </dgm:t>
    </dgm:pt>
    <dgm:pt modelId="{9AB5621B-53D5-6D46-B603-79AAD98E6D02}" type="pres">
      <dgm:prSet presAssocID="{817166E7-5BA9-CF40-AF4D-5CDCAD1A3033}" presName="level3hierChild" presStyleCnt="0"/>
      <dgm:spPr/>
    </dgm:pt>
    <dgm:pt modelId="{642C2FFB-9E07-C64B-B46C-B382749DFF94}" type="pres">
      <dgm:prSet presAssocID="{1EF5B30A-3C4F-EC44-9215-494B19ED8387}" presName="conn2-1" presStyleLbl="parChTrans1D3" presStyleIdx="1" presStyleCnt="2"/>
      <dgm:spPr/>
      <dgm:t>
        <a:bodyPr/>
        <a:lstStyle/>
        <a:p>
          <a:endParaRPr lang="en-US"/>
        </a:p>
      </dgm:t>
    </dgm:pt>
    <dgm:pt modelId="{851B811F-D14A-6944-B939-FF46559CB018}" type="pres">
      <dgm:prSet presAssocID="{1EF5B30A-3C4F-EC44-9215-494B19ED8387}" presName="connTx" presStyleLbl="parChTrans1D3" presStyleIdx="1" presStyleCnt="2"/>
      <dgm:spPr/>
      <dgm:t>
        <a:bodyPr/>
        <a:lstStyle/>
        <a:p>
          <a:endParaRPr lang="en-US"/>
        </a:p>
      </dgm:t>
    </dgm:pt>
    <dgm:pt modelId="{6C93B9DF-D1F6-1347-A89E-0E63904AB80E}" type="pres">
      <dgm:prSet presAssocID="{A934FE6E-753C-954B-AA94-2D0D8F37588A}" presName="root2" presStyleCnt="0"/>
      <dgm:spPr/>
    </dgm:pt>
    <dgm:pt modelId="{9B757BC9-8DEE-0B44-8DCA-B459C37DBAA5}" type="pres">
      <dgm:prSet presAssocID="{A934FE6E-753C-954B-AA94-2D0D8F37588A}" presName="LevelTwoTextNode" presStyleLbl="node3" presStyleIdx="1" presStyleCnt="2">
        <dgm:presLayoutVars>
          <dgm:chPref val="3"/>
        </dgm:presLayoutVars>
      </dgm:prSet>
      <dgm:spPr/>
      <dgm:t>
        <a:bodyPr/>
        <a:lstStyle/>
        <a:p>
          <a:endParaRPr lang="en-US"/>
        </a:p>
      </dgm:t>
    </dgm:pt>
    <dgm:pt modelId="{93AE337A-3951-5F48-83B4-4FE570CB5AA6}" type="pres">
      <dgm:prSet presAssocID="{A934FE6E-753C-954B-AA94-2D0D8F37588A}" presName="level3hierChild" presStyleCnt="0"/>
      <dgm:spPr/>
    </dgm:pt>
    <dgm:pt modelId="{02EC2C93-D9AB-0C4B-B6BC-85159499228C}" type="pres">
      <dgm:prSet presAssocID="{6A0B346D-D32A-CD48-9B1B-0B522C130252}" presName="conn2-1" presStyleLbl="parChTrans1D2" presStyleIdx="1" presStyleCnt="2"/>
      <dgm:spPr/>
      <dgm:t>
        <a:bodyPr/>
        <a:lstStyle/>
        <a:p>
          <a:endParaRPr lang="en-US"/>
        </a:p>
      </dgm:t>
    </dgm:pt>
    <dgm:pt modelId="{F11FFC20-C257-EF43-A029-F1B9B1359787}" type="pres">
      <dgm:prSet presAssocID="{6A0B346D-D32A-CD48-9B1B-0B522C130252}" presName="connTx" presStyleLbl="parChTrans1D2" presStyleIdx="1" presStyleCnt="2"/>
      <dgm:spPr/>
      <dgm:t>
        <a:bodyPr/>
        <a:lstStyle/>
        <a:p>
          <a:endParaRPr lang="en-US"/>
        </a:p>
      </dgm:t>
    </dgm:pt>
    <dgm:pt modelId="{177CC3B3-052B-B949-B61F-9782F746FB46}" type="pres">
      <dgm:prSet presAssocID="{8547F122-5831-554C-AF82-2B43E324ABC5}" presName="root2" presStyleCnt="0"/>
      <dgm:spPr/>
    </dgm:pt>
    <dgm:pt modelId="{BDE8F665-9C7B-CB4D-AD1D-0877B15B2C72}" type="pres">
      <dgm:prSet presAssocID="{8547F122-5831-554C-AF82-2B43E324ABC5}" presName="LevelTwoTextNode" presStyleLbl="node2" presStyleIdx="1" presStyleCnt="2">
        <dgm:presLayoutVars>
          <dgm:chPref val="3"/>
        </dgm:presLayoutVars>
      </dgm:prSet>
      <dgm:spPr/>
      <dgm:t>
        <a:bodyPr/>
        <a:lstStyle/>
        <a:p>
          <a:endParaRPr lang="en-US"/>
        </a:p>
      </dgm:t>
    </dgm:pt>
    <dgm:pt modelId="{9FFBAC0E-11F2-F143-B9E7-7E46639F2A45}" type="pres">
      <dgm:prSet presAssocID="{8547F122-5831-554C-AF82-2B43E324ABC5}" presName="level3hierChild" presStyleCnt="0"/>
      <dgm:spPr/>
    </dgm:pt>
  </dgm:ptLst>
  <dgm:cxnLst>
    <dgm:cxn modelId="{168CA223-F79C-6540-A4DE-31FF1F3C3AD6}" type="presOf" srcId="{6A0B346D-D32A-CD48-9B1B-0B522C130252}" destId="{F11FFC20-C257-EF43-A029-F1B9B1359787}" srcOrd="1" destOrd="0" presId="urn:microsoft.com/office/officeart/2005/8/layout/hierarchy2"/>
    <dgm:cxn modelId="{48A08ECC-D0A9-0E4E-89C4-922AED772515}" srcId="{BB78ABD7-5800-DD4E-BFCE-7E67EB6137F7}" destId="{8D6ACB3F-F0CC-2C4A-96F4-1486470D2B57}" srcOrd="2" destOrd="0" parTransId="{600A910B-EE5D-5046-8FD3-F6EE21EB28A7}" sibTransId="{E23AB852-CE7F-4145-923E-C28319B6105E}"/>
    <dgm:cxn modelId="{41CBC2A0-10EB-8B4F-9C10-A5FEC942FCC7}" type="presOf" srcId="{CD4BDA2E-CA3C-A04D-9E32-D4F40B905AD7}" destId="{B9981FF1-F2DD-AA4B-8DC7-1E5CDB7131FA}" srcOrd="1" destOrd="0" presId="urn:microsoft.com/office/officeart/2005/8/layout/hierarchy2"/>
    <dgm:cxn modelId="{05ECDDAC-59E1-6F48-95AE-D2775EF9C0E8}" type="presOf" srcId="{1EF5B30A-3C4F-EC44-9215-494B19ED8387}" destId="{642C2FFB-9E07-C64B-B46C-B382749DFF94}" srcOrd="0" destOrd="0" presId="urn:microsoft.com/office/officeart/2005/8/layout/hierarchy2"/>
    <dgm:cxn modelId="{792110DE-3D50-564B-8F0A-16F7BF281162}" srcId="{453182FD-6916-274F-ACC6-E68DC98FBA19}" destId="{9F82CB86-B1D2-D946-AB8E-CC85612CE040}" srcOrd="0" destOrd="0" parTransId="{1B0C9F5F-7082-534B-BDD2-3FABC350F9CB}" sibTransId="{A3D2E351-79B6-CC46-BAA9-488067DDE805}"/>
    <dgm:cxn modelId="{EE924A1F-0D9A-0744-A66D-491EA3911DC5}" type="presOf" srcId="{72999B25-5D7E-0549-ABC9-7DD3C6CBD8DC}" destId="{0F63D081-1E9B-D045-B3AA-BD023D91073C}" srcOrd="1" destOrd="0" presId="urn:microsoft.com/office/officeart/2005/8/layout/hierarchy2"/>
    <dgm:cxn modelId="{BECA10AC-138F-E44A-AAA8-CB3D191D3ADF}" type="presOf" srcId="{121BAE46-D892-D04B-ACCC-F689814770A6}" destId="{DA74FFD2-35CE-6347-8BFB-7CCD13226967}" srcOrd="1" destOrd="0" presId="urn:microsoft.com/office/officeart/2005/8/layout/hierarchy2"/>
    <dgm:cxn modelId="{59445AED-A606-E540-98B3-D997FE3D6687}" type="presOf" srcId="{C24B8731-5C40-A440-9F89-104282328BA6}" destId="{32C06C69-D9C3-A545-9DE4-B727E38A8327}" srcOrd="1" destOrd="0" presId="urn:microsoft.com/office/officeart/2005/8/layout/hierarchy2"/>
    <dgm:cxn modelId="{021D9AC7-5CC2-AE4E-95A2-263D0AB8A271}" type="presOf" srcId="{2FF6B77D-73B6-274E-99F9-F5B16457EC12}" destId="{5D15572F-DF1A-5046-8A30-4AD6839F2A7E}" srcOrd="1" destOrd="0" presId="urn:microsoft.com/office/officeart/2005/8/layout/hierarchy2"/>
    <dgm:cxn modelId="{2BEA4F58-63C4-BC4C-A70D-AC4C5CDEF526}" type="presOf" srcId="{600A910B-EE5D-5046-8FD3-F6EE21EB28A7}" destId="{51772DA3-C02E-764C-B819-1EE3AAFCB93C}" srcOrd="1" destOrd="0" presId="urn:microsoft.com/office/officeart/2005/8/layout/hierarchy2"/>
    <dgm:cxn modelId="{C6739CB9-AEC8-E548-856D-AFA5C64E0C47}" srcId="{375FF18F-2571-BD4A-97EA-51A6C94D9B80}" destId="{A934FE6E-753C-954B-AA94-2D0D8F37588A}" srcOrd="1" destOrd="0" parTransId="{1EF5B30A-3C4F-EC44-9215-494B19ED8387}" sibTransId="{CFC64BDB-FFF2-1D48-A543-A70F84DD4026}"/>
    <dgm:cxn modelId="{7FBD2837-0B6E-3547-8FF3-405FB8EB563A}" type="presOf" srcId="{0982D54F-4046-714C-8E0F-D06934832C57}" destId="{654A4DD4-B98C-474B-B158-7C32EB964A2C}" srcOrd="0" destOrd="0" presId="urn:microsoft.com/office/officeart/2005/8/layout/hierarchy2"/>
    <dgm:cxn modelId="{1125A6EB-D4D7-E148-AD7A-09D7AECB1B97}" srcId="{BB78ABD7-5800-DD4E-BFCE-7E67EB6137F7}" destId="{66C84ADC-0410-EC4F-AE20-3EDB320DC017}" srcOrd="0" destOrd="0" parTransId="{CD4BDA2E-CA3C-A04D-9E32-D4F40B905AD7}" sibTransId="{F7744879-1237-404F-8F07-3A28B64CD7C5}"/>
    <dgm:cxn modelId="{B39046F6-FCF5-394A-8D32-D6C8EB583267}" srcId="{9F82CB86-B1D2-D946-AB8E-CC85612CE040}" destId="{375FF18F-2571-BD4A-97EA-51A6C94D9B80}" srcOrd="0" destOrd="0" parTransId="{0982D54F-4046-714C-8E0F-D06934832C57}" sibTransId="{5FB13ABE-97A6-4B40-B104-266D9646542F}"/>
    <dgm:cxn modelId="{4F4E706F-9EA8-4A46-9348-9FB710034742}" srcId="{8D6ACB3F-F0CC-2C4A-96F4-1486470D2B57}" destId="{2A8C8DBA-12BB-B241-B6E4-194F46E897B9}" srcOrd="0" destOrd="0" parTransId="{2FF6B77D-73B6-274E-99F9-F5B16457EC12}" sibTransId="{47C9D326-8421-5441-9530-B2873B339A8F}"/>
    <dgm:cxn modelId="{B12E6618-3043-D749-97D0-59AB2BA5121D}" type="presOf" srcId="{A934FE6E-753C-954B-AA94-2D0D8F37588A}" destId="{9B757BC9-8DEE-0B44-8DCA-B459C37DBAA5}" srcOrd="0" destOrd="0" presId="urn:microsoft.com/office/officeart/2005/8/layout/hierarchy2"/>
    <dgm:cxn modelId="{40AA452B-69F2-5848-BD79-6B41504E3099}" type="presOf" srcId="{BB78ABD7-5800-DD4E-BFCE-7E67EB6137F7}" destId="{BA03538A-604B-EA41-8AF8-187B5BA07292}" srcOrd="0" destOrd="0" presId="urn:microsoft.com/office/officeart/2005/8/layout/hierarchy2"/>
    <dgm:cxn modelId="{56CEA72B-A660-A34D-AAB6-22C3AA51F255}" type="presOf" srcId="{2FF6B77D-73B6-274E-99F9-F5B16457EC12}" destId="{D5CAF683-653B-4A46-A13A-66FEB9C0DCC9}" srcOrd="0" destOrd="0" presId="urn:microsoft.com/office/officeart/2005/8/layout/hierarchy2"/>
    <dgm:cxn modelId="{6418068F-0A20-894C-8279-C56DA8076885}" type="presOf" srcId="{C24B8731-5C40-A440-9F89-104282328BA6}" destId="{F2B169FA-17A7-D641-BB08-29BB3F94B92A}" srcOrd="0" destOrd="0" presId="urn:microsoft.com/office/officeart/2005/8/layout/hierarchy2"/>
    <dgm:cxn modelId="{E29604DF-3E7D-284B-9184-4E1576293AC6}" srcId="{BB78ABD7-5800-DD4E-BFCE-7E67EB6137F7}" destId="{5DAFFB1C-EE10-B74D-8C4C-A13297101DF0}" srcOrd="1" destOrd="0" parTransId="{72999B25-5D7E-0549-ABC9-7DD3C6CBD8DC}" sibTransId="{94DD7E3D-1A69-C445-8B58-6AF9AC84578A}"/>
    <dgm:cxn modelId="{53CB2B5B-DE83-D743-ABCE-840B80D88167}" type="presOf" srcId="{817166E7-5BA9-CF40-AF4D-5CDCAD1A3033}" destId="{07E5CCF2-C469-2D4D-A0AF-EF15DE62ADDD}" srcOrd="0" destOrd="0" presId="urn:microsoft.com/office/officeart/2005/8/layout/hierarchy2"/>
    <dgm:cxn modelId="{74AB84CD-418E-4748-8C29-28237D20C1C9}" type="presOf" srcId="{8547F122-5831-554C-AF82-2B43E324ABC5}" destId="{BDE8F665-9C7B-CB4D-AD1D-0877B15B2C72}" srcOrd="0" destOrd="0" presId="urn:microsoft.com/office/officeart/2005/8/layout/hierarchy2"/>
    <dgm:cxn modelId="{61D4CE53-E4EB-FC42-B676-D929177A795D}" type="presOf" srcId="{CD4BDA2E-CA3C-A04D-9E32-D4F40B905AD7}" destId="{0E451315-EEAE-D842-A691-043D20FB794D}" srcOrd="0" destOrd="0" presId="urn:microsoft.com/office/officeart/2005/8/layout/hierarchy2"/>
    <dgm:cxn modelId="{7D913CE4-41E1-8C46-A4FC-89D222D39050}" type="presOf" srcId="{1EF5B30A-3C4F-EC44-9215-494B19ED8387}" destId="{851B811F-D14A-6944-B939-FF46559CB018}" srcOrd="1" destOrd="0" presId="urn:microsoft.com/office/officeart/2005/8/layout/hierarchy2"/>
    <dgm:cxn modelId="{90313FC2-F4DA-6F49-8ECA-60390303E37E}" type="presOf" srcId="{66C84ADC-0410-EC4F-AE20-3EDB320DC017}" destId="{6083000A-7B3F-BB49-8263-BFCD807C33B6}" srcOrd="0" destOrd="0" presId="urn:microsoft.com/office/officeart/2005/8/layout/hierarchy2"/>
    <dgm:cxn modelId="{539915C8-F5DE-D24B-8D35-1296AD9F0DD8}" type="presOf" srcId="{121BAE46-D892-D04B-ACCC-F689814770A6}" destId="{2C2CA044-FABB-BD4D-A758-265CF3DA34A8}" srcOrd="0" destOrd="0" presId="urn:microsoft.com/office/officeart/2005/8/layout/hierarchy2"/>
    <dgm:cxn modelId="{5B8B1D1D-2F54-7C43-9270-54F5AFE042A7}" type="presOf" srcId="{9F82CB86-B1D2-D946-AB8E-CC85612CE040}" destId="{BA9E86E3-C5E3-3A4B-8DC3-67DD3C6D75C1}" srcOrd="0" destOrd="0" presId="urn:microsoft.com/office/officeart/2005/8/layout/hierarchy2"/>
    <dgm:cxn modelId="{02E3C515-2E0C-BB46-B77C-11C434481CE4}" type="presOf" srcId="{375FF18F-2571-BD4A-97EA-51A6C94D9B80}" destId="{B696B0D3-E93E-5D46-A8CE-F883CB953E74}" srcOrd="0" destOrd="0" presId="urn:microsoft.com/office/officeart/2005/8/layout/hierarchy2"/>
    <dgm:cxn modelId="{20A489DA-FDB8-BC4A-878B-5E74776827BA}" type="presOf" srcId="{6A0B346D-D32A-CD48-9B1B-0B522C130252}" destId="{02EC2C93-D9AB-0C4B-B6BC-85159499228C}" srcOrd="0" destOrd="0" presId="urn:microsoft.com/office/officeart/2005/8/layout/hierarchy2"/>
    <dgm:cxn modelId="{0498DF43-D00C-4F48-80F5-0AC0DDCFE494}" type="presOf" srcId="{72999B25-5D7E-0549-ABC9-7DD3C6CBD8DC}" destId="{F0D08B9C-C8CA-8A43-A4B8-E3BB57EC84A5}" srcOrd="0" destOrd="0" presId="urn:microsoft.com/office/officeart/2005/8/layout/hierarchy2"/>
    <dgm:cxn modelId="{60AFD32A-485B-3646-9173-D22C15DA3935}" type="presOf" srcId="{600A910B-EE5D-5046-8FD3-F6EE21EB28A7}" destId="{855E629A-C945-0E41-9EA9-9EF471DEA752}" srcOrd="0" destOrd="0" presId="urn:microsoft.com/office/officeart/2005/8/layout/hierarchy2"/>
    <dgm:cxn modelId="{0A2EC5D4-F3E9-764F-ABC0-5CFB126A9A98}" type="presOf" srcId="{2A8C8DBA-12BB-B241-B6E4-194F46E897B9}" destId="{127EEF51-3854-7E47-BAEC-55DCB169F16E}" srcOrd="0" destOrd="0" presId="urn:microsoft.com/office/officeart/2005/8/layout/hierarchy2"/>
    <dgm:cxn modelId="{5E9D1D35-A347-6E47-8336-48533B45B6A4}" srcId="{9F82CB86-B1D2-D946-AB8E-CC85612CE040}" destId="{8547F122-5831-554C-AF82-2B43E324ABC5}" srcOrd="1" destOrd="0" parTransId="{6A0B346D-D32A-CD48-9B1B-0B522C130252}" sibTransId="{0580E6C3-56BB-F54C-9383-ED9E868AE37F}"/>
    <dgm:cxn modelId="{8B49EA93-4A42-014E-A1C6-94A4DD5279D3}" type="presOf" srcId="{453182FD-6916-274F-ACC6-E68DC98FBA19}" destId="{40C93E09-661E-BA42-A7C4-B4B6DA2A5A78}" srcOrd="0" destOrd="0" presId="urn:microsoft.com/office/officeart/2005/8/layout/hierarchy2"/>
    <dgm:cxn modelId="{98688401-604C-D340-89DE-F017DBB7C36A}" type="presOf" srcId="{0982D54F-4046-714C-8E0F-D06934832C57}" destId="{A7569165-8FD0-6941-AFF0-B3B1603FAF79}" srcOrd="1" destOrd="0" presId="urn:microsoft.com/office/officeart/2005/8/layout/hierarchy2"/>
    <dgm:cxn modelId="{87026841-F4F1-EE49-8F25-A1AA6717CB3A}" srcId="{375FF18F-2571-BD4A-97EA-51A6C94D9B80}" destId="{BB78ABD7-5800-DD4E-BFCE-7E67EB6137F7}" srcOrd="0" destOrd="0" parTransId="{121BAE46-D892-D04B-ACCC-F689814770A6}" sibTransId="{86305CE9-615B-114D-A56F-53742992C825}"/>
    <dgm:cxn modelId="{EFD689CA-8974-674D-AE45-EABDEC2D2057}" type="presOf" srcId="{5DAFFB1C-EE10-B74D-8C4C-A13297101DF0}" destId="{A4AFCCE6-0F05-1D4B-B5B7-88E09B21A200}" srcOrd="0" destOrd="0" presId="urn:microsoft.com/office/officeart/2005/8/layout/hierarchy2"/>
    <dgm:cxn modelId="{C3548FC1-5D02-4246-90BE-CA7832D9FF45}" type="presOf" srcId="{8D6ACB3F-F0CC-2C4A-96F4-1486470D2B57}" destId="{5EBEA98F-2ED6-8C45-80A0-DC375DED234C}" srcOrd="0" destOrd="0" presId="urn:microsoft.com/office/officeart/2005/8/layout/hierarchy2"/>
    <dgm:cxn modelId="{8D5F77E1-3FE8-2D46-8E6C-D4F233C9E98F}" srcId="{8D6ACB3F-F0CC-2C4A-96F4-1486470D2B57}" destId="{817166E7-5BA9-CF40-AF4D-5CDCAD1A3033}" srcOrd="1" destOrd="0" parTransId="{C24B8731-5C40-A440-9F89-104282328BA6}" sibTransId="{3C4DC620-62DE-3744-BAD3-CF7B2B94159F}"/>
    <dgm:cxn modelId="{9218959E-86AA-C543-A52E-C22914009B04}" type="presParOf" srcId="{40C93E09-661E-BA42-A7C4-B4B6DA2A5A78}" destId="{9F3B44CB-F3B2-834E-84CF-F2119033B809}" srcOrd="0" destOrd="0" presId="urn:microsoft.com/office/officeart/2005/8/layout/hierarchy2"/>
    <dgm:cxn modelId="{9F32566D-CB68-3249-8B3B-8F9DE7903ABA}" type="presParOf" srcId="{9F3B44CB-F3B2-834E-84CF-F2119033B809}" destId="{BA9E86E3-C5E3-3A4B-8DC3-67DD3C6D75C1}" srcOrd="0" destOrd="0" presId="urn:microsoft.com/office/officeart/2005/8/layout/hierarchy2"/>
    <dgm:cxn modelId="{D2983704-2565-CB40-89E5-299408D94979}" type="presParOf" srcId="{9F3B44CB-F3B2-834E-84CF-F2119033B809}" destId="{9B9F7F4B-4900-024C-A60A-8EB46E5BD92D}" srcOrd="1" destOrd="0" presId="urn:microsoft.com/office/officeart/2005/8/layout/hierarchy2"/>
    <dgm:cxn modelId="{F029F26D-0AFB-834F-B382-179681FD5EC8}" type="presParOf" srcId="{9B9F7F4B-4900-024C-A60A-8EB46E5BD92D}" destId="{654A4DD4-B98C-474B-B158-7C32EB964A2C}" srcOrd="0" destOrd="0" presId="urn:microsoft.com/office/officeart/2005/8/layout/hierarchy2"/>
    <dgm:cxn modelId="{9D62C01F-41CD-F148-B48A-6FE63ABBBD49}" type="presParOf" srcId="{654A4DD4-B98C-474B-B158-7C32EB964A2C}" destId="{A7569165-8FD0-6941-AFF0-B3B1603FAF79}" srcOrd="0" destOrd="0" presId="urn:microsoft.com/office/officeart/2005/8/layout/hierarchy2"/>
    <dgm:cxn modelId="{485869D7-0855-C943-B831-86EA605D82A1}" type="presParOf" srcId="{9B9F7F4B-4900-024C-A60A-8EB46E5BD92D}" destId="{7630EF27-E192-E84B-8824-C650FF865DF6}" srcOrd="1" destOrd="0" presId="urn:microsoft.com/office/officeart/2005/8/layout/hierarchy2"/>
    <dgm:cxn modelId="{FC28B978-7D10-304A-9EE2-CF2E1AFEF545}" type="presParOf" srcId="{7630EF27-E192-E84B-8824-C650FF865DF6}" destId="{B696B0D3-E93E-5D46-A8CE-F883CB953E74}" srcOrd="0" destOrd="0" presId="urn:microsoft.com/office/officeart/2005/8/layout/hierarchy2"/>
    <dgm:cxn modelId="{B05F09C4-AFAE-8243-BCAF-0E51929F65D1}" type="presParOf" srcId="{7630EF27-E192-E84B-8824-C650FF865DF6}" destId="{A264881B-0567-CA48-8C17-E9AC4DB0556D}" srcOrd="1" destOrd="0" presId="urn:microsoft.com/office/officeart/2005/8/layout/hierarchy2"/>
    <dgm:cxn modelId="{C35C4826-3F71-B841-B42D-79CAC1E0F315}" type="presParOf" srcId="{A264881B-0567-CA48-8C17-E9AC4DB0556D}" destId="{2C2CA044-FABB-BD4D-A758-265CF3DA34A8}" srcOrd="0" destOrd="0" presId="urn:microsoft.com/office/officeart/2005/8/layout/hierarchy2"/>
    <dgm:cxn modelId="{7B73A06D-F619-C643-B740-34516FF38058}" type="presParOf" srcId="{2C2CA044-FABB-BD4D-A758-265CF3DA34A8}" destId="{DA74FFD2-35CE-6347-8BFB-7CCD13226967}" srcOrd="0" destOrd="0" presId="urn:microsoft.com/office/officeart/2005/8/layout/hierarchy2"/>
    <dgm:cxn modelId="{0A388C6F-A469-5E4E-BC88-21E8296657B2}" type="presParOf" srcId="{A264881B-0567-CA48-8C17-E9AC4DB0556D}" destId="{FCB0A2B4-2814-7F45-89C8-FBDF569720A8}" srcOrd="1" destOrd="0" presId="urn:microsoft.com/office/officeart/2005/8/layout/hierarchy2"/>
    <dgm:cxn modelId="{9874F5AB-0800-A04C-BE5E-87CABD6908D7}" type="presParOf" srcId="{FCB0A2B4-2814-7F45-89C8-FBDF569720A8}" destId="{BA03538A-604B-EA41-8AF8-187B5BA07292}" srcOrd="0" destOrd="0" presId="urn:microsoft.com/office/officeart/2005/8/layout/hierarchy2"/>
    <dgm:cxn modelId="{B4EB94FE-D4B3-4842-8A4C-143C1B829D26}" type="presParOf" srcId="{FCB0A2B4-2814-7F45-89C8-FBDF569720A8}" destId="{8A9C6D25-677F-DF45-8811-B4F085898A57}" srcOrd="1" destOrd="0" presId="urn:microsoft.com/office/officeart/2005/8/layout/hierarchy2"/>
    <dgm:cxn modelId="{AF0B3C23-74DE-F64E-86E2-341415DB0C52}" type="presParOf" srcId="{8A9C6D25-677F-DF45-8811-B4F085898A57}" destId="{0E451315-EEAE-D842-A691-043D20FB794D}" srcOrd="0" destOrd="0" presId="urn:microsoft.com/office/officeart/2005/8/layout/hierarchy2"/>
    <dgm:cxn modelId="{64FA6787-8B12-9348-B79C-0515888061F6}" type="presParOf" srcId="{0E451315-EEAE-D842-A691-043D20FB794D}" destId="{B9981FF1-F2DD-AA4B-8DC7-1E5CDB7131FA}" srcOrd="0" destOrd="0" presId="urn:microsoft.com/office/officeart/2005/8/layout/hierarchy2"/>
    <dgm:cxn modelId="{DB1AADC0-5221-3A44-AF65-B68A32E15854}" type="presParOf" srcId="{8A9C6D25-677F-DF45-8811-B4F085898A57}" destId="{A6195F69-9E52-3B47-9605-7EF96322FC20}" srcOrd="1" destOrd="0" presId="urn:microsoft.com/office/officeart/2005/8/layout/hierarchy2"/>
    <dgm:cxn modelId="{4B5ECD38-398C-2B4D-A6D8-891384AD3C8B}" type="presParOf" srcId="{A6195F69-9E52-3B47-9605-7EF96322FC20}" destId="{6083000A-7B3F-BB49-8263-BFCD807C33B6}" srcOrd="0" destOrd="0" presId="urn:microsoft.com/office/officeart/2005/8/layout/hierarchy2"/>
    <dgm:cxn modelId="{A931F6B7-D3FE-1D41-95E5-E1A716B55AE8}" type="presParOf" srcId="{A6195F69-9E52-3B47-9605-7EF96322FC20}" destId="{8AA39CF4-7BA7-A147-ADD2-F6B12B570FAA}" srcOrd="1" destOrd="0" presId="urn:microsoft.com/office/officeart/2005/8/layout/hierarchy2"/>
    <dgm:cxn modelId="{3FAF5F28-DB96-F049-A067-429A15D79F18}" type="presParOf" srcId="{8A9C6D25-677F-DF45-8811-B4F085898A57}" destId="{F0D08B9C-C8CA-8A43-A4B8-E3BB57EC84A5}" srcOrd="2" destOrd="0" presId="urn:microsoft.com/office/officeart/2005/8/layout/hierarchy2"/>
    <dgm:cxn modelId="{10753A33-FE64-F04A-AA6B-DEB8DB8FAD88}" type="presParOf" srcId="{F0D08B9C-C8CA-8A43-A4B8-E3BB57EC84A5}" destId="{0F63D081-1E9B-D045-B3AA-BD023D91073C}" srcOrd="0" destOrd="0" presId="urn:microsoft.com/office/officeart/2005/8/layout/hierarchy2"/>
    <dgm:cxn modelId="{E957171F-799E-4849-8B91-FE1F3B82561F}" type="presParOf" srcId="{8A9C6D25-677F-DF45-8811-B4F085898A57}" destId="{045BF3FA-D81F-1547-9741-9C0005AF96CF}" srcOrd="3" destOrd="0" presId="urn:microsoft.com/office/officeart/2005/8/layout/hierarchy2"/>
    <dgm:cxn modelId="{C86E949D-6E16-064B-A99D-D027DD2DF74C}" type="presParOf" srcId="{045BF3FA-D81F-1547-9741-9C0005AF96CF}" destId="{A4AFCCE6-0F05-1D4B-B5B7-88E09B21A200}" srcOrd="0" destOrd="0" presId="urn:microsoft.com/office/officeart/2005/8/layout/hierarchy2"/>
    <dgm:cxn modelId="{D52866E2-FD6F-6B46-8DBA-5B5F42128A88}" type="presParOf" srcId="{045BF3FA-D81F-1547-9741-9C0005AF96CF}" destId="{BEB09693-DD8F-8B44-8272-5AB525A391D4}" srcOrd="1" destOrd="0" presId="urn:microsoft.com/office/officeart/2005/8/layout/hierarchy2"/>
    <dgm:cxn modelId="{5A8181E7-9274-C742-9FAB-5338638B9AC8}" type="presParOf" srcId="{8A9C6D25-677F-DF45-8811-B4F085898A57}" destId="{855E629A-C945-0E41-9EA9-9EF471DEA752}" srcOrd="4" destOrd="0" presId="urn:microsoft.com/office/officeart/2005/8/layout/hierarchy2"/>
    <dgm:cxn modelId="{EA9B88D5-C97B-FC41-8F99-4BE36AC9EDDD}" type="presParOf" srcId="{855E629A-C945-0E41-9EA9-9EF471DEA752}" destId="{51772DA3-C02E-764C-B819-1EE3AAFCB93C}" srcOrd="0" destOrd="0" presId="urn:microsoft.com/office/officeart/2005/8/layout/hierarchy2"/>
    <dgm:cxn modelId="{43071142-EEBF-DA46-9764-EC5E6F1934BD}" type="presParOf" srcId="{8A9C6D25-677F-DF45-8811-B4F085898A57}" destId="{9913F301-A7EE-2A4B-A0C5-F57927441D52}" srcOrd="5" destOrd="0" presId="urn:microsoft.com/office/officeart/2005/8/layout/hierarchy2"/>
    <dgm:cxn modelId="{FFEFC369-4E23-CE42-80AF-5D35CC4D4A1D}" type="presParOf" srcId="{9913F301-A7EE-2A4B-A0C5-F57927441D52}" destId="{5EBEA98F-2ED6-8C45-80A0-DC375DED234C}" srcOrd="0" destOrd="0" presId="urn:microsoft.com/office/officeart/2005/8/layout/hierarchy2"/>
    <dgm:cxn modelId="{915A7DC8-EA16-EF45-9B47-E23875534AD7}" type="presParOf" srcId="{9913F301-A7EE-2A4B-A0C5-F57927441D52}" destId="{93DB9A8F-7344-EB46-9A09-44B68B9D118C}" srcOrd="1" destOrd="0" presId="urn:microsoft.com/office/officeart/2005/8/layout/hierarchy2"/>
    <dgm:cxn modelId="{FCF10BD3-824F-2145-9B0E-5F38C5F3219F}" type="presParOf" srcId="{93DB9A8F-7344-EB46-9A09-44B68B9D118C}" destId="{D5CAF683-653B-4A46-A13A-66FEB9C0DCC9}" srcOrd="0" destOrd="0" presId="urn:microsoft.com/office/officeart/2005/8/layout/hierarchy2"/>
    <dgm:cxn modelId="{F9AFCC2C-3028-6342-81B8-A4B646475EC2}" type="presParOf" srcId="{D5CAF683-653B-4A46-A13A-66FEB9C0DCC9}" destId="{5D15572F-DF1A-5046-8A30-4AD6839F2A7E}" srcOrd="0" destOrd="0" presId="urn:microsoft.com/office/officeart/2005/8/layout/hierarchy2"/>
    <dgm:cxn modelId="{824DB754-3500-4E4E-92D6-617CEFF125E8}" type="presParOf" srcId="{93DB9A8F-7344-EB46-9A09-44B68B9D118C}" destId="{060E74BF-6A78-9644-8DF4-0D79320BFFE3}" srcOrd="1" destOrd="0" presId="urn:microsoft.com/office/officeart/2005/8/layout/hierarchy2"/>
    <dgm:cxn modelId="{3E748F10-0C16-A54E-B032-C6EDF48F72FB}" type="presParOf" srcId="{060E74BF-6A78-9644-8DF4-0D79320BFFE3}" destId="{127EEF51-3854-7E47-BAEC-55DCB169F16E}" srcOrd="0" destOrd="0" presId="urn:microsoft.com/office/officeart/2005/8/layout/hierarchy2"/>
    <dgm:cxn modelId="{768AE4D2-4AF4-1148-86D4-26967EDD81F1}" type="presParOf" srcId="{060E74BF-6A78-9644-8DF4-0D79320BFFE3}" destId="{732DF436-F9BE-FC49-8858-589B64A77DA2}" srcOrd="1" destOrd="0" presId="urn:microsoft.com/office/officeart/2005/8/layout/hierarchy2"/>
    <dgm:cxn modelId="{65EEF99B-1F72-C049-B70B-7665E08AD5CE}" type="presParOf" srcId="{93DB9A8F-7344-EB46-9A09-44B68B9D118C}" destId="{F2B169FA-17A7-D641-BB08-29BB3F94B92A}" srcOrd="2" destOrd="0" presId="urn:microsoft.com/office/officeart/2005/8/layout/hierarchy2"/>
    <dgm:cxn modelId="{5BE12B84-8F0E-1944-936B-7F9FF5390F50}" type="presParOf" srcId="{F2B169FA-17A7-D641-BB08-29BB3F94B92A}" destId="{32C06C69-D9C3-A545-9DE4-B727E38A8327}" srcOrd="0" destOrd="0" presId="urn:microsoft.com/office/officeart/2005/8/layout/hierarchy2"/>
    <dgm:cxn modelId="{11A65D81-D158-1B49-9986-EFCAC2C8CB2F}" type="presParOf" srcId="{93DB9A8F-7344-EB46-9A09-44B68B9D118C}" destId="{B2D4837C-797D-8742-88D6-E40473C225FD}" srcOrd="3" destOrd="0" presId="urn:microsoft.com/office/officeart/2005/8/layout/hierarchy2"/>
    <dgm:cxn modelId="{658CA7A5-9517-F748-9577-F10095EAE4ED}" type="presParOf" srcId="{B2D4837C-797D-8742-88D6-E40473C225FD}" destId="{07E5CCF2-C469-2D4D-A0AF-EF15DE62ADDD}" srcOrd="0" destOrd="0" presId="urn:microsoft.com/office/officeart/2005/8/layout/hierarchy2"/>
    <dgm:cxn modelId="{718DBE23-3A78-8143-9498-2B3B66B77B16}" type="presParOf" srcId="{B2D4837C-797D-8742-88D6-E40473C225FD}" destId="{9AB5621B-53D5-6D46-B603-79AAD98E6D02}" srcOrd="1" destOrd="0" presId="urn:microsoft.com/office/officeart/2005/8/layout/hierarchy2"/>
    <dgm:cxn modelId="{F7504209-6EA5-8C4E-95F8-E2EA1E7A7412}" type="presParOf" srcId="{A264881B-0567-CA48-8C17-E9AC4DB0556D}" destId="{642C2FFB-9E07-C64B-B46C-B382749DFF94}" srcOrd="2" destOrd="0" presId="urn:microsoft.com/office/officeart/2005/8/layout/hierarchy2"/>
    <dgm:cxn modelId="{E43C80A3-4311-B249-8813-42147A3A5826}" type="presParOf" srcId="{642C2FFB-9E07-C64B-B46C-B382749DFF94}" destId="{851B811F-D14A-6944-B939-FF46559CB018}" srcOrd="0" destOrd="0" presId="urn:microsoft.com/office/officeart/2005/8/layout/hierarchy2"/>
    <dgm:cxn modelId="{86C40A10-2614-2349-9549-CC0680C0C9D3}" type="presParOf" srcId="{A264881B-0567-CA48-8C17-E9AC4DB0556D}" destId="{6C93B9DF-D1F6-1347-A89E-0E63904AB80E}" srcOrd="3" destOrd="0" presId="urn:microsoft.com/office/officeart/2005/8/layout/hierarchy2"/>
    <dgm:cxn modelId="{EE561DD1-48EB-B341-8EC9-5CB0C7A735E7}" type="presParOf" srcId="{6C93B9DF-D1F6-1347-A89E-0E63904AB80E}" destId="{9B757BC9-8DEE-0B44-8DCA-B459C37DBAA5}" srcOrd="0" destOrd="0" presId="urn:microsoft.com/office/officeart/2005/8/layout/hierarchy2"/>
    <dgm:cxn modelId="{78BDDFB0-CEC4-DF4D-9F4D-C58C05932469}" type="presParOf" srcId="{6C93B9DF-D1F6-1347-A89E-0E63904AB80E}" destId="{93AE337A-3951-5F48-83B4-4FE570CB5AA6}" srcOrd="1" destOrd="0" presId="urn:microsoft.com/office/officeart/2005/8/layout/hierarchy2"/>
    <dgm:cxn modelId="{25C8B4B5-112E-2B4D-848F-8F2E94E6CF09}" type="presParOf" srcId="{9B9F7F4B-4900-024C-A60A-8EB46E5BD92D}" destId="{02EC2C93-D9AB-0C4B-B6BC-85159499228C}" srcOrd="2" destOrd="0" presId="urn:microsoft.com/office/officeart/2005/8/layout/hierarchy2"/>
    <dgm:cxn modelId="{32B5B370-E948-2541-9AAA-5F948CD3B940}" type="presParOf" srcId="{02EC2C93-D9AB-0C4B-B6BC-85159499228C}" destId="{F11FFC20-C257-EF43-A029-F1B9B1359787}" srcOrd="0" destOrd="0" presId="urn:microsoft.com/office/officeart/2005/8/layout/hierarchy2"/>
    <dgm:cxn modelId="{E7EE1BFE-19D5-CA4E-952F-D1BA634D7EFF}" type="presParOf" srcId="{9B9F7F4B-4900-024C-A60A-8EB46E5BD92D}" destId="{177CC3B3-052B-B949-B61F-9782F746FB46}" srcOrd="3" destOrd="0" presId="urn:microsoft.com/office/officeart/2005/8/layout/hierarchy2"/>
    <dgm:cxn modelId="{4D84E787-6375-E745-9F3E-1DF30CD34F1F}" type="presParOf" srcId="{177CC3B3-052B-B949-B61F-9782F746FB46}" destId="{BDE8F665-9C7B-CB4D-AD1D-0877B15B2C72}" srcOrd="0" destOrd="0" presId="urn:microsoft.com/office/officeart/2005/8/layout/hierarchy2"/>
    <dgm:cxn modelId="{8B86AD18-0D29-714E-9FA0-63CDDF96F01D}" type="presParOf" srcId="{177CC3B3-052B-B949-B61F-9782F746FB46}" destId="{9FFBAC0E-11F2-F143-B9E7-7E46639F2A4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3182FD-6916-274F-ACC6-E68DC98FBA19}"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en-US"/>
        </a:p>
      </dgm:t>
    </dgm:pt>
    <dgm:pt modelId="{9F82CB86-B1D2-D946-AB8E-CC85612CE040}">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is-IS"/>
            <a:t>…?</a:t>
          </a:r>
          <a:endParaRPr lang="en-US"/>
        </a:p>
      </dgm:t>
    </dgm:pt>
    <dgm:pt modelId="{1B0C9F5F-7082-534B-BDD2-3FABC350F9CB}" type="parTrans" cxnId="{792110DE-3D50-564B-8F0A-16F7BF281162}">
      <dgm:prSet/>
      <dgm:spPr/>
      <dgm:t>
        <a:bodyPr/>
        <a:lstStyle/>
        <a:p>
          <a:endParaRPr lang="en-US"/>
        </a:p>
      </dgm:t>
    </dgm:pt>
    <dgm:pt modelId="{A3D2E351-79B6-CC46-BAA9-488067DDE805}" type="sibTrans" cxnId="{792110DE-3D50-564B-8F0A-16F7BF281162}">
      <dgm:prSet/>
      <dgm:spPr/>
      <dgm:t>
        <a:bodyPr/>
        <a:lstStyle/>
        <a:p>
          <a:endParaRPr lang="en-US"/>
        </a:p>
      </dgm:t>
    </dgm:pt>
    <dgm:pt modelId="{BB78ABD7-5800-DD4E-BFCE-7E67EB6137F7}">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121BAE46-D892-D04B-ACCC-F689814770A6}" type="parTrans" cxnId="{87026841-F4F1-EE49-8F25-A1AA6717CB3A}">
      <dgm:prSet/>
      <dgm:spPr/>
      <dgm:t>
        <a:bodyPr/>
        <a:lstStyle/>
        <a:p>
          <a:endParaRPr lang="en-US"/>
        </a:p>
      </dgm:t>
    </dgm:pt>
    <dgm:pt modelId="{86305CE9-615B-114D-A56F-53742992C825}" type="sibTrans" cxnId="{87026841-F4F1-EE49-8F25-A1AA6717CB3A}">
      <dgm:prSet/>
      <dgm:spPr/>
      <dgm:t>
        <a:bodyPr/>
        <a:lstStyle/>
        <a:p>
          <a:endParaRPr lang="en-US"/>
        </a:p>
      </dgm:t>
    </dgm:pt>
    <dgm:pt modelId="{375FF18F-2571-BD4A-97EA-51A6C94D9B80}">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0982D54F-4046-714C-8E0F-D06934832C57}" type="parTrans" cxnId="{B39046F6-FCF5-394A-8D32-D6C8EB583267}">
      <dgm:prSet/>
      <dgm:spPr/>
      <dgm:t>
        <a:bodyPr/>
        <a:lstStyle/>
        <a:p>
          <a:endParaRPr lang="en-US"/>
        </a:p>
      </dgm:t>
    </dgm:pt>
    <dgm:pt modelId="{5FB13ABE-97A6-4B40-B104-266D9646542F}" type="sibTrans" cxnId="{B39046F6-FCF5-394A-8D32-D6C8EB583267}">
      <dgm:prSet/>
      <dgm:spPr/>
      <dgm:t>
        <a:bodyPr/>
        <a:lstStyle/>
        <a:p>
          <a:endParaRPr lang="en-US"/>
        </a:p>
      </dgm:t>
    </dgm:pt>
    <dgm:pt modelId="{3D3B7CAE-8F64-CD45-B888-42A8E2C53EB2}">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t>Implant (e.g. bug)</a:t>
          </a:r>
        </a:p>
      </dgm:t>
    </dgm:pt>
    <dgm:pt modelId="{39F0BA8B-B5A0-3947-AC1C-A18528925CDB}" type="parTrans" cxnId="{7345D9B3-2E01-3A47-887C-8A375452D59A}">
      <dgm:prSet/>
      <dgm:spPr/>
      <dgm:t>
        <a:bodyPr/>
        <a:lstStyle/>
        <a:p>
          <a:endParaRPr lang="en-US"/>
        </a:p>
      </dgm:t>
    </dgm:pt>
    <dgm:pt modelId="{DAEB754F-BB28-5B42-A95C-388C4DE26235}" type="sibTrans" cxnId="{7345D9B3-2E01-3A47-887C-8A375452D59A}">
      <dgm:prSet/>
      <dgm:spPr/>
      <dgm:t>
        <a:bodyPr/>
        <a:lstStyle/>
        <a:p>
          <a:endParaRPr lang="en-US"/>
        </a:p>
      </dgm:t>
    </dgm:pt>
    <dgm:pt modelId="{B3C15603-793D-7944-886A-CFF98E055770}">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t>Vandalize</a:t>
          </a:r>
        </a:p>
      </dgm:t>
    </dgm:pt>
    <dgm:pt modelId="{33AA77EB-97E6-3040-9DF2-E8D65DF3A02A}" type="parTrans" cxnId="{51D88376-7870-EB40-9663-94E18AA05025}">
      <dgm:prSet/>
      <dgm:spPr/>
      <dgm:t>
        <a:bodyPr/>
        <a:lstStyle/>
        <a:p>
          <a:endParaRPr lang="en-US"/>
        </a:p>
      </dgm:t>
    </dgm:pt>
    <dgm:pt modelId="{B83C529A-C32D-D849-AB41-F019B75B4FDD}" type="sibTrans" cxnId="{51D88376-7870-EB40-9663-94E18AA05025}">
      <dgm:prSet/>
      <dgm:spPr/>
      <dgm:t>
        <a:bodyPr/>
        <a:lstStyle/>
        <a:p>
          <a:endParaRPr lang="en-US"/>
        </a:p>
      </dgm:t>
    </dgm:pt>
    <dgm:pt modelId="{CCA05353-8FF5-4B47-B404-C194575FBA04}">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t>Steal (e.g passport)</a:t>
          </a:r>
        </a:p>
      </dgm:t>
    </dgm:pt>
    <dgm:pt modelId="{AB1E192C-5106-BE48-8333-8F2A84C68631}" type="parTrans" cxnId="{76D3F90C-FCE1-7046-AD54-AEBBE1A11777}">
      <dgm:prSet/>
      <dgm:spPr/>
      <dgm:t>
        <a:bodyPr/>
        <a:lstStyle/>
        <a:p>
          <a:endParaRPr lang="en-US"/>
        </a:p>
      </dgm:t>
    </dgm:pt>
    <dgm:pt modelId="{D8E2FBE5-641A-6A4F-ACE0-C03C5CFE94E8}" type="sibTrans" cxnId="{76D3F90C-FCE1-7046-AD54-AEBBE1A11777}">
      <dgm:prSet/>
      <dgm:spPr/>
      <dgm:t>
        <a:bodyPr/>
        <a:lstStyle/>
        <a:p>
          <a:endParaRPr lang="en-US"/>
        </a:p>
      </dgm:t>
    </dgm:pt>
    <dgm:pt modelId="{55E56C4E-68EF-C74E-9318-CC9F08BB447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B6E60A8D-0F79-7B45-ACE8-8A89B25A675B}" type="parTrans" cxnId="{44ABDA5D-A266-9248-91A0-66CAD79BBFCF}">
      <dgm:prSet/>
      <dgm:spPr/>
      <dgm:t>
        <a:bodyPr/>
        <a:lstStyle/>
        <a:p>
          <a:endParaRPr lang="en-US"/>
        </a:p>
      </dgm:t>
    </dgm:pt>
    <dgm:pt modelId="{7B8D8176-2E93-254B-8199-AC744C63E37D}" type="sibTrans" cxnId="{44ABDA5D-A266-9248-91A0-66CAD79BBFCF}">
      <dgm:prSet/>
      <dgm:spPr/>
      <dgm:t>
        <a:bodyPr/>
        <a:lstStyle/>
        <a:p>
          <a:endParaRPr lang="en-US"/>
        </a:p>
      </dgm:t>
    </dgm:pt>
    <dgm:pt modelId="{F9207458-1FB3-744B-B310-BF13D6D43278}">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5E4C65F8-7AAD-7C4F-B355-D9795D1DCEE4}" type="parTrans" cxnId="{487DDC90-D8BB-864C-BE85-4B6DC5D6A1BD}">
      <dgm:prSet/>
      <dgm:spPr/>
      <dgm:t>
        <a:bodyPr/>
        <a:lstStyle/>
        <a:p>
          <a:endParaRPr lang="en-US"/>
        </a:p>
      </dgm:t>
    </dgm:pt>
    <dgm:pt modelId="{9333EF0E-E9D6-F847-9ED6-983E3F517F56}" type="sibTrans" cxnId="{487DDC90-D8BB-864C-BE85-4B6DC5D6A1BD}">
      <dgm:prSet/>
      <dgm:spPr/>
      <dgm:t>
        <a:bodyPr/>
        <a:lstStyle/>
        <a:p>
          <a:endParaRPr lang="en-US"/>
        </a:p>
      </dgm:t>
    </dgm:pt>
    <dgm:pt modelId="{4D9D81D3-20E5-6548-84E7-25DB318202DC}">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9DBFE190-9EC7-C54D-B987-1BF023327CFF}" type="parTrans" cxnId="{043987C2-D78D-E342-A65C-CD107D17ED34}">
      <dgm:prSet/>
      <dgm:spPr/>
      <dgm:t>
        <a:bodyPr/>
        <a:lstStyle/>
        <a:p>
          <a:endParaRPr lang="en-US"/>
        </a:p>
      </dgm:t>
    </dgm:pt>
    <dgm:pt modelId="{4DF5E465-9710-9F4F-8BF2-3D6978770435}" type="sibTrans" cxnId="{043987C2-D78D-E342-A65C-CD107D17ED34}">
      <dgm:prSet/>
      <dgm:spPr/>
      <dgm:t>
        <a:bodyPr/>
        <a:lstStyle/>
        <a:p>
          <a:endParaRPr lang="en-US"/>
        </a:p>
      </dgm:t>
    </dgm:pt>
    <dgm:pt modelId="{102E3871-77F5-354C-A695-EB533EFAD804}">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D1517B60-9F14-A841-B7EE-9C5195938F89}" type="parTrans" cxnId="{4535C2C4-E42B-AD47-965B-6CBF6668CFC6}">
      <dgm:prSet/>
      <dgm:spPr/>
      <dgm:t>
        <a:bodyPr/>
        <a:lstStyle/>
        <a:p>
          <a:endParaRPr lang="en-US"/>
        </a:p>
      </dgm:t>
    </dgm:pt>
    <dgm:pt modelId="{3EF7399C-0E8C-754B-9CDC-CCE82AB410BE}" type="sibTrans" cxnId="{4535C2C4-E42B-AD47-965B-6CBF6668CFC6}">
      <dgm:prSet/>
      <dgm:spPr/>
      <dgm:t>
        <a:bodyPr/>
        <a:lstStyle/>
        <a:p>
          <a:endParaRPr lang="en-US"/>
        </a:p>
      </dgm:t>
    </dgm:pt>
    <dgm:pt modelId="{37FA3049-3C85-DA4E-A0EC-CC15671B2FD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1A3F95FE-1F5A-2143-8ACB-4955DF2081A4}" type="parTrans" cxnId="{A0A14D95-83FF-4245-A4EF-95A1D497CE9B}">
      <dgm:prSet/>
      <dgm:spPr/>
      <dgm:t>
        <a:bodyPr/>
        <a:lstStyle/>
        <a:p>
          <a:endParaRPr lang="en-US"/>
        </a:p>
      </dgm:t>
    </dgm:pt>
    <dgm:pt modelId="{126B9D8E-70EA-714A-89F3-772A75CC095E}" type="sibTrans" cxnId="{A0A14D95-83FF-4245-A4EF-95A1D497CE9B}">
      <dgm:prSet/>
      <dgm:spPr/>
      <dgm:t>
        <a:bodyPr/>
        <a:lstStyle/>
        <a:p>
          <a:endParaRPr lang="en-US"/>
        </a:p>
      </dgm:t>
    </dgm:pt>
    <dgm:pt modelId="{59814838-A7B6-4C44-AC61-7D550C05BFD2}">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05A188C1-8ECC-FC40-A322-A28E7E965562}" type="parTrans" cxnId="{FC20B891-21E9-4943-9D30-02EC48340738}">
      <dgm:prSet/>
      <dgm:spPr/>
      <dgm:t>
        <a:bodyPr/>
        <a:lstStyle/>
        <a:p>
          <a:endParaRPr lang="en-US"/>
        </a:p>
      </dgm:t>
    </dgm:pt>
    <dgm:pt modelId="{15765057-F560-C444-85B7-3D90F51E9932}" type="sibTrans" cxnId="{FC20B891-21E9-4943-9D30-02EC48340738}">
      <dgm:prSet/>
      <dgm:spPr/>
      <dgm:t>
        <a:bodyPr/>
        <a:lstStyle/>
        <a:p>
          <a:endParaRPr lang="en-US"/>
        </a:p>
      </dgm:t>
    </dgm:pt>
    <dgm:pt modelId="{40C93E09-661E-BA42-A7C4-B4B6DA2A5A78}" type="pres">
      <dgm:prSet presAssocID="{453182FD-6916-274F-ACC6-E68DC98FBA19}" presName="diagram" presStyleCnt="0">
        <dgm:presLayoutVars>
          <dgm:chPref val="1"/>
          <dgm:dir/>
          <dgm:animOne val="branch"/>
          <dgm:animLvl val="lvl"/>
          <dgm:resizeHandles val="exact"/>
        </dgm:presLayoutVars>
      </dgm:prSet>
      <dgm:spPr/>
      <dgm:t>
        <a:bodyPr/>
        <a:lstStyle/>
        <a:p>
          <a:endParaRPr lang="en-US"/>
        </a:p>
      </dgm:t>
    </dgm:pt>
    <dgm:pt modelId="{9F3B44CB-F3B2-834E-84CF-F2119033B809}" type="pres">
      <dgm:prSet presAssocID="{9F82CB86-B1D2-D946-AB8E-CC85612CE040}" presName="root1" presStyleCnt="0"/>
      <dgm:spPr/>
    </dgm:pt>
    <dgm:pt modelId="{BA9E86E3-C5E3-3A4B-8DC3-67DD3C6D75C1}" type="pres">
      <dgm:prSet presAssocID="{9F82CB86-B1D2-D946-AB8E-CC85612CE040}" presName="LevelOneTextNode" presStyleLbl="node0" presStyleIdx="0" presStyleCnt="4">
        <dgm:presLayoutVars>
          <dgm:chPref val="3"/>
        </dgm:presLayoutVars>
      </dgm:prSet>
      <dgm:spPr/>
      <dgm:t>
        <a:bodyPr/>
        <a:lstStyle/>
        <a:p>
          <a:endParaRPr lang="en-US"/>
        </a:p>
      </dgm:t>
    </dgm:pt>
    <dgm:pt modelId="{9B9F7F4B-4900-024C-A60A-8EB46E5BD92D}" type="pres">
      <dgm:prSet presAssocID="{9F82CB86-B1D2-D946-AB8E-CC85612CE040}" presName="level2hierChild" presStyleCnt="0"/>
      <dgm:spPr/>
    </dgm:pt>
    <dgm:pt modelId="{654A4DD4-B98C-474B-B158-7C32EB964A2C}" type="pres">
      <dgm:prSet presAssocID="{0982D54F-4046-714C-8E0F-D06934832C57}" presName="conn2-1" presStyleLbl="parChTrans1D2" presStyleIdx="0" presStyleCnt="8"/>
      <dgm:spPr/>
      <dgm:t>
        <a:bodyPr/>
        <a:lstStyle/>
        <a:p>
          <a:endParaRPr lang="en-US"/>
        </a:p>
      </dgm:t>
    </dgm:pt>
    <dgm:pt modelId="{A7569165-8FD0-6941-AFF0-B3B1603FAF79}" type="pres">
      <dgm:prSet presAssocID="{0982D54F-4046-714C-8E0F-D06934832C57}" presName="connTx" presStyleLbl="parChTrans1D2" presStyleIdx="0" presStyleCnt="8"/>
      <dgm:spPr/>
      <dgm:t>
        <a:bodyPr/>
        <a:lstStyle/>
        <a:p>
          <a:endParaRPr lang="en-US"/>
        </a:p>
      </dgm:t>
    </dgm:pt>
    <dgm:pt modelId="{7630EF27-E192-E84B-8824-C650FF865DF6}" type="pres">
      <dgm:prSet presAssocID="{375FF18F-2571-BD4A-97EA-51A6C94D9B80}" presName="root2" presStyleCnt="0"/>
      <dgm:spPr/>
    </dgm:pt>
    <dgm:pt modelId="{B696B0D3-E93E-5D46-A8CE-F883CB953E74}" type="pres">
      <dgm:prSet presAssocID="{375FF18F-2571-BD4A-97EA-51A6C94D9B80}" presName="LevelTwoTextNode" presStyleLbl="node2" presStyleIdx="0" presStyleCnt="8">
        <dgm:presLayoutVars>
          <dgm:chPref val="3"/>
        </dgm:presLayoutVars>
      </dgm:prSet>
      <dgm:spPr/>
      <dgm:t>
        <a:bodyPr/>
        <a:lstStyle/>
        <a:p>
          <a:endParaRPr lang="en-US"/>
        </a:p>
      </dgm:t>
    </dgm:pt>
    <dgm:pt modelId="{A264881B-0567-CA48-8C17-E9AC4DB0556D}" type="pres">
      <dgm:prSet presAssocID="{375FF18F-2571-BD4A-97EA-51A6C94D9B80}" presName="level3hierChild" presStyleCnt="0"/>
      <dgm:spPr/>
    </dgm:pt>
    <dgm:pt modelId="{2C2CA044-FABB-BD4D-A758-265CF3DA34A8}" type="pres">
      <dgm:prSet presAssocID="{121BAE46-D892-D04B-ACCC-F689814770A6}" presName="conn2-1" presStyleLbl="parChTrans1D2" presStyleIdx="1" presStyleCnt="8"/>
      <dgm:spPr/>
      <dgm:t>
        <a:bodyPr/>
        <a:lstStyle/>
        <a:p>
          <a:endParaRPr lang="en-US"/>
        </a:p>
      </dgm:t>
    </dgm:pt>
    <dgm:pt modelId="{DA74FFD2-35CE-6347-8BFB-7CCD13226967}" type="pres">
      <dgm:prSet presAssocID="{121BAE46-D892-D04B-ACCC-F689814770A6}" presName="connTx" presStyleLbl="parChTrans1D2" presStyleIdx="1" presStyleCnt="8"/>
      <dgm:spPr/>
      <dgm:t>
        <a:bodyPr/>
        <a:lstStyle/>
        <a:p>
          <a:endParaRPr lang="en-US"/>
        </a:p>
      </dgm:t>
    </dgm:pt>
    <dgm:pt modelId="{FCB0A2B4-2814-7F45-89C8-FBDF569720A8}" type="pres">
      <dgm:prSet presAssocID="{BB78ABD7-5800-DD4E-BFCE-7E67EB6137F7}" presName="root2" presStyleCnt="0"/>
      <dgm:spPr/>
    </dgm:pt>
    <dgm:pt modelId="{BA03538A-604B-EA41-8AF8-187B5BA07292}" type="pres">
      <dgm:prSet presAssocID="{BB78ABD7-5800-DD4E-BFCE-7E67EB6137F7}" presName="LevelTwoTextNode" presStyleLbl="node2" presStyleIdx="1" presStyleCnt="8">
        <dgm:presLayoutVars>
          <dgm:chPref val="3"/>
        </dgm:presLayoutVars>
      </dgm:prSet>
      <dgm:spPr/>
      <dgm:t>
        <a:bodyPr/>
        <a:lstStyle/>
        <a:p>
          <a:endParaRPr lang="en-US"/>
        </a:p>
      </dgm:t>
    </dgm:pt>
    <dgm:pt modelId="{8A9C6D25-677F-DF45-8811-B4F085898A57}" type="pres">
      <dgm:prSet presAssocID="{BB78ABD7-5800-DD4E-BFCE-7E67EB6137F7}" presName="level3hierChild" presStyleCnt="0"/>
      <dgm:spPr/>
    </dgm:pt>
    <dgm:pt modelId="{887A63DF-409B-8D42-919F-ABBB5C6EA996}" type="pres">
      <dgm:prSet presAssocID="{3D3B7CAE-8F64-CD45-B888-42A8E2C53EB2}" presName="root1" presStyleCnt="0"/>
      <dgm:spPr/>
    </dgm:pt>
    <dgm:pt modelId="{00E921AD-864B-3C47-83C9-B751F44A4694}" type="pres">
      <dgm:prSet presAssocID="{3D3B7CAE-8F64-CD45-B888-42A8E2C53EB2}" presName="LevelOneTextNode" presStyleLbl="node0" presStyleIdx="1" presStyleCnt="4">
        <dgm:presLayoutVars>
          <dgm:chPref val="3"/>
        </dgm:presLayoutVars>
      </dgm:prSet>
      <dgm:spPr/>
      <dgm:t>
        <a:bodyPr/>
        <a:lstStyle/>
        <a:p>
          <a:endParaRPr lang="en-US"/>
        </a:p>
      </dgm:t>
    </dgm:pt>
    <dgm:pt modelId="{F846440D-D672-D140-915F-7BA0C973B5AF}" type="pres">
      <dgm:prSet presAssocID="{3D3B7CAE-8F64-CD45-B888-42A8E2C53EB2}" presName="level2hierChild" presStyleCnt="0"/>
      <dgm:spPr/>
    </dgm:pt>
    <dgm:pt modelId="{A0E321F5-4217-2D47-B804-F6A739134810}" type="pres">
      <dgm:prSet presAssocID="{B6E60A8D-0F79-7B45-ACE8-8A89B25A675B}" presName="conn2-1" presStyleLbl="parChTrans1D2" presStyleIdx="2" presStyleCnt="8"/>
      <dgm:spPr/>
      <dgm:t>
        <a:bodyPr/>
        <a:lstStyle/>
        <a:p>
          <a:endParaRPr lang="en-US"/>
        </a:p>
      </dgm:t>
    </dgm:pt>
    <dgm:pt modelId="{C2D734E1-063B-454E-AE2F-0715D167EFC1}" type="pres">
      <dgm:prSet presAssocID="{B6E60A8D-0F79-7B45-ACE8-8A89B25A675B}" presName="connTx" presStyleLbl="parChTrans1D2" presStyleIdx="2" presStyleCnt="8"/>
      <dgm:spPr/>
      <dgm:t>
        <a:bodyPr/>
        <a:lstStyle/>
        <a:p>
          <a:endParaRPr lang="en-US"/>
        </a:p>
      </dgm:t>
    </dgm:pt>
    <dgm:pt modelId="{D53E6472-29CF-C74D-ACEC-BD7F2B1D5DD7}" type="pres">
      <dgm:prSet presAssocID="{55E56C4E-68EF-C74E-9318-CC9F08BB447A}" presName="root2" presStyleCnt="0"/>
      <dgm:spPr/>
    </dgm:pt>
    <dgm:pt modelId="{BEC69085-8E16-7448-9124-02D7DB6D98C7}" type="pres">
      <dgm:prSet presAssocID="{55E56C4E-68EF-C74E-9318-CC9F08BB447A}" presName="LevelTwoTextNode" presStyleLbl="node2" presStyleIdx="2" presStyleCnt="8">
        <dgm:presLayoutVars>
          <dgm:chPref val="3"/>
        </dgm:presLayoutVars>
      </dgm:prSet>
      <dgm:spPr/>
      <dgm:t>
        <a:bodyPr/>
        <a:lstStyle/>
        <a:p>
          <a:endParaRPr lang="en-US"/>
        </a:p>
      </dgm:t>
    </dgm:pt>
    <dgm:pt modelId="{D6B41157-12D4-3B4A-8B23-5212EEEFC033}" type="pres">
      <dgm:prSet presAssocID="{55E56C4E-68EF-C74E-9318-CC9F08BB447A}" presName="level3hierChild" presStyleCnt="0"/>
      <dgm:spPr/>
    </dgm:pt>
    <dgm:pt modelId="{CE9F682F-1A50-BE44-9816-D2AA67241487}" type="pres">
      <dgm:prSet presAssocID="{5E4C65F8-7AAD-7C4F-B355-D9795D1DCEE4}" presName="conn2-1" presStyleLbl="parChTrans1D2" presStyleIdx="3" presStyleCnt="8"/>
      <dgm:spPr/>
      <dgm:t>
        <a:bodyPr/>
        <a:lstStyle/>
        <a:p>
          <a:endParaRPr lang="en-US"/>
        </a:p>
      </dgm:t>
    </dgm:pt>
    <dgm:pt modelId="{70BBB970-34CC-004E-9874-1D2D6BB6CEAF}" type="pres">
      <dgm:prSet presAssocID="{5E4C65F8-7AAD-7C4F-B355-D9795D1DCEE4}" presName="connTx" presStyleLbl="parChTrans1D2" presStyleIdx="3" presStyleCnt="8"/>
      <dgm:spPr/>
      <dgm:t>
        <a:bodyPr/>
        <a:lstStyle/>
        <a:p>
          <a:endParaRPr lang="en-US"/>
        </a:p>
      </dgm:t>
    </dgm:pt>
    <dgm:pt modelId="{A0E7B258-ADA0-5146-BC90-C82CDE8F070F}" type="pres">
      <dgm:prSet presAssocID="{F9207458-1FB3-744B-B310-BF13D6D43278}" presName="root2" presStyleCnt="0"/>
      <dgm:spPr/>
    </dgm:pt>
    <dgm:pt modelId="{82B78342-F267-6047-BA15-4610393462F9}" type="pres">
      <dgm:prSet presAssocID="{F9207458-1FB3-744B-B310-BF13D6D43278}" presName="LevelTwoTextNode" presStyleLbl="node2" presStyleIdx="3" presStyleCnt="8">
        <dgm:presLayoutVars>
          <dgm:chPref val="3"/>
        </dgm:presLayoutVars>
      </dgm:prSet>
      <dgm:spPr/>
      <dgm:t>
        <a:bodyPr/>
        <a:lstStyle/>
        <a:p>
          <a:endParaRPr lang="en-US"/>
        </a:p>
      </dgm:t>
    </dgm:pt>
    <dgm:pt modelId="{2BE3B7BA-6CE6-A842-AC0C-52741402E7EF}" type="pres">
      <dgm:prSet presAssocID="{F9207458-1FB3-744B-B310-BF13D6D43278}" presName="level3hierChild" presStyleCnt="0"/>
      <dgm:spPr/>
    </dgm:pt>
    <dgm:pt modelId="{8B3E3CA5-1B11-1240-BA42-4F9ACD0608AE}" type="pres">
      <dgm:prSet presAssocID="{B3C15603-793D-7944-886A-CFF98E055770}" presName="root1" presStyleCnt="0"/>
      <dgm:spPr/>
    </dgm:pt>
    <dgm:pt modelId="{174BC803-5152-7440-95D6-B6CC87F3EB96}" type="pres">
      <dgm:prSet presAssocID="{B3C15603-793D-7944-886A-CFF98E055770}" presName="LevelOneTextNode" presStyleLbl="node0" presStyleIdx="2" presStyleCnt="4">
        <dgm:presLayoutVars>
          <dgm:chPref val="3"/>
        </dgm:presLayoutVars>
      </dgm:prSet>
      <dgm:spPr/>
      <dgm:t>
        <a:bodyPr/>
        <a:lstStyle/>
        <a:p>
          <a:endParaRPr lang="en-US"/>
        </a:p>
      </dgm:t>
    </dgm:pt>
    <dgm:pt modelId="{85F602FC-A20B-7C4E-B391-DA3562BA6AE5}" type="pres">
      <dgm:prSet presAssocID="{B3C15603-793D-7944-886A-CFF98E055770}" presName="level2hierChild" presStyleCnt="0"/>
      <dgm:spPr/>
    </dgm:pt>
    <dgm:pt modelId="{43DAD2AC-2F1F-9B43-BEA1-64AA249D51D0}" type="pres">
      <dgm:prSet presAssocID="{9DBFE190-9EC7-C54D-B987-1BF023327CFF}" presName="conn2-1" presStyleLbl="parChTrans1D2" presStyleIdx="4" presStyleCnt="8"/>
      <dgm:spPr/>
      <dgm:t>
        <a:bodyPr/>
        <a:lstStyle/>
        <a:p>
          <a:endParaRPr lang="en-US"/>
        </a:p>
      </dgm:t>
    </dgm:pt>
    <dgm:pt modelId="{7572ADBC-5A2F-C248-8D6F-F25814D65DDB}" type="pres">
      <dgm:prSet presAssocID="{9DBFE190-9EC7-C54D-B987-1BF023327CFF}" presName="connTx" presStyleLbl="parChTrans1D2" presStyleIdx="4" presStyleCnt="8"/>
      <dgm:spPr/>
      <dgm:t>
        <a:bodyPr/>
        <a:lstStyle/>
        <a:p>
          <a:endParaRPr lang="en-US"/>
        </a:p>
      </dgm:t>
    </dgm:pt>
    <dgm:pt modelId="{7A8BD0CE-452F-B041-BFF9-B7125420C8C0}" type="pres">
      <dgm:prSet presAssocID="{4D9D81D3-20E5-6548-84E7-25DB318202DC}" presName="root2" presStyleCnt="0"/>
      <dgm:spPr/>
    </dgm:pt>
    <dgm:pt modelId="{CBA49FF8-3F37-2F47-808D-8F29D35B0D5F}" type="pres">
      <dgm:prSet presAssocID="{4D9D81D3-20E5-6548-84E7-25DB318202DC}" presName="LevelTwoTextNode" presStyleLbl="node2" presStyleIdx="4" presStyleCnt="8">
        <dgm:presLayoutVars>
          <dgm:chPref val="3"/>
        </dgm:presLayoutVars>
      </dgm:prSet>
      <dgm:spPr/>
      <dgm:t>
        <a:bodyPr/>
        <a:lstStyle/>
        <a:p>
          <a:endParaRPr lang="en-US"/>
        </a:p>
      </dgm:t>
    </dgm:pt>
    <dgm:pt modelId="{99733322-7FE7-024A-A597-6C6E53E222F3}" type="pres">
      <dgm:prSet presAssocID="{4D9D81D3-20E5-6548-84E7-25DB318202DC}" presName="level3hierChild" presStyleCnt="0"/>
      <dgm:spPr/>
    </dgm:pt>
    <dgm:pt modelId="{7412CFC9-27FB-D34D-AF4B-BD72F047947D}" type="pres">
      <dgm:prSet presAssocID="{D1517B60-9F14-A841-B7EE-9C5195938F89}" presName="conn2-1" presStyleLbl="parChTrans1D2" presStyleIdx="5" presStyleCnt="8"/>
      <dgm:spPr/>
      <dgm:t>
        <a:bodyPr/>
        <a:lstStyle/>
        <a:p>
          <a:endParaRPr lang="en-US"/>
        </a:p>
      </dgm:t>
    </dgm:pt>
    <dgm:pt modelId="{9B043679-4A44-B745-80EA-9D757A831456}" type="pres">
      <dgm:prSet presAssocID="{D1517B60-9F14-A841-B7EE-9C5195938F89}" presName="connTx" presStyleLbl="parChTrans1D2" presStyleIdx="5" presStyleCnt="8"/>
      <dgm:spPr/>
      <dgm:t>
        <a:bodyPr/>
        <a:lstStyle/>
        <a:p>
          <a:endParaRPr lang="en-US"/>
        </a:p>
      </dgm:t>
    </dgm:pt>
    <dgm:pt modelId="{FC0AC82B-855B-3F43-8222-B9BEB432E342}" type="pres">
      <dgm:prSet presAssocID="{102E3871-77F5-354C-A695-EB533EFAD804}" presName="root2" presStyleCnt="0"/>
      <dgm:spPr/>
    </dgm:pt>
    <dgm:pt modelId="{E937DFD2-D195-8C4C-80DA-CE56ADE30D7A}" type="pres">
      <dgm:prSet presAssocID="{102E3871-77F5-354C-A695-EB533EFAD804}" presName="LevelTwoTextNode" presStyleLbl="node2" presStyleIdx="5" presStyleCnt="8">
        <dgm:presLayoutVars>
          <dgm:chPref val="3"/>
        </dgm:presLayoutVars>
      </dgm:prSet>
      <dgm:spPr/>
      <dgm:t>
        <a:bodyPr/>
        <a:lstStyle/>
        <a:p>
          <a:endParaRPr lang="en-US"/>
        </a:p>
      </dgm:t>
    </dgm:pt>
    <dgm:pt modelId="{C2383F70-5C5A-B540-8015-07465CB387DC}" type="pres">
      <dgm:prSet presAssocID="{102E3871-77F5-354C-A695-EB533EFAD804}" presName="level3hierChild" presStyleCnt="0"/>
      <dgm:spPr/>
    </dgm:pt>
    <dgm:pt modelId="{C7761AE8-FB29-AA41-A1E3-4AFC7FECDEAA}" type="pres">
      <dgm:prSet presAssocID="{CCA05353-8FF5-4B47-B404-C194575FBA04}" presName="root1" presStyleCnt="0"/>
      <dgm:spPr/>
    </dgm:pt>
    <dgm:pt modelId="{F33B5746-E013-C44E-86F2-AC6944AE913E}" type="pres">
      <dgm:prSet presAssocID="{CCA05353-8FF5-4B47-B404-C194575FBA04}" presName="LevelOneTextNode" presStyleLbl="node0" presStyleIdx="3" presStyleCnt="4">
        <dgm:presLayoutVars>
          <dgm:chPref val="3"/>
        </dgm:presLayoutVars>
      </dgm:prSet>
      <dgm:spPr/>
      <dgm:t>
        <a:bodyPr/>
        <a:lstStyle/>
        <a:p>
          <a:endParaRPr lang="en-US"/>
        </a:p>
      </dgm:t>
    </dgm:pt>
    <dgm:pt modelId="{4E45217F-B3EF-E240-8389-CA1776E42499}" type="pres">
      <dgm:prSet presAssocID="{CCA05353-8FF5-4B47-B404-C194575FBA04}" presName="level2hierChild" presStyleCnt="0"/>
      <dgm:spPr/>
    </dgm:pt>
    <dgm:pt modelId="{4F893F7F-465B-6948-A093-0DE30AABF66B}" type="pres">
      <dgm:prSet presAssocID="{1A3F95FE-1F5A-2143-8ACB-4955DF2081A4}" presName="conn2-1" presStyleLbl="parChTrans1D2" presStyleIdx="6" presStyleCnt="8"/>
      <dgm:spPr/>
      <dgm:t>
        <a:bodyPr/>
        <a:lstStyle/>
        <a:p>
          <a:endParaRPr lang="en-US"/>
        </a:p>
      </dgm:t>
    </dgm:pt>
    <dgm:pt modelId="{686854E8-B0F9-234B-8887-19AEBC3028A0}" type="pres">
      <dgm:prSet presAssocID="{1A3F95FE-1F5A-2143-8ACB-4955DF2081A4}" presName="connTx" presStyleLbl="parChTrans1D2" presStyleIdx="6" presStyleCnt="8"/>
      <dgm:spPr/>
      <dgm:t>
        <a:bodyPr/>
        <a:lstStyle/>
        <a:p>
          <a:endParaRPr lang="en-US"/>
        </a:p>
      </dgm:t>
    </dgm:pt>
    <dgm:pt modelId="{24BA368F-0BDE-A441-93E2-CA9F826B5662}" type="pres">
      <dgm:prSet presAssocID="{37FA3049-3C85-DA4E-A0EC-CC15671B2FDA}" presName="root2" presStyleCnt="0"/>
      <dgm:spPr/>
    </dgm:pt>
    <dgm:pt modelId="{79FC46CC-97BE-2D44-8D36-99BA0A5DE9AE}" type="pres">
      <dgm:prSet presAssocID="{37FA3049-3C85-DA4E-A0EC-CC15671B2FDA}" presName="LevelTwoTextNode" presStyleLbl="node2" presStyleIdx="6" presStyleCnt="8">
        <dgm:presLayoutVars>
          <dgm:chPref val="3"/>
        </dgm:presLayoutVars>
      </dgm:prSet>
      <dgm:spPr/>
      <dgm:t>
        <a:bodyPr/>
        <a:lstStyle/>
        <a:p>
          <a:endParaRPr lang="en-US"/>
        </a:p>
      </dgm:t>
    </dgm:pt>
    <dgm:pt modelId="{A1A93576-E35C-DC43-A330-492EA9C9AEAC}" type="pres">
      <dgm:prSet presAssocID="{37FA3049-3C85-DA4E-A0EC-CC15671B2FDA}" presName="level3hierChild" presStyleCnt="0"/>
      <dgm:spPr/>
    </dgm:pt>
    <dgm:pt modelId="{516BD319-77F6-8640-9A11-0DDB6D1A6349}" type="pres">
      <dgm:prSet presAssocID="{05A188C1-8ECC-FC40-A322-A28E7E965562}" presName="conn2-1" presStyleLbl="parChTrans1D2" presStyleIdx="7" presStyleCnt="8"/>
      <dgm:spPr/>
      <dgm:t>
        <a:bodyPr/>
        <a:lstStyle/>
        <a:p>
          <a:endParaRPr lang="en-US"/>
        </a:p>
      </dgm:t>
    </dgm:pt>
    <dgm:pt modelId="{2808DB88-E8EE-6D4B-8633-2E1CE4DB6D8B}" type="pres">
      <dgm:prSet presAssocID="{05A188C1-8ECC-FC40-A322-A28E7E965562}" presName="connTx" presStyleLbl="parChTrans1D2" presStyleIdx="7" presStyleCnt="8"/>
      <dgm:spPr/>
      <dgm:t>
        <a:bodyPr/>
        <a:lstStyle/>
        <a:p>
          <a:endParaRPr lang="en-US"/>
        </a:p>
      </dgm:t>
    </dgm:pt>
    <dgm:pt modelId="{A67DFE08-F00A-1647-8FFA-F19423F03205}" type="pres">
      <dgm:prSet presAssocID="{59814838-A7B6-4C44-AC61-7D550C05BFD2}" presName="root2" presStyleCnt="0"/>
      <dgm:spPr/>
    </dgm:pt>
    <dgm:pt modelId="{684C1025-9A21-704E-857B-D09F4996A018}" type="pres">
      <dgm:prSet presAssocID="{59814838-A7B6-4C44-AC61-7D550C05BFD2}" presName="LevelTwoTextNode" presStyleLbl="node2" presStyleIdx="7" presStyleCnt="8">
        <dgm:presLayoutVars>
          <dgm:chPref val="3"/>
        </dgm:presLayoutVars>
      </dgm:prSet>
      <dgm:spPr/>
      <dgm:t>
        <a:bodyPr/>
        <a:lstStyle/>
        <a:p>
          <a:endParaRPr lang="en-US"/>
        </a:p>
      </dgm:t>
    </dgm:pt>
    <dgm:pt modelId="{7154C47B-D578-4744-A014-3F6F89B8AE11}" type="pres">
      <dgm:prSet presAssocID="{59814838-A7B6-4C44-AC61-7D550C05BFD2}" presName="level3hierChild" presStyleCnt="0"/>
      <dgm:spPr/>
    </dgm:pt>
  </dgm:ptLst>
  <dgm:cxnLst>
    <dgm:cxn modelId="{487DDC90-D8BB-864C-BE85-4B6DC5D6A1BD}" srcId="{3D3B7CAE-8F64-CD45-B888-42A8E2C53EB2}" destId="{F9207458-1FB3-744B-B310-BF13D6D43278}" srcOrd="1" destOrd="0" parTransId="{5E4C65F8-7AAD-7C4F-B355-D9795D1DCEE4}" sibTransId="{9333EF0E-E9D6-F847-9ED6-983E3F517F56}"/>
    <dgm:cxn modelId="{A2C593D6-8B25-9947-909F-3511C6A6A202}" type="presOf" srcId="{F9207458-1FB3-744B-B310-BF13D6D43278}" destId="{82B78342-F267-6047-BA15-4610393462F9}" srcOrd="0" destOrd="0" presId="urn:microsoft.com/office/officeart/2005/8/layout/hierarchy2"/>
    <dgm:cxn modelId="{2CD1DB9A-7BC6-AD4B-B2AF-D6608727C990}" type="presOf" srcId="{1A3F95FE-1F5A-2143-8ACB-4955DF2081A4}" destId="{4F893F7F-465B-6948-A093-0DE30AABF66B}" srcOrd="0" destOrd="0" presId="urn:microsoft.com/office/officeart/2005/8/layout/hierarchy2"/>
    <dgm:cxn modelId="{263E1A0C-80B5-764E-B99C-BC3D2E5EAEE8}" type="presOf" srcId="{B6E60A8D-0F79-7B45-ACE8-8A89B25A675B}" destId="{C2D734E1-063B-454E-AE2F-0715D167EFC1}" srcOrd="1" destOrd="0" presId="urn:microsoft.com/office/officeart/2005/8/layout/hierarchy2"/>
    <dgm:cxn modelId="{6351DF33-F38D-9347-B534-E3416785C5F7}" type="presOf" srcId="{0982D54F-4046-714C-8E0F-D06934832C57}" destId="{A7569165-8FD0-6941-AFF0-B3B1603FAF79}" srcOrd="1" destOrd="0" presId="urn:microsoft.com/office/officeart/2005/8/layout/hierarchy2"/>
    <dgm:cxn modelId="{B011ED99-2D13-3646-A43E-B7736B42B2FB}" type="presOf" srcId="{453182FD-6916-274F-ACC6-E68DC98FBA19}" destId="{40C93E09-661E-BA42-A7C4-B4B6DA2A5A78}" srcOrd="0" destOrd="0" presId="urn:microsoft.com/office/officeart/2005/8/layout/hierarchy2"/>
    <dgm:cxn modelId="{50DC9480-7896-F641-8618-2FA9628CADCF}" type="presOf" srcId="{CCA05353-8FF5-4B47-B404-C194575FBA04}" destId="{F33B5746-E013-C44E-86F2-AC6944AE913E}" srcOrd="0" destOrd="0" presId="urn:microsoft.com/office/officeart/2005/8/layout/hierarchy2"/>
    <dgm:cxn modelId="{4535C2C4-E42B-AD47-965B-6CBF6668CFC6}" srcId="{B3C15603-793D-7944-886A-CFF98E055770}" destId="{102E3871-77F5-354C-A695-EB533EFAD804}" srcOrd="1" destOrd="0" parTransId="{D1517B60-9F14-A841-B7EE-9C5195938F89}" sibTransId="{3EF7399C-0E8C-754B-9CDC-CCE82AB410BE}"/>
    <dgm:cxn modelId="{03E8C2D6-C90A-3341-84DB-92F70788873D}" type="presOf" srcId="{D1517B60-9F14-A841-B7EE-9C5195938F89}" destId="{7412CFC9-27FB-D34D-AF4B-BD72F047947D}" srcOrd="0" destOrd="0" presId="urn:microsoft.com/office/officeart/2005/8/layout/hierarchy2"/>
    <dgm:cxn modelId="{19FD3EA8-2AEB-0940-A2BC-ECCBD9101EC4}" type="presOf" srcId="{121BAE46-D892-D04B-ACCC-F689814770A6}" destId="{DA74FFD2-35CE-6347-8BFB-7CCD13226967}" srcOrd="1" destOrd="0" presId="urn:microsoft.com/office/officeart/2005/8/layout/hierarchy2"/>
    <dgm:cxn modelId="{792110DE-3D50-564B-8F0A-16F7BF281162}" srcId="{453182FD-6916-274F-ACC6-E68DC98FBA19}" destId="{9F82CB86-B1D2-D946-AB8E-CC85612CE040}" srcOrd="0" destOrd="0" parTransId="{1B0C9F5F-7082-534B-BDD2-3FABC350F9CB}" sibTransId="{A3D2E351-79B6-CC46-BAA9-488067DDE805}"/>
    <dgm:cxn modelId="{2EA04595-564E-1D4F-B23C-F316E24A76AB}" type="presOf" srcId="{B3C15603-793D-7944-886A-CFF98E055770}" destId="{174BC803-5152-7440-95D6-B6CC87F3EB96}" srcOrd="0" destOrd="0" presId="urn:microsoft.com/office/officeart/2005/8/layout/hierarchy2"/>
    <dgm:cxn modelId="{043987C2-D78D-E342-A65C-CD107D17ED34}" srcId="{B3C15603-793D-7944-886A-CFF98E055770}" destId="{4D9D81D3-20E5-6548-84E7-25DB318202DC}" srcOrd="0" destOrd="0" parTransId="{9DBFE190-9EC7-C54D-B987-1BF023327CFF}" sibTransId="{4DF5E465-9710-9F4F-8BF2-3D6978770435}"/>
    <dgm:cxn modelId="{6D06836A-7FC7-354B-864F-A89CE3A4449C}" type="presOf" srcId="{D1517B60-9F14-A841-B7EE-9C5195938F89}" destId="{9B043679-4A44-B745-80EA-9D757A831456}" srcOrd="1" destOrd="0" presId="urn:microsoft.com/office/officeart/2005/8/layout/hierarchy2"/>
    <dgm:cxn modelId="{C71BC84D-D9E7-FD43-9395-383733B32B8C}" type="presOf" srcId="{1A3F95FE-1F5A-2143-8ACB-4955DF2081A4}" destId="{686854E8-B0F9-234B-8887-19AEBC3028A0}" srcOrd="1" destOrd="0" presId="urn:microsoft.com/office/officeart/2005/8/layout/hierarchy2"/>
    <dgm:cxn modelId="{6ED3FB67-D666-404F-934B-B8A4C38EC7E6}" type="presOf" srcId="{0982D54F-4046-714C-8E0F-D06934832C57}" destId="{654A4DD4-B98C-474B-B158-7C32EB964A2C}" srcOrd="0" destOrd="0" presId="urn:microsoft.com/office/officeart/2005/8/layout/hierarchy2"/>
    <dgm:cxn modelId="{96CB38D2-E3B1-5B48-BC68-49159CE25B04}" type="presOf" srcId="{102E3871-77F5-354C-A695-EB533EFAD804}" destId="{E937DFD2-D195-8C4C-80DA-CE56ADE30D7A}" srcOrd="0" destOrd="0" presId="urn:microsoft.com/office/officeart/2005/8/layout/hierarchy2"/>
    <dgm:cxn modelId="{9F188507-919D-0941-B289-AE3DDB65987A}" type="presOf" srcId="{3D3B7CAE-8F64-CD45-B888-42A8E2C53EB2}" destId="{00E921AD-864B-3C47-83C9-B751F44A4694}" srcOrd="0" destOrd="0" presId="urn:microsoft.com/office/officeart/2005/8/layout/hierarchy2"/>
    <dgm:cxn modelId="{0283399C-A8D2-824F-A4B8-898ACC227E0E}" type="presOf" srcId="{4D9D81D3-20E5-6548-84E7-25DB318202DC}" destId="{CBA49FF8-3F37-2F47-808D-8F29D35B0D5F}" srcOrd="0" destOrd="0" presId="urn:microsoft.com/office/officeart/2005/8/layout/hierarchy2"/>
    <dgm:cxn modelId="{B39046F6-FCF5-394A-8D32-D6C8EB583267}" srcId="{9F82CB86-B1D2-D946-AB8E-CC85612CE040}" destId="{375FF18F-2571-BD4A-97EA-51A6C94D9B80}" srcOrd="0" destOrd="0" parTransId="{0982D54F-4046-714C-8E0F-D06934832C57}" sibTransId="{5FB13ABE-97A6-4B40-B104-266D9646542F}"/>
    <dgm:cxn modelId="{46DE2801-063F-9F41-9963-1D6B890A1ABB}" type="presOf" srcId="{9DBFE190-9EC7-C54D-B987-1BF023327CFF}" destId="{43DAD2AC-2F1F-9B43-BEA1-64AA249D51D0}" srcOrd="0" destOrd="0" presId="urn:microsoft.com/office/officeart/2005/8/layout/hierarchy2"/>
    <dgm:cxn modelId="{79D0CC9F-C770-9D42-BB79-6FB9E0EF5F02}" type="presOf" srcId="{37FA3049-3C85-DA4E-A0EC-CC15671B2FDA}" destId="{79FC46CC-97BE-2D44-8D36-99BA0A5DE9AE}" srcOrd="0" destOrd="0" presId="urn:microsoft.com/office/officeart/2005/8/layout/hierarchy2"/>
    <dgm:cxn modelId="{E21C0A65-96A9-2E4D-B32F-2961E4107509}" type="presOf" srcId="{B6E60A8D-0F79-7B45-ACE8-8A89B25A675B}" destId="{A0E321F5-4217-2D47-B804-F6A739134810}" srcOrd="0" destOrd="0" presId="urn:microsoft.com/office/officeart/2005/8/layout/hierarchy2"/>
    <dgm:cxn modelId="{AF696F5E-D3EE-0D43-BE40-BC3BCEBAD981}" type="presOf" srcId="{9DBFE190-9EC7-C54D-B987-1BF023327CFF}" destId="{7572ADBC-5A2F-C248-8D6F-F25814D65DDB}" srcOrd="1" destOrd="0" presId="urn:microsoft.com/office/officeart/2005/8/layout/hierarchy2"/>
    <dgm:cxn modelId="{2D56B3CE-BD9F-4E46-89D1-B51CCC8936F3}" type="presOf" srcId="{05A188C1-8ECC-FC40-A322-A28E7E965562}" destId="{516BD319-77F6-8640-9A11-0DDB6D1A6349}" srcOrd="0" destOrd="0" presId="urn:microsoft.com/office/officeart/2005/8/layout/hierarchy2"/>
    <dgm:cxn modelId="{44ABDA5D-A266-9248-91A0-66CAD79BBFCF}" srcId="{3D3B7CAE-8F64-CD45-B888-42A8E2C53EB2}" destId="{55E56C4E-68EF-C74E-9318-CC9F08BB447A}" srcOrd="0" destOrd="0" parTransId="{B6E60A8D-0F79-7B45-ACE8-8A89B25A675B}" sibTransId="{7B8D8176-2E93-254B-8199-AC744C63E37D}"/>
    <dgm:cxn modelId="{8E8FD71B-96F1-2B44-9B70-569D803C61FC}" type="presOf" srcId="{9F82CB86-B1D2-D946-AB8E-CC85612CE040}" destId="{BA9E86E3-C5E3-3A4B-8DC3-67DD3C6D75C1}" srcOrd="0" destOrd="0" presId="urn:microsoft.com/office/officeart/2005/8/layout/hierarchy2"/>
    <dgm:cxn modelId="{9A713A3B-44BA-6E4C-B058-A288947AF448}" type="presOf" srcId="{375FF18F-2571-BD4A-97EA-51A6C94D9B80}" destId="{B696B0D3-E93E-5D46-A8CE-F883CB953E74}" srcOrd="0" destOrd="0" presId="urn:microsoft.com/office/officeart/2005/8/layout/hierarchy2"/>
    <dgm:cxn modelId="{40EEE409-5E51-F842-AAD6-A2FE84E9FC27}" type="presOf" srcId="{05A188C1-8ECC-FC40-A322-A28E7E965562}" destId="{2808DB88-E8EE-6D4B-8633-2E1CE4DB6D8B}" srcOrd="1" destOrd="0" presId="urn:microsoft.com/office/officeart/2005/8/layout/hierarchy2"/>
    <dgm:cxn modelId="{F3680222-D1B6-7D43-8D9C-372831C91219}" type="presOf" srcId="{BB78ABD7-5800-DD4E-BFCE-7E67EB6137F7}" destId="{BA03538A-604B-EA41-8AF8-187B5BA07292}" srcOrd="0" destOrd="0" presId="urn:microsoft.com/office/officeart/2005/8/layout/hierarchy2"/>
    <dgm:cxn modelId="{A0A14D95-83FF-4245-A4EF-95A1D497CE9B}" srcId="{CCA05353-8FF5-4B47-B404-C194575FBA04}" destId="{37FA3049-3C85-DA4E-A0EC-CC15671B2FDA}" srcOrd="0" destOrd="0" parTransId="{1A3F95FE-1F5A-2143-8ACB-4955DF2081A4}" sibTransId="{126B9D8E-70EA-714A-89F3-772A75CC095E}"/>
    <dgm:cxn modelId="{7345D9B3-2E01-3A47-887C-8A375452D59A}" srcId="{453182FD-6916-274F-ACC6-E68DC98FBA19}" destId="{3D3B7CAE-8F64-CD45-B888-42A8E2C53EB2}" srcOrd="1" destOrd="0" parTransId="{39F0BA8B-B5A0-3947-AC1C-A18528925CDB}" sibTransId="{DAEB754F-BB28-5B42-A95C-388C4DE26235}"/>
    <dgm:cxn modelId="{F4B5843D-191F-2144-9537-653E9B52C20F}" type="presOf" srcId="{55E56C4E-68EF-C74E-9318-CC9F08BB447A}" destId="{BEC69085-8E16-7448-9124-02D7DB6D98C7}" srcOrd="0" destOrd="0" presId="urn:microsoft.com/office/officeart/2005/8/layout/hierarchy2"/>
    <dgm:cxn modelId="{ED426035-8186-F541-927F-6BA87CDA2321}" type="presOf" srcId="{59814838-A7B6-4C44-AC61-7D550C05BFD2}" destId="{684C1025-9A21-704E-857B-D09F4996A018}" srcOrd="0" destOrd="0" presId="urn:microsoft.com/office/officeart/2005/8/layout/hierarchy2"/>
    <dgm:cxn modelId="{FC20B891-21E9-4943-9D30-02EC48340738}" srcId="{CCA05353-8FF5-4B47-B404-C194575FBA04}" destId="{59814838-A7B6-4C44-AC61-7D550C05BFD2}" srcOrd="1" destOrd="0" parTransId="{05A188C1-8ECC-FC40-A322-A28E7E965562}" sibTransId="{15765057-F560-C444-85B7-3D90F51E9932}"/>
    <dgm:cxn modelId="{51D88376-7870-EB40-9663-94E18AA05025}" srcId="{453182FD-6916-274F-ACC6-E68DC98FBA19}" destId="{B3C15603-793D-7944-886A-CFF98E055770}" srcOrd="2" destOrd="0" parTransId="{33AA77EB-97E6-3040-9DF2-E8D65DF3A02A}" sibTransId="{B83C529A-C32D-D849-AB41-F019B75B4FDD}"/>
    <dgm:cxn modelId="{9F8C473B-2DD5-9341-9370-519D5BCBFB42}" type="presOf" srcId="{5E4C65F8-7AAD-7C4F-B355-D9795D1DCEE4}" destId="{70BBB970-34CC-004E-9874-1D2D6BB6CEAF}" srcOrd="1" destOrd="0" presId="urn:microsoft.com/office/officeart/2005/8/layout/hierarchy2"/>
    <dgm:cxn modelId="{E1DF6A28-95FA-6F40-AB27-6D5D9DB09AB4}" type="presOf" srcId="{121BAE46-D892-D04B-ACCC-F689814770A6}" destId="{2C2CA044-FABB-BD4D-A758-265CF3DA34A8}" srcOrd="0" destOrd="0" presId="urn:microsoft.com/office/officeart/2005/8/layout/hierarchy2"/>
    <dgm:cxn modelId="{A1064B24-0BB9-4B4E-9C60-C58294C65217}" type="presOf" srcId="{5E4C65F8-7AAD-7C4F-B355-D9795D1DCEE4}" destId="{CE9F682F-1A50-BE44-9816-D2AA67241487}" srcOrd="0" destOrd="0" presId="urn:microsoft.com/office/officeart/2005/8/layout/hierarchy2"/>
    <dgm:cxn modelId="{87026841-F4F1-EE49-8F25-A1AA6717CB3A}" srcId="{9F82CB86-B1D2-D946-AB8E-CC85612CE040}" destId="{BB78ABD7-5800-DD4E-BFCE-7E67EB6137F7}" srcOrd="1" destOrd="0" parTransId="{121BAE46-D892-D04B-ACCC-F689814770A6}" sibTransId="{86305CE9-615B-114D-A56F-53742992C825}"/>
    <dgm:cxn modelId="{76D3F90C-FCE1-7046-AD54-AEBBE1A11777}" srcId="{453182FD-6916-274F-ACC6-E68DC98FBA19}" destId="{CCA05353-8FF5-4B47-B404-C194575FBA04}" srcOrd="3" destOrd="0" parTransId="{AB1E192C-5106-BE48-8333-8F2A84C68631}" sibTransId="{D8E2FBE5-641A-6A4F-ACE0-C03C5CFE94E8}"/>
    <dgm:cxn modelId="{6713220B-7B93-8E41-A8F6-4D035FBC087F}" type="presParOf" srcId="{40C93E09-661E-BA42-A7C4-B4B6DA2A5A78}" destId="{9F3B44CB-F3B2-834E-84CF-F2119033B809}" srcOrd="0" destOrd="0" presId="urn:microsoft.com/office/officeart/2005/8/layout/hierarchy2"/>
    <dgm:cxn modelId="{6596107C-C21B-4848-8112-590E7A92E0DC}" type="presParOf" srcId="{9F3B44CB-F3B2-834E-84CF-F2119033B809}" destId="{BA9E86E3-C5E3-3A4B-8DC3-67DD3C6D75C1}" srcOrd="0" destOrd="0" presId="urn:microsoft.com/office/officeart/2005/8/layout/hierarchy2"/>
    <dgm:cxn modelId="{8DEA2CC7-E2A5-0441-95C1-EBF10CEF3CC0}" type="presParOf" srcId="{9F3B44CB-F3B2-834E-84CF-F2119033B809}" destId="{9B9F7F4B-4900-024C-A60A-8EB46E5BD92D}" srcOrd="1" destOrd="0" presId="urn:microsoft.com/office/officeart/2005/8/layout/hierarchy2"/>
    <dgm:cxn modelId="{FD2AFB23-B737-9449-AA05-FFC89609D20F}" type="presParOf" srcId="{9B9F7F4B-4900-024C-A60A-8EB46E5BD92D}" destId="{654A4DD4-B98C-474B-B158-7C32EB964A2C}" srcOrd="0" destOrd="0" presId="urn:microsoft.com/office/officeart/2005/8/layout/hierarchy2"/>
    <dgm:cxn modelId="{C35C5D3D-D5B2-9843-9D93-62A176485226}" type="presParOf" srcId="{654A4DD4-B98C-474B-B158-7C32EB964A2C}" destId="{A7569165-8FD0-6941-AFF0-B3B1603FAF79}" srcOrd="0" destOrd="0" presId="urn:microsoft.com/office/officeart/2005/8/layout/hierarchy2"/>
    <dgm:cxn modelId="{BB053212-D96D-3042-8FBE-68D9DDF640E3}" type="presParOf" srcId="{9B9F7F4B-4900-024C-A60A-8EB46E5BD92D}" destId="{7630EF27-E192-E84B-8824-C650FF865DF6}" srcOrd="1" destOrd="0" presId="urn:microsoft.com/office/officeart/2005/8/layout/hierarchy2"/>
    <dgm:cxn modelId="{2340D4B1-28EE-D542-A271-19FD98D7DF5E}" type="presParOf" srcId="{7630EF27-E192-E84B-8824-C650FF865DF6}" destId="{B696B0D3-E93E-5D46-A8CE-F883CB953E74}" srcOrd="0" destOrd="0" presId="urn:microsoft.com/office/officeart/2005/8/layout/hierarchy2"/>
    <dgm:cxn modelId="{8679DC79-9530-4C42-B955-2D949FA920C3}" type="presParOf" srcId="{7630EF27-E192-E84B-8824-C650FF865DF6}" destId="{A264881B-0567-CA48-8C17-E9AC4DB0556D}" srcOrd="1" destOrd="0" presId="urn:microsoft.com/office/officeart/2005/8/layout/hierarchy2"/>
    <dgm:cxn modelId="{29E7FF0A-C95D-5E45-82DD-F2CACA382599}" type="presParOf" srcId="{9B9F7F4B-4900-024C-A60A-8EB46E5BD92D}" destId="{2C2CA044-FABB-BD4D-A758-265CF3DA34A8}" srcOrd="2" destOrd="0" presId="urn:microsoft.com/office/officeart/2005/8/layout/hierarchy2"/>
    <dgm:cxn modelId="{106DD05F-7322-9043-A7E3-A3ECD52FF070}" type="presParOf" srcId="{2C2CA044-FABB-BD4D-A758-265CF3DA34A8}" destId="{DA74FFD2-35CE-6347-8BFB-7CCD13226967}" srcOrd="0" destOrd="0" presId="urn:microsoft.com/office/officeart/2005/8/layout/hierarchy2"/>
    <dgm:cxn modelId="{FC01E49F-F358-FC40-A1D4-A6FD9EBD0662}" type="presParOf" srcId="{9B9F7F4B-4900-024C-A60A-8EB46E5BD92D}" destId="{FCB0A2B4-2814-7F45-89C8-FBDF569720A8}" srcOrd="3" destOrd="0" presId="urn:microsoft.com/office/officeart/2005/8/layout/hierarchy2"/>
    <dgm:cxn modelId="{F78496C1-D1AD-5C4F-91C9-E19C8393476B}" type="presParOf" srcId="{FCB0A2B4-2814-7F45-89C8-FBDF569720A8}" destId="{BA03538A-604B-EA41-8AF8-187B5BA07292}" srcOrd="0" destOrd="0" presId="urn:microsoft.com/office/officeart/2005/8/layout/hierarchy2"/>
    <dgm:cxn modelId="{184E12D7-8BC6-2044-91C1-7E9FC111D977}" type="presParOf" srcId="{FCB0A2B4-2814-7F45-89C8-FBDF569720A8}" destId="{8A9C6D25-677F-DF45-8811-B4F085898A57}" srcOrd="1" destOrd="0" presId="urn:microsoft.com/office/officeart/2005/8/layout/hierarchy2"/>
    <dgm:cxn modelId="{F59565C2-3F83-5E43-9292-E70C295762E9}" type="presParOf" srcId="{40C93E09-661E-BA42-A7C4-B4B6DA2A5A78}" destId="{887A63DF-409B-8D42-919F-ABBB5C6EA996}" srcOrd="1" destOrd="0" presId="urn:microsoft.com/office/officeart/2005/8/layout/hierarchy2"/>
    <dgm:cxn modelId="{678CF1D2-42DB-8047-BAB8-5791803951D1}" type="presParOf" srcId="{887A63DF-409B-8D42-919F-ABBB5C6EA996}" destId="{00E921AD-864B-3C47-83C9-B751F44A4694}" srcOrd="0" destOrd="0" presId="urn:microsoft.com/office/officeart/2005/8/layout/hierarchy2"/>
    <dgm:cxn modelId="{CA137920-C7E4-AD4C-80B1-DD7DEB625C8B}" type="presParOf" srcId="{887A63DF-409B-8D42-919F-ABBB5C6EA996}" destId="{F846440D-D672-D140-915F-7BA0C973B5AF}" srcOrd="1" destOrd="0" presId="urn:microsoft.com/office/officeart/2005/8/layout/hierarchy2"/>
    <dgm:cxn modelId="{0E7EE068-95DC-194D-9E9D-18D995301AFE}" type="presParOf" srcId="{F846440D-D672-D140-915F-7BA0C973B5AF}" destId="{A0E321F5-4217-2D47-B804-F6A739134810}" srcOrd="0" destOrd="0" presId="urn:microsoft.com/office/officeart/2005/8/layout/hierarchy2"/>
    <dgm:cxn modelId="{B530B816-6DA2-0043-8A31-9859D55BD53E}" type="presParOf" srcId="{A0E321F5-4217-2D47-B804-F6A739134810}" destId="{C2D734E1-063B-454E-AE2F-0715D167EFC1}" srcOrd="0" destOrd="0" presId="urn:microsoft.com/office/officeart/2005/8/layout/hierarchy2"/>
    <dgm:cxn modelId="{14EF82ED-28D3-9B47-8520-BD0A4E84E711}" type="presParOf" srcId="{F846440D-D672-D140-915F-7BA0C973B5AF}" destId="{D53E6472-29CF-C74D-ACEC-BD7F2B1D5DD7}" srcOrd="1" destOrd="0" presId="urn:microsoft.com/office/officeart/2005/8/layout/hierarchy2"/>
    <dgm:cxn modelId="{F6627FF6-14D2-564C-B69A-389EB3CC69FF}" type="presParOf" srcId="{D53E6472-29CF-C74D-ACEC-BD7F2B1D5DD7}" destId="{BEC69085-8E16-7448-9124-02D7DB6D98C7}" srcOrd="0" destOrd="0" presId="urn:microsoft.com/office/officeart/2005/8/layout/hierarchy2"/>
    <dgm:cxn modelId="{64780141-0284-A94C-A0EC-F2CC3767D906}" type="presParOf" srcId="{D53E6472-29CF-C74D-ACEC-BD7F2B1D5DD7}" destId="{D6B41157-12D4-3B4A-8B23-5212EEEFC033}" srcOrd="1" destOrd="0" presId="urn:microsoft.com/office/officeart/2005/8/layout/hierarchy2"/>
    <dgm:cxn modelId="{0058CD10-3232-2940-9A50-E323179256DE}" type="presParOf" srcId="{F846440D-D672-D140-915F-7BA0C973B5AF}" destId="{CE9F682F-1A50-BE44-9816-D2AA67241487}" srcOrd="2" destOrd="0" presId="urn:microsoft.com/office/officeart/2005/8/layout/hierarchy2"/>
    <dgm:cxn modelId="{BE14AA19-11DD-0E4C-A238-E632F02B75C0}" type="presParOf" srcId="{CE9F682F-1A50-BE44-9816-D2AA67241487}" destId="{70BBB970-34CC-004E-9874-1D2D6BB6CEAF}" srcOrd="0" destOrd="0" presId="urn:microsoft.com/office/officeart/2005/8/layout/hierarchy2"/>
    <dgm:cxn modelId="{54ED0C39-9911-0D4B-8176-96FB4E57DA12}" type="presParOf" srcId="{F846440D-D672-D140-915F-7BA0C973B5AF}" destId="{A0E7B258-ADA0-5146-BC90-C82CDE8F070F}" srcOrd="3" destOrd="0" presId="urn:microsoft.com/office/officeart/2005/8/layout/hierarchy2"/>
    <dgm:cxn modelId="{ED9641B4-6CCC-6F4A-8DAF-3A4F9283B141}" type="presParOf" srcId="{A0E7B258-ADA0-5146-BC90-C82CDE8F070F}" destId="{82B78342-F267-6047-BA15-4610393462F9}" srcOrd="0" destOrd="0" presId="urn:microsoft.com/office/officeart/2005/8/layout/hierarchy2"/>
    <dgm:cxn modelId="{7AC2B939-C7D6-6042-A47D-999B9A83B8F7}" type="presParOf" srcId="{A0E7B258-ADA0-5146-BC90-C82CDE8F070F}" destId="{2BE3B7BA-6CE6-A842-AC0C-52741402E7EF}" srcOrd="1" destOrd="0" presId="urn:microsoft.com/office/officeart/2005/8/layout/hierarchy2"/>
    <dgm:cxn modelId="{51FB7A39-1FA8-5A43-8184-1E3AF6293DDA}" type="presParOf" srcId="{40C93E09-661E-BA42-A7C4-B4B6DA2A5A78}" destId="{8B3E3CA5-1B11-1240-BA42-4F9ACD0608AE}" srcOrd="2" destOrd="0" presId="urn:microsoft.com/office/officeart/2005/8/layout/hierarchy2"/>
    <dgm:cxn modelId="{EE38D6F8-A2C9-B341-A4A5-07A98E31A0CC}" type="presParOf" srcId="{8B3E3CA5-1B11-1240-BA42-4F9ACD0608AE}" destId="{174BC803-5152-7440-95D6-B6CC87F3EB96}" srcOrd="0" destOrd="0" presId="urn:microsoft.com/office/officeart/2005/8/layout/hierarchy2"/>
    <dgm:cxn modelId="{504A8B38-FD32-164E-811A-6FC08864B687}" type="presParOf" srcId="{8B3E3CA5-1B11-1240-BA42-4F9ACD0608AE}" destId="{85F602FC-A20B-7C4E-B391-DA3562BA6AE5}" srcOrd="1" destOrd="0" presId="urn:microsoft.com/office/officeart/2005/8/layout/hierarchy2"/>
    <dgm:cxn modelId="{8C9CA54A-2CEE-0B49-869E-B131639D223D}" type="presParOf" srcId="{85F602FC-A20B-7C4E-B391-DA3562BA6AE5}" destId="{43DAD2AC-2F1F-9B43-BEA1-64AA249D51D0}" srcOrd="0" destOrd="0" presId="urn:microsoft.com/office/officeart/2005/8/layout/hierarchy2"/>
    <dgm:cxn modelId="{6BC5BD24-9AF2-DC45-97F3-986D899AE0DC}" type="presParOf" srcId="{43DAD2AC-2F1F-9B43-BEA1-64AA249D51D0}" destId="{7572ADBC-5A2F-C248-8D6F-F25814D65DDB}" srcOrd="0" destOrd="0" presId="urn:microsoft.com/office/officeart/2005/8/layout/hierarchy2"/>
    <dgm:cxn modelId="{B6348AE9-7F69-FC4F-8EDC-4A5610B348BE}" type="presParOf" srcId="{85F602FC-A20B-7C4E-B391-DA3562BA6AE5}" destId="{7A8BD0CE-452F-B041-BFF9-B7125420C8C0}" srcOrd="1" destOrd="0" presId="urn:microsoft.com/office/officeart/2005/8/layout/hierarchy2"/>
    <dgm:cxn modelId="{5C8D5915-9FE2-EC4F-96D3-94BCB7374C83}" type="presParOf" srcId="{7A8BD0CE-452F-B041-BFF9-B7125420C8C0}" destId="{CBA49FF8-3F37-2F47-808D-8F29D35B0D5F}" srcOrd="0" destOrd="0" presId="urn:microsoft.com/office/officeart/2005/8/layout/hierarchy2"/>
    <dgm:cxn modelId="{CB09EF0D-CD64-7A4D-85A6-1632690EB48A}" type="presParOf" srcId="{7A8BD0CE-452F-B041-BFF9-B7125420C8C0}" destId="{99733322-7FE7-024A-A597-6C6E53E222F3}" srcOrd="1" destOrd="0" presId="urn:microsoft.com/office/officeart/2005/8/layout/hierarchy2"/>
    <dgm:cxn modelId="{310D35BC-7798-274C-83F3-6116944AFBDD}" type="presParOf" srcId="{85F602FC-A20B-7C4E-B391-DA3562BA6AE5}" destId="{7412CFC9-27FB-D34D-AF4B-BD72F047947D}" srcOrd="2" destOrd="0" presId="urn:microsoft.com/office/officeart/2005/8/layout/hierarchy2"/>
    <dgm:cxn modelId="{E454BC1E-0C2C-8949-9246-212CEED0A4A6}" type="presParOf" srcId="{7412CFC9-27FB-D34D-AF4B-BD72F047947D}" destId="{9B043679-4A44-B745-80EA-9D757A831456}" srcOrd="0" destOrd="0" presId="urn:microsoft.com/office/officeart/2005/8/layout/hierarchy2"/>
    <dgm:cxn modelId="{2C552C84-3D5E-0548-BAF2-DE5CBF323C2C}" type="presParOf" srcId="{85F602FC-A20B-7C4E-B391-DA3562BA6AE5}" destId="{FC0AC82B-855B-3F43-8222-B9BEB432E342}" srcOrd="3" destOrd="0" presId="urn:microsoft.com/office/officeart/2005/8/layout/hierarchy2"/>
    <dgm:cxn modelId="{CC5004C0-5D55-1A46-B526-DD1615F4A85E}" type="presParOf" srcId="{FC0AC82B-855B-3F43-8222-B9BEB432E342}" destId="{E937DFD2-D195-8C4C-80DA-CE56ADE30D7A}" srcOrd="0" destOrd="0" presId="urn:microsoft.com/office/officeart/2005/8/layout/hierarchy2"/>
    <dgm:cxn modelId="{D55AE835-97FF-0548-9556-3A1E92142FBD}" type="presParOf" srcId="{FC0AC82B-855B-3F43-8222-B9BEB432E342}" destId="{C2383F70-5C5A-B540-8015-07465CB387DC}" srcOrd="1" destOrd="0" presId="urn:microsoft.com/office/officeart/2005/8/layout/hierarchy2"/>
    <dgm:cxn modelId="{1BF9B531-5C6F-B949-8253-97E199849FDD}" type="presParOf" srcId="{40C93E09-661E-BA42-A7C4-B4B6DA2A5A78}" destId="{C7761AE8-FB29-AA41-A1E3-4AFC7FECDEAA}" srcOrd="3" destOrd="0" presId="urn:microsoft.com/office/officeart/2005/8/layout/hierarchy2"/>
    <dgm:cxn modelId="{7E474D31-C146-7844-AEA9-FD44CEA4F698}" type="presParOf" srcId="{C7761AE8-FB29-AA41-A1E3-4AFC7FECDEAA}" destId="{F33B5746-E013-C44E-86F2-AC6944AE913E}" srcOrd="0" destOrd="0" presId="urn:microsoft.com/office/officeart/2005/8/layout/hierarchy2"/>
    <dgm:cxn modelId="{FD94D88B-9366-8049-9CE4-60C62A2356BD}" type="presParOf" srcId="{C7761AE8-FB29-AA41-A1E3-4AFC7FECDEAA}" destId="{4E45217F-B3EF-E240-8389-CA1776E42499}" srcOrd="1" destOrd="0" presId="urn:microsoft.com/office/officeart/2005/8/layout/hierarchy2"/>
    <dgm:cxn modelId="{988BAD63-13E9-014B-B740-9CA856EE9901}" type="presParOf" srcId="{4E45217F-B3EF-E240-8389-CA1776E42499}" destId="{4F893F7F-465B-6948-A093-0DE30AABF66B}" srcOrd="0" destOrd="0" presId="urn:microsoft.com/office/officeart/2005/8/layout/hierarchy2"/>
    <dgm:cxn modelId="{5FEC6B04-DFCA-6C42-851F-95D21A544A94}" type="presParOf" srcId="{4F893F7F-465B-6948-A093-0DE30AABF66B}" destId="{686854E8-B0F9-234B-8887-19AEBC3028A0}" srcOrd="0" destOrd="0" presId="urn:microsoft.com/office/officeart/2005/8/layout/hierarchy2"/>
    <dgm:cxn modelId="{5149F666-A5FA-2848-A088-89D64FB38527}" type="presParOf" srcId="{4E45217F-B3EF-E240-8389-CA1776E42499}" destId="{24BA368F-0BDE-A441-93E2-CA9F826B5662}" srcOrd="1" destOrd="0" presId="urn:microsoft.com/office/officeart/2005/8/layout/hierarchy2"/>
    <dgm:cxn modelId="{038D571F-A9F4-3E4C-9045-700FCC97C09F}" type="presParOf" srcId="{24BA368F-0BDE-A441-93E2-CA9F826B5662}" destId="{79FC46CC-97BE-2D44-8D36-99BA0A5DE9AE}" srcOrd="0" destOrd="0" presId="urn:microsoft.com/office/officeart/2005/8/layout/hierarchy2"/>
    <dgm:cxn modelId="{ACB464CC-919C-9444-8BBE-074C1A3AF80A}" type="presParOf" srcId="{24BA368F-0BDE-A441-93E2-CA9F826B5662}" destId="{A1A93576-E35C-DC43-A330-492EA9C9AEAC}" srcOrd="1" destOrd="0" presId="urn:microsoft.com/office/officeart/2005/8/layout/hierarchy2"/>
    <dgm:cxn modelId="{D7CC434A-B0DA-EC44-A00F-E8F75D95AC8E}" type="presParOf" srcId="{4E45217F-B3EF-E240-8389-CA1776E42499}" destId="{516BD319-77F6-8640-9A11-0DDB6D1A6349}" srcOrd="2" destOrd="0" presId="urn:microsoft.com/office/officeart/2005/8/layout/hierarchy2"/>
    <dgm:cxn modelId="{C7535355-9144-CA41-B356-489980113E61}" type="presParOf" srcId="{516BD319-77F6-8640-9A11-0DDB6D1A6349}" destId="{2808DB88-E8EE-6D4B-8633-2E1CE4DB6D8B}" srcOrd="0" destOrd="0" presId="urn:microsoft.com/office/officeart/2005/8/layout/hierarchy2"/>
    <dgm:cxn modelId="{6952BE9D-9EBA-6945-B296-4891143AB32B}" type="presParOf" srcId="{4E45217F-B3EF-E240-8389-CA1776E42499}" destId="{A67DFE08-F00A-1647-8FFA-F19423F03205}" srcOrd="3" destOrd="0" presId="urn:microsoft.com/office/officeart/2005/8/layout/hierarchy2"/>
    <dgm:cxn modelId="{749E4F86-04DC-574B-82BB-DBEC43FDA747}" type="presParOf" srcId="{A67DFE08-F00A-1647-8FFA-F19423F03205}" destId="{684C1025-9A21-704E-857B-D09F4996A018}" srcOrd="0" destOrd="0" presId="urn:microsoft.com/office/officeart/2005/8/layout/hierarchy2"/>
    <dgm:cxn modelId="{200A33A7-CB46-AF4A-85A9-E97B026A4290}" type="presParOf" srcId="{A67DFE08-F00A-1647-8FFA-F19423F03205}" destId="{7154C47B-D578-4744-A014-3F6F89B8AE11}"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3182FD-6916-274F-ACC6-E68DC98FBA19}"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en-US"/>
        </a:p>
      </dgm:t>
    </dgm:pt>
    <dgm:pt modelId="{9F82CB86-B1D2-D946-AB8E-CC85612CE040}">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t>Steal (e.g passport)</a:t>
          </a:r>
        </a:p>
      </dgm:t>
    </dgm:pt>
    <dgm:pt modelId="{1B0C9F5F-7082-534B-BDD2-3FABC350F9CB}" type="parTrans" cxnId="{792110DE-3D50-564B-8F0A-16F7BF281162}">
      <dgm:prSet/>
      <dgm:spPr/>
      <dgm:t>
        <a:bodyPr/>
        <a:lstStyle/>
        <a:p>
          <a:endParaRPr lang="en-US"/>
        </a:p>
      </dgm:t>
    </dgm:pt>
    <dgm:pt modelId="{A3D2E351-79B6-CC46-BAA9-488067DDE805}" type="sibTrans" cxnId="{792110DE-3D50-564B-8F0A-16F7BF281162}">
      <dgm:prSet/>
      <dgm:spPr/>
      <dgm:t>
        <a:bodyPr/>
        <a:lstStyle/>
        <a:p>
          <a:endParaRPr lang="en-US"/>
        </a:p>
      </dgm:t>
    </dgm:pt>
    <dgm:pt modelId="{BB78ABD7-5800-DD4E-BFCE-7E67EB6137F7}">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Get</a:t>
          </a:r>
          <a:r>
            <a:rPr lang="en-US" baseline="0"/>
            <a:t> Inside House</a:t>
          </a:r>
          <a:endParaRPr lang="en-US"/>
        </a:p>
      </dgm:t>
    </dgm:pt>
    <dgm:pt modelId="{121BAE46-D892-D04B-ACCC-F689814770A6}" type="parTrans" cxnId="{87026841-F4F1-EE49-8F25-A1AA6717CB3A}">
      <dgm:prSet/>
      <dgm:spPr/>
      <dgm:t>
        <a:bodyPr/>
        <a:lstStyle/>
        <a:p>
          <a:endParaRPr lang="en-US"/>
        </a:p>
      </dgm:t>
    </dgm:pt>
    <dgm:pt modelId="{86305CE9-615B-114D-A56F-53742992C825}" type="sibTrans" cxnId="{87026841-F4F1-EE49-8F25-A1AA6717CB3A}">
      <dgm:prSet/>
      <dgm:spPr/>
      <dgm:t>
        <a:bodyPr/>
        <a:lstStyle/>
        <a:p>
          <a:endParaRPr lang="en-US"/>
        </a:p>
      </dgm:t>
    </dgm:pt>
    <dgm:pt modelId="{8547F122-5831-554C-AF82-2B43E324ABC5}">
      <dgm:prSet phldrT="[Text]">
        <dgm:style>
          <a:lnRef idx="3">
            <a:schemeClr val="lt1"/>
          </a:lnRef>
          <a:fillRef idx="1">
            <a:schemeClr val="accent2"/>
          </a:fillRef>
          <a:effectRef idx="1">
            <a:schemeClr val="accent2"/>
          </a:effectRef>
          <a:fontRef idx="minor">
            <a:schemeClr val="lt1"/>
          </a:fontRef>
        </dgm:style>
      </dgm:prSet>
      <dgm:spPr/>
      <dgm:t>
        <a:bodyPr/>
        <a:lstStyle/>
        <a:p>
          <a:r>
            <a:rPr lang="en-US"/>
            <a:t>Victim</a:t>
          </a:r>
          <a:r>
            <a:rPr lang="en-US" baseline="0"/>
            <a:t> Brings Out</a:t>
          </a:r>
          <a:endParaRPr lang="en-US"/>
        </a:p>
      </dgm:t>
    </dgm:pt>
    <dgm:pt modelId="{6A0B346D-D32A-CD48-9B1B-0B522C130252}" type="parTrans" cxnId="{5E9D1D35-A347-6E47-8336-48533B45B6A4}">
      <dgm:prSet/>
      <dgm:spPr/>
      <dgm:t>
        <a:bodyPr/>
        <a:lstStyle/>
        <a:p>
          <a:endParaRPr lang="en-US"/>
        </a:p>
      </dgm:t>
    </dgm:pt>
    <dgm:pt modelId="{0580E6C3-56BB-F54C-9383-ED9E868AE37F}" type="sibTrans" cxnId="{5E9D1D35-A347-6E47-8336-48533B45B6A4}">
      <dgm:prSet/>
      <dgm:spPr/>
      <dgm:t>
        <a:bodyPr/>
        <a:lstStyle/>
        <a:p>
          <a:endParaRPr lang="en-US"/>
        </a:p>
      </dgm:t>
    </dgm:pt>
    <dgm:pt modelId="{375FF18F-2571-BD4A-97EA-51A6C94D9B80}">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AND</a:t>
          </a:r>
        </a:p>
      </dgm:t>
    </dgm:pt>
    <dgm:pt modelId="{0982D54F-4046-714C-8E0F-D06934832C57}" type="parTrans" cxnId="{B39046F6-FCF5-394A-8D32-D6C8EB583267}">
      <dgm:prSet/>
      <dgm:spPr/>
      <dgm:t>
        <a:bodyPr/>
        <a:lstStyle/>
        <a:p>
          <a:endParaRPr lang="en-US"/>
        </a:p>
      </dgm:t>
    </dgm:pt>
    <dgm:pt modelId="{5FB13ABE-97A6-4B40-B104-266D9646542F}" type="sibTrans" cxnId="{B39046F6-FCF5-394A-8D32-D6C8EB583267}">
      <dgm:prSet/>
      <dgm:spPr/>
      <dgm:t>
        <a:bodyPr/>
        <a:lstStyle/>
        <a:p>
          <a:endParaRPr lang="en-US"/>
        </a:p>
      </dgm:t>
    </dgm:pt>
    <dgm:pt modelId="{A934FE6E-753C-954B-AA94-2D0D8F37588A}">
      <dgm:prSet phldrT="[Text]">
        <dgm:style>
          <a:lnRef idx="2">
            <a:schemeClr val="accent6"/>
          </a:lnRef>
          <a:fillRef idx="1">
            <a:schemeClr val="lt1"/>
          </a:fillRef>
          <a:effectRef idx="0">
            <a:schemeClr val="accent6"/>
          </a:effectRef>
          <a:fontRef idx="minor">
            <a:schemeClr val="dk1"/>
          </a:fontRef>
        </dgm:style>
      </dgm:prSet>
      <dgm:spPr/>
      <dgm:t>
        <a:bodyPr/>
        <a:lstStyle/>
        <a:p>
          <a:r>
            <a:rPr lang="en-US"/>
            <a:t>Disable Alarm (*)</a:t>
          </a:r>
        </a:p>
      </dgm:t>
    </dgm:pt>
    <dgm:pt modelId="{1EF5B30A-3C4F-EC44-9215-494B19ED8387}" type="parTrans" cxnId="{C6739CB9-AEC8-E548-856D-AFA5C64E0C47}">
      <dgm:prSet/>
      <dgm:spPr/>
      <dgm:t>
        <a:bodyPr/>
        <a:lstStyle/>
        <a:p>
          <a:endParaRPr lang="en-US"/>
        </a:p>
      </dgm:t>
    </dgm:pt>
    <dgm:pt modelId="{CFC64BDB-FFF2-1D48-A543-A70F84DD4026}" type="sibTrans" cxnId="{C6739CB9-AEC8-E548-856D-AFA5C64E0C47}">
      <dgm:prSet/>
      <dgm:spPr/>
      <dgm:t>
        <a:bodyPr/>
        <a:lstStyle/>
        <a:p>
          <a:endParaRPr lang="en-US"/>
        </a:p>
      </dgm:t>
    </dgm:pt>
    <dgm:pt modelId="{817166E7-5BA9-CF40-AF4D-5CDCAD1A3033}">
      <dgm:prSet phldrT="[Text]"/>
      <dgm:spPr/>
      <dgm:t>
        <a:bodyPr/>
        <a:lstStyle/>
        <a:p>
          <a:r>
            <a:rPr lang="en-US"/>
            <a:t>Use Ladder in Side</a:t>
          </a:r>
          <a:r>
            <a:rPr lang="en-US" baseline="0"/>
            <a:t> Yard</a:t>
          </a:r>
          <a:endParaRPr lang="en-US"/>
        </a:p>
      </dgm:t>
    </dgm:pt>
    <dgm:pt modelId="{C24B8731-5C40-A440-9F89-104282328BA6}" type="parTrans" cxnId="{8D5F77E1-3FE8-2D46-8E6C-D4F233C9E98F}">
      <dgm:prSet/>
      <dgm:spPr/>
      <dgm:t>
        <a:bodyPr/>
        <a:lstStyle/>
        <a:p>
          <a:endParaRPr lang="en-US"/>
        </a:p>
      </dgm:t>
    </dgm:pt>
    <dgm:pt modelId="{3C4DC620-62DE-3744-BAD3-CF7B2B94159F}" type="sibTrans" cxnId="{8D5F77E1-3FE8-2D46-8E6C-D4F233C9E98F}">
      <dgm:prSet/>
      <dgm:spPr/>
      <dgm:t>
        <a:bodyPr/>
        <a:lstStyle/>
        <a:p>
          <a:endParaRPr lang="en-US"/>
        </a:p>
      </dgm:t>
    </dgm:pt>
    <dgm:pt modelId="{2A8C8DBA-12BB-B241-B6E4-194F46E897B9}">
      <dgm:prSet phldrT="[Text]"/>
      <dgm:spPr/>
      <dgm:t>
        <a:bodyPr/>
        <a:lstStyle/>
        <a:p>
          <a:r>
            <a:rPr lang="en-US"/>
            <a:t>Bring Ladder</a:t>
          </a:r>
        </a:p>
      </dgm:t>
    </dgm:pt>
    <dgm:pt modelId="{47C9D326-8421-5441-9530-B2873B339A8F}" type="sibTrans" cxnId="{4F4E706F-9EA8-4A46-9348-9FB710034742}">
      <dgm:prSet/>
      <dgm:spPr/>
      <dgm:t>
        <a:bodyPr/>
        <a:lstStyle/>
        <a:p>
          <a:endParaRPr lang="en-US"/>
        </a:p>
      </dgm:t>
    </dgm:pt>
    <dgm:pt modelId="{2FF6B77D-73B6-274E-99F9-F5B16457EC12}" type="parTrans" cxnId="{4F4E706F-9EA8-4A46-9348-9FB710034742}">
      <dgm:prSet/>
      <dgm:spPr/>
      <dgm:t>
        <a:bodyPr/>
        <a:lstStyle/>
        <a:p>
          <a:endParaRPr lang="en-US"/>
        </a:p>
      </dgm:t>
    </dgm:pt>
    <dgm:pt modelId="{8D6ACB3F-F0CC-2C4A-96F4-1486470D2B57}">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Ladder To Window</a:t>
          </a:r>
        </a:p>
      </dgm:t>
    </dgm:pt>
    <dgm:pt modelId="{E23AB852-CE7F-4145-923E-C28319B6105E}" type="sibTrans" cxnId="{48A08ECC-D0A9-0E4E-89C4-922AED772515}">
      <dgm:prSet/>
      <dgm:spPr/>
      <dgm:t>
        <a:bodyPr/>
        <a:lstStyle/>
        <a:p>
          <a:endParaRPr lang="en-US"/>
        </a:p>
      </dgm:t>
    </dgm:pt>
    <dgm:pt modelId="{600A910B-EE5D-5046-8FD3-F6EE21EB28A7}" type="parTrans" cxnId="{48A08ECC-D0A9-0E4E-89C4-922AED772515}">
      <dgm:prSet/>
      <dgm:spPr/>
      <dgm:t>
        <a:bodyPr/>
        <a:lstStyle/>
        <a:p>
          <a:endParaRPr lang="en-US"/>
        </a:p>
      </dgm:t>
    </dgm:pt>
    <dgm:pt modelId="{5DAFFB1C-EE10-B74D-8C4C-A13297101DF0}">
      <dgm:prSet phldrT="[Text]"/>
      <dgm:spPr/>
      <dgm:t>
        <a:bodyPr/>
        <a:lstStyle/>
        <a:p>
          <a:r>
            <a:rPr lang="en-US"/>
            <a:t>Break Glass</a:t>
          </a:r>
        </a:p>
      </dgm:t>
    </dgm:pt>
    <dgm:pt modelId="{94DD7E3D-1A69-C445-8B58-6AF9AC84578A}" type="sibTrans" cxnId="{E29604DF-3E7D-284B-9184-4E1576293AC6}">
      <dgm:prSet/>
      <dgm:spPr/>
      <dgm:t>
        <a:bodyPr/>
        <a:lstStyle/>
        <a:p>
          <a:endParaRPr lang="en-US"/>
        </a:p>
      </dgm:t>
    </dgm:pt>
    <dgm:pt modelId="{72999B25-5D7E-0549-ABC9-7DD3C6CBD8DC}" type="parTrans" cxnId="{E29604DF-3E7D-284B-9184-4E1576293AC6}">
      <dgm:prSet/>
      <dgm:spPr/>
      <dgm:t>
        <a:bodyPr/>
        <a:lstStyle/>
        <a:p>
          <a:endParaRPr lang="en-US"/>
        </a:p>
      </dgm:t>
    </dgm:pt>
    <dgm:pt modelId="{66C84ADC-0410-EC4F-AE20-3EDB320DC017}">
      <dgm:prSet phldrT="[Text]"/>
      <dgm:spPr/>
      <dgm:t>
        <a:bodyPr/>
        <a:lstStyle/>
        <a:p>
          <a:r>
            <a:rPr lang="en-US"/>
            <a:t>Pick Locks</a:t>
          </a:r>
        </a:p>
      </dgm:t>
    </dgm:pt>
    <dgm:pt modelId="{F7744879-1237-404F-8F07-3A28B64CD7C5}" type="sibTrans" cxnId="{1125A6EB-D4D7-E148-AD7A-09D7AECB1B97}">
      <dgm:prSet/>
      <dgm:spPr/>
      <dgm:t>
        <a:bodyPr/>
        <a:lstStyle/>
        <a:p>
          <a:endParaRPr lang="en-US"/>
        </a:p>
      </dgm:t>
    </dgm:pt>
    <dgm:pt modelId="{CD4BDA2E-CA3C-A04D-9E32-D4F40B905AD7}" type="parTrans" cxnId="{1125A6EB-D4D7-E148-AD7A-09D7AECB1B97}">
      <dgm:prSet/>
      <dgm:spPr/>
      <dgm:t>
        <a:bodyPr/>
        <a:lstStyle/>
        <a:p>
          <a:endParaRPr lang="en-US"/>
        </a:p>
      </dgm:t>
    </dgm:pt>
    <dgm:pt modelId="{40C93E09-661E-BA42-A7C4-B4B6DA2A5A78}" type="pres">
      <dgm:prSet presAssocID="{453182FD-6916-274F-ACC6-E68DC98FBA19}" presName="diagram" presStyleCnt="0">
        <dgm:presLayoutVars>
          <dgm:chPref val="1"/>
          <dgm:dir/>
          <dgm:animOne val="branch"/>
          <dgm:animLvl val="lvl"/>
          <dgm:resizeHandles val="exact"/>
        </dgm:presLayoutVars>
      </dgm:prSet>
      <dgm:spPr/>
      <dgm:t>
        <a:bodyPr/>
        <a:lstStyle/>
        <a:p>
          <a:endParaRPr lang="en-US"/>
        </a:p>
      </dgm:t>
    </dgm:pt>
    <dgm:pt modelId="{9F3B44CB-F3B2-834E-84CF-F2119033B809}" type="pres">
      <dgm:prSet presAssocID="{9F82CB86-B1D2-D946-AB8E-CC85612CE040}" presName="root1" presStyleCnt="0"/>
      <dgm:spPr/>
    </dgm:pt>
    <dgm:pt modelId="{BA9E86E3-C5E3-3A4B-8DC3-67DD3C6D75C1}" type="pres">
      <dgm:prSet presAssocID="{9F82CB86-B1D2-D946-AB8E-CC85612CE040}" presName="LevelOneTextNode" presStyleLbl="node0" presStyleIdx="0" presStyleCnt="1">
        <dgm:presLayoutVars>
          <dgm:chPref val="3"/>
        </dgm:presLayoutVars>
      </dgm:prSet>
      <dgm:spPr/>
      <dgm:t>
        <a:bodyPr/>
        <a:lstStyle/>
        <a:p>
          <a:endParaRPr lang="en-US"/>
        </a:p>
      </dgm:t>
    </dgm:pt>
    <dgm:pt modelId="{9B9F7F4B-4900-024C-A60A-8EB46E5BD92D}" type="pres">
      <dgm:prSet presAssocID="{9F82CB86-B1D2-D946-AB8E-CC85612CE040}" presName="level2hierChild" presStyleCnt="0"/>
      <dgm:spPr/>
    </dgm:pt>
    <dgm:pt modelId="{654A4DD4-B98C-474B-B158-7C32EB964A2C}" type="pres">
      <dgm:prSet presAssocID="{0982D54F-4046-714C-8E0F-D06934832C57}" presName="conn2-1" presStyleLbl="parChTrans1D2" presStyleIdx="0" presStyleCnt="2"/>
      <dgm:spPr/>
      <dgm:t>
        <a:bodyPr/>
        <a:lstStyle/>
        <a:p>
          <a:endParaRPr lang="en-US"/>
        </a:p>
      </dgm:t>
    </dgm:pt>
    <dgm:pt modelId="{A7569165-8FD0-6941-AFF0-B3B1603FAF79}" type="pres">
      <dgm:prSet presAssocID="{0982D54F-4046-714C-8E0F-D06934832C57}" presName="connTx" presStyleLbl="parChTrans1D2" presStyleIdx="0" presStyleCnt="2"/>
      <dgm:spPr/>
      <dgm:t>
        <a:bodyPr/>
        <a:lstStyle/>
        <a:p>
          <a:endParaRPr lang="en-US"/>
        </a:p>
      </dgm:t>
    </dgm:pt>
    <dgm:pt modelId="{7630EF27-E192-E84B-8824-C650FF865DF6}" type="pres">
      <dgm:prSet presAssocID="{375FF18F-2571-BD4A-97EA-51A6C94D9B80}" presName="root2" presStyleCnt="0"/>
      <dgm:spPr/>
    </dgm:pt>
    <dgm:pt modelId="{B696B0D3-E93E-5D46-A8CE-F883CB953E74}" type="pres">
      <dgm:prSet presAssocID="{375FF18F-2571-BD4A-97EA-51A6C94D9B80}" presName="LevelTwoTextNode" presStyleLbl="node2" presStyleIdx="0" presStyleCnt="2">
        <dgm:presLayoutVars>
          <dgm:chPref val="3"/>
        </dgm:presLayoutVars>
      </dgm:prSet>
      <dgm:spPr/>
      <dgm:t>
        <a:bodyPr/>
        <a:lstStyle/>
        <a:p>
          <a:endParaRPr lang="en-US"/>
        </a:p>
      </dgm:t>
    </dgm:pt>
    <dgm:pt modelId="{A264881B-0567-CA48-8C17-E9AC4DB0556D}" type="pres">
      <dgm:prSet presAssocID="{375FF18F-2571-BD4A-97EA-51A6C94D9B80}" presName="level3hierChild" presStyleCnt="0"/>
      <dgm:spPr/>
    </dgm:pt>
    <dgm:pt modelId="{2C2CA044-FABB-BD4D-A758-265CF3DA34A8}" type="pres">
      <dgm:prSet presAssocID="{121BAE46-D892-D04B-ACCC-F689814770A6}" presName="conn2-1" presStyleLbl="parChTrans1D3" presStyleIdx="0" presStyleCnt="2"/>
      <dgm:spPr/>
      <dgm:t>
        <a:bodyPr/>
        <a:lstStyle/>
        <a:p>
          <a:endParaRPr lang="en-US"/>
        </a:p>
      </dgm:t>
    </dgm:pt>
    <dgm:pt modelId="{DA74FFD2-35CE-6347-8BFB-7CCD13226967}" type="pres">
      <dgm:prSet presAssocID="{121BAE46-D892-D04B-ACCC-F689814770A6}" presName="connTx" presStyleLbl="parChTrans1D3" presStyleIdx="0" presStyleCnt="2"/>
      <dgm:spPr/>
      <dgm:t>
        <a:bodyPr/>
        <a:lstStyle/>
        <a:p>
          <a:endParaRPr lang="en-US"/>
        </a:p>
      </dgm:t>
    </dgm:pt>
    <dgm:pt modelId="{FCB0A2B4-2814-7F45-89C8-FBDF569720A8}" type="pres">
      <dgm:prSet presAssocID="{BB78ABD7-5800-DD4E-BFCE-7E67EB6137F7}" presName="root2" presStyleCnt="0"/>
      <dgm:spPr/>
    </dgm:pt>
    <dgm:pt modelId="{BA03538A-604B-EA41-8AF8-187B5BA07292}" type="pres">
      <dgm:prSet presAssocID="{BB78ABD7-5800-DD4E-BFCE-7E67EB6137F7}" presName="LevelTwoTextNode" presStyleLbl="node3" presStyleIdx="0" presStyleCnt="2">
        <dgm:presLayoutVars>
          <dgm:chPref val="3"/>
        </dgm:presLayoutVars>
      </dgm:prSet>
      <dgm:spPr/>
      <dgm:t>
        <a:bodyPr/>
        <a:lstStyle/>
        <a:p>
          <a:endParaRPr lang="en-US"/>
        </a:p>
      </dgm:t>
    </dgm:pt>
    <dgm:pt modelId="{8A9C6D25-677F-DF45-8811-B4F085898A57}" type="pres">
      <dgm:prSet presAssocID="{BB78ABD7-5800-DD4E-BFCE-7E67EB6137F7}" presName="level3hierChild" presStyleCnt="0"/>
      <dgm:spPr/>
    </dgm:pt>
    <dgm:pt modelId="{0E451315-EEAE-D842-A691-043D20FB794D}" type="pres">
      <dgm:prSet presAssocID="{CD4BDA2E-CA3C-A04D-9E32-D4F40B905AD7}" presName="conn2-1" presStyleLbl="parChTrans1D4" presStyleIdx="0" presStyleCnt="5"/>
      <dgm:spPr/>
      <dgm:t>
        <a:bodyPr/>
        <a:lstStyle/>
        <a:p>
          <a:endParaRPr lang="en-US"/>
        </a:p>
      </dgm:t>
    </dgm:pt>
    <dgm:pt modelId="{B9981FF1-F2DD-AA4B-8DC7-1E5CDB7131FA}" type="pres">
      <dgm:prSet presAssocID="{CD4BDA2E-CA3C-A04D-9E32-D4F40B905AD7}" presName="connTx" presStyleLbl="parChTrans1D4" presStyleIdx="0" presStyleCnt="5"/>
      <dgm:spPr/>
      <dgm:t>
        <a:bodyPr/>
        <a:lstStyle/>
        <a:p>
          <a:endParaRPr lang="en-US"/>
        </a:p>
      </dgm:t>
    </dgm:pt>
    <dgm:pt modelId="{A6195F69-9E52-3B47-9605-7EF96322FC20}" type="pres">
      <dgm:prSet presAssocID="{66C84ADC-0410-EC4F-AE20-3EDB320DC017}" presName="root2" presStyleCnt="0"/>
      <dgm:spPr/>
    </dgm:pt>
    <dgm:pt modelId="{6083000A-7B3F-BB49-8263-BFCD807C33B6}" type="pres">
      <dgm:prSet presAssocID="{66C84ADC-0410-EC4F-AE20-3EDB320DC017}" presName="LevelTwoTextNode" presStyleLbl="node4" presStyleIdx="0" presStyleCnt="5">
        <dgm:presLayoutVars>
          <dgm:chPref val="3"/>
        </dgm:presLayoutVars>
      </dgm:prSet>
      <dgm:spPr/>
      <dgm:t>
        <a:bodyPr/>
        <a:lstStyle/>
        <a:p>
          <a:endParaRPr lang="en-US"/>
        </a:p>
      </dgm:t>
    </dgm:pt>
    <dgm:pt modelId="{8AA39CF4-7BA7-A147-ADD2-F6B12B570FAA}" type="pres">
      <dgm:prSet presAssocID="{66C84ADC-0410-EC4F-AE20-3EDB320DC017}" presName="level3hierChild" presStyleCnt="0"/>
      <dgm:spPr/>
    </dgm:pt>
    <dgm:pt modelId="{F0D08B9C-C8CA-8A43-A4B8-E3BB57EC84A5}" type="pres">
      <dgm:prSet presAssocID="{72999B25-5D7E-0549-ABC9-7DD3C6CBD8DC}" presName="conn2-1" presStyleLbl="parChTrans1D4" presStyleIdx="1" presStyleCnt="5"/>
      <dgm:spPr/>
      <dgm:t>
        <a:bodyPr/>
        <a:lstStyle/>
        <a:p>
          <a:endParaRPr lang="en-US"/>
        </a:p>
      </dgm:t>
    </dgm:pt>
    <dgm:pt modelId="{0F63D081-1E9B-D045-B3AA-BD023D91073C}" type="pres">
      <dgm:prSet presAssocID="{72999B25-5D7E-0549-ABC9-7DD3C6CBD8DC}" presName="connTx" presStyleLbl="parChTrans1D4" presStyleIdx="1" presStyleCnt="5"/>
      <dgm:spPr/>
      <dgm:t>
        <a:bodyPr/>
        <a:lstStyle/>
        <a:p>
          <a:endParaRPr lang="en-US"/>
        </a:p>
      </dgm:t>
    </dgm:pt>
    <dgm:pt modelId="{045BF3FA-D81F-1547-9741-9C0005AF96CF}" type="pres">
      <dgm:prSet presAssocID="{5DAFFB1C-EE10-B74D-8C4C-A13297101DF0}" presName="root2" presStyleCnt="0"/>
      <dgm:spPr/>
    </dgm:pt>
    <dgm:pt modelId="{A4AFCCE6-0F05-1D4B-B5B7-88E09B21A200}" type="pres">
      <dgm:prSet presAssocID="{5DAFFB1C-EE10-B74D-8C4C-A13297101DF0}" presName="LevelTwoTextNode" presStyleLbl="node4" presStyleIdx="1" presStyleCnt="5">
        <dgm:presLayoutVars>
          <dgm:chPref val="3"/>
        </dgm:presLayoutVars>
      </dgm:prSet>
      <dgm:spPr/>
      <dgm:t>
        <a:bodyPr/>
        <a:lstStyle/>
        <a:p>
          <a:endParaRPr lang="en-US"/>
        </a:p>
      </dgm:t>
    </dgm:pt>
    <dgm:pt modelId="{BEB09693-DD8F-8B44-8272-5AB525A391D4}" type="pres">
      <dgm:prSet presAssocID="{5DAFFB1C-EE10-B74D-8C4C-A13297101DF0}" presName="level3hierChild" presStyleCnt="0"/>
      <dgm:spPr/>
    </dgm:pt>
    <dgm:pt modelId="{855E629A-C945-0E41-9EA9-9EF471DEA752}" type="pres">
      <dgm:prSet presAssocID="{600A910B-EE5D-5046-8FD3-F6EE21EB28A7}" presName="conn2-1" presStyleLbl="parChTrans1D4" presStyleIdx="2" presStyleCnt="5"/>
      <dgm:spPr/>
      <dgm:t>
        <a:bodyPr/>
        <a:lstStyle/>
        <a:p>
          <a:endParaRPr lang="en-US"/>
        </a:p>
      </dgm:t>
    </dgm:pt>
    <dgm:pt modelId="{51772DA3-C02E-764C-B819-1EE3AAFCB93C}" type="pres">
      <dgm:prSet presAssocID="{600A910B-EE5D-5046-8FD3-F6EE21EB28A7}" presName="connTx" presStyleLbl="parChTrans1D4" presStyleIdx="2" presStyleCnt="5"/>
      <dgm:spPr/>
      <dgm:t>
        <a:bodyPr/>
        <a:lstStyle/>
        <a:p>
          <a:endParaRPr lang="en-US"/>
        </a:p>
      </dgm:t>
    </dgm:pt>
    <dgm:pt modelId="{9913F301-A7EE-2A4B-A0C5-F57927441D52}" type="pres">
      <dgm:prSet presAssocID="{8D6ACB3F-F0CC-2C4A-96F4-1486470D2B57}" presName="root2" presStyleCnt="0"/>
      <dgm:spPr/>
    </dgm:pt>
    <dgm:pt modelId="{5EBEA98F-2ED6-8C45-80A0-DC375DED234C}" type="pres">
      <dgm:prSet presAssocID="{8D6ACB3F-F0CC-2C4A-96F4-1486470D2B57}" presName="LevelTwoTextNode" presStyleLbl="node4" presStyleIdx="2" presStyleCnt="5">
        <dgm:presLayoutVars>
          <dgm:chPref val="3"/>
        </dgm:presLayoutVars>
      </dgm:prSet>
      <dgm:spPr/>
      <dgm:t>
        <a:bodyPr/>
        <a:lstStyle/>
        <a:p>
          <a:endParaRPr lang="en-US"/>
        </a:p>
      </dgm:t>
    </dgm:pt>
    <dgm:pt modelId="{93DB9A8F-7344-EB46-9A09-44B68B9D118C}" type="pres">
      <dgm:prSet presAssocID="{8D6ACB3F-F0CC-2C4A-96F4-1486470D2B57}" presName="level3hierChild" presStyleCnt="0"/>
      <dgm:spPr/>
    </dgm:pt>
    <dgm:pt modelId="{D5CAF683-653B-4A46-A13A-66FEB9C0DCC9}" type="pres">
      <dgm:prSet presAssocID="{2FF6B77D-73B6-274E-99F9-F5B16457EC12}" presName="conn2-1" presStyleLbl="parChTrans1D4" presStyleIdx="3" presStyleCnt="5"/>
      <dgm:spPr/>
      <dgm:t>
        <a:bodyPr/>
        <a:lstStyle/>
        <a:p>
          <a:endParaRPr lang="en-US"/>
        </a:p>
      </dgm:t>
    </dgm:pt>
    <dgm:pt modelId="{5D15572F-DF1A-5046-8A30-4AD6839F2A7E}" type="pres">
      <dgm:prSet presAssocID="{2FF6B77D-73B6-274E-99F9-F5B16457EC12}" presName="connTx" presStyleLbl="parChTrans1D4" presStyleIdx="3" presStyleCnt="5"/>
      <dgm:spPr/>
      <dgm:t>
        <a:bodyPr/>
        <a:lstStyle/>
        <a:p>
          <a:endParaRPr lang="en-US"/>
        </a:p>
      </dgm:t>
    </dgm:pt>
    <dgm:pt modelId="{060E74BF-6A78-9644-8DF4-0D79320BFFE3}" type="pres">
      <dgm:prSet presAssocID="{2A8C8DBA-12BB-B241-B6E4-194F46E897B9}" presName="root2" presStyleCnt="0"/>
      <dgm:spPr/>
    </dgm:pt>
    <dgm:pt modelId="{127EEF51-3854-7E47-BAEC-55DCB169F16E}" type="pres">
      <dgm:prSet presAssocID="{2A8C8DBA-12BB-B241-B6E4-194F46E897B9}" presName="LevelTwoTextNode" presStyleLbl="node4" presStyleIdx="3" presStyleCnt="5">
        <dgm:presLayoutVars>
          <dgm:chPref val="3"/>
        </dgm:presLayoutVars>
      </dgm:prSet>
      <dgm:spPr/>
      <dgm:t>
        <a:bodyPr/>
        <a:lstStyle/>
        <a:p>
          <a:endParaRPr lang="en-US"/>
        </a:p>
      </dgm:t>
    </dgm:pt>
    <dgm:pt modelId="{732DF436-F9BE-FC49-8858-589B64A77DA2}" type="pres">
      <dgm:prSet presAssocID="{2A8C8DBA-12BB-B241-B6E4-194F46E897B9}" presName="level3hierChild" presStyleCnt="0"/>
      <dgm:spPr/>
    </dgm:pt>
    <dgm:pt modelId="{F2B169FA-17A7-D641-BB08-29BB3F94B92A}" type="pres">
      <dgm:prSet presAssocID="{C24B8731-5C40-A440-9F89-104282328BA6}" presName="conn2-1" presStyleLbl="parChTrans1D4" presStyleIdx="4" presStyleCnt="5"/>
      <dgm:spPr/>
      <dgm:t>
        <a:bodyPr/>
        <a:lstStyle/>
        <a:p>
          <a:endParaRPr lang="en-US"/>
        </a:p>
      </dgm:t>
    </dgm:pt>
    <dgm:pt modelId="{32C06C69-D9C3-A545-9DE4-B727E38A8327}" type="pres">
      <dgm:prSet presAssocID="{C24B8731-5C40-A440-9F89-104282328BA6}" presName="connTx" presStyleLbl="parChTrans1D4" presStyleIdx="4" presStyleCnt="5"/>
      <dgm:spPr/>
      <dgm:t>
        <a:bodyPr/>
        <a:lstStyle/>
        <a:p>
          <a:endParaRPr lang="en-US"/>
        </a:p>
      </dgm:t>
    </dgm:pt>
    <dgm:pt modelId="{B2D4837C-797D-8742-88D6-E40473C225FD}" type="pres">
      <dgm:prSet presAssocID="{817166E7-5BA9-CF40-AF4D-5CDCAD1A3033}" presName="root2" presStyleCnt="0"/>
      <dgm:spPr/>
    </dgm:pt>
    <dgm:pt modelId="{07E5CCF2-C469-2D4D-A0AF-EF15DE62ADDD}" type="pres">
      <dgm:prSet presAssocID="{817166E7-5BA9-CF40-AF4D-5CDCAD1A3033}" presName="LevelTwoTextNode" presStyleLbl="node4" presStyleIdx="4" presStyleCnt="5">
        <dgm:presLayoutVars>
          <dgm:chPref val="3"/>
        </dgm:presLayoutVars>
      </dgm:prSet>
      <dgm:spPr/>
      <dgm:t>
        <a:bodyPr/>
        <a:lstStyle/>
        <a:p>
          <a:endParaRPr lang="en-US"/>
        </a:p>
      </dgm:t>
    </dgm:pt>
    <dgm:pt modelId="{9AB5621B-53D5-6D46-B603-79AAD98E6D02}" type="pres">
      <dgm:prSet presAssocID="{817166E7-5BA9-CF40-AF4D-5CDCAD1A3033}" presName="level3hierChild" presStyleCnt="0"/>
      <dgm:spPr/>
    </dgm:pt>
    <dgm:pt modelId="{642C2FFB-9E07-C64B-B46C-B382749DFF94}" type="pres">
      <dgm:prSet presAssocID="{1EF5B30A-3C4F-EC44-9215-494B19ED8387}" presName="conn2-1" presStyleLbl="parChTrans1D3" presStyleIdx="1" presStyleCnt="2"/>
      <dgm:spPr/>
      <dgm:t>
        <a:bodyPr/>
        <a:lstStyle/>
        <a:p>
          <a:endParaRPr lang="en-US"/>
        </a:p>
      </dgm:t>
    </dgm:pt>
    <dgm:pt modelId="{851B811F-D14A-6944-B939-FF46559CB018}" type="pres">
      <dgm:prSet presAssocID="{1EF5B30A-3C4F-EC44-9215-494B19ED8387}" presName="connTx" presStyleLbl="parChTrans1D3" presStyleIdx="1" presStyleCnt="2"/>
      <dgm:spPr/>
      <dgm:t>
        <a:bodyPr/>
        <a:lstStyle/>
        <a:p>
          <a:endParaRPr lang="en-US"/>
        </a:p>
      </dgm:t>
    </dgm:pt>
    <dgm:pt modelId="{6C93B9DF-D1F6-1347-A89E-0E63904AB80E}" type="pres">
      <dgm:prSet presAssocID="{A934FE6E-753C-954B-AA94-2D0D8F37588A}" presName="root2" presStyleCnt="0"/>
      <dgm:spPr/>
    </dgm:pt>
    <dgm:pt modelId="{9B757BC9-8DEE-0B44-8DCA-B459C37DBAA5}" type="pres">
      <dgm:prSet presAssocID="{A934FE6E-753C-954B-AA94-2D0D8F37588A}" presName="LevelTwoTextNode" presStyleLbl="node3" presStyleIdx="1" presStyleCnt="2">
        <dgm:presLayoutVars>
          <dgm:chPref val="3"/>
        </dgm:presLayoutVars>
      </dgm:prSet>
      <dgm:spPr/>
      <dgm:t>
        <a:bodyPr/>
        <a:lstStyle/>
        <a:p>
          <a:endParaRPr lang="en-US"/>
        </a:p>
      </dgm:t>
    </dgm:pt>
    <dgm:pt modelId="{93AE337A-3951-5F48-83B4-4FE570CB5AA6}" type="pres">
      <dgm:prSet presAssocID="{A934FE6E-753C-954B-AA94-2D0D8F37588A}" presName="level3hierChild" presStyleCnt="0"/>
      <dgm:spPr/>
    </dgm:pt>
    <dgm:pt modelId="{02EC2C93-D9AB-0C4B-B6BC-85159499228C}" type="pres">
      <dgm:prSet presAssocID="{6A0B346D-D32A-CD48-9B1B-0B522C130252}" presName="conn2-1" presStyleLbl="parChTrans1D2" presStyleIdx="1" presStyleCnt="2"/>
      <dgm:spPr/>
      <dgm:t>
        <a:bodyPr/>
        <a:lstStyle/>
        <a:p>
          <a:endParaRPr lang="en-US"/>
        </a:p>
      </dgm:t>
    </dgm:pt>
    <dgm:pt modelId="{F11FFC20-C257-EF43-A029-F1B9B1359787}" type="pres">
      <dgm:prSet presAssocID="{6A0B346D-D32A-CD48-9B1B-0B522C130252}" presName="connTx" presStyleLbl="parChTrans1D2" presStyleIdx="1" presStyleCnt="2"/>
      <dgm:spPr/>
      <dgm:t>
        <a:bodyPr/>
        <a:lstStyle/>
        <a:p>
          <a:endParaRPr lang="en-US"/>
        </a:p>
      </dgm:t>
    </dgm:pt>
    <dgm:pt modelId="{177CC3B3-052B-B949-B61F-9782F746FB46}" type="pres">
      <dgm:prSet presAssocID="{8547F122-5831-554C-AF82-2B43E324ABC5}" presName="root2" presStyleCnt="0"/>
      <dgm:spPr/>
    </dgm:pt>
    <dgm:pt modelId="{BDE8F665-9C7B-CB4D-AD1D-0877B15B2C72}" type="pres">
      <dgm:prSet presAssocID="{8547F122-5831-554C-AF82-2B43E324ABC5}" presName="LevelTwoTextNode" presStyleLbl="node2" presStyleIdx="1" presStyleCnt="2">
        <dgm:presLayoutVars>
          <dgm:chPref val="3"/>
        </dgm:presLayoutVars>
      </dgm:prSet>
      <dgm:spPr/>
      <dgm:t>
        <a:bodyPr/>
        <a:lstStyle/>
        <a:p>
          <a:endParaRPr lang="en-US"/>
        </a:p>
      </dgm:t>
    </dgm:pt>
    <dgm:pt modelId="{9FFBAC0E-11F2-F143-B9E7-7E46639F2A45}" type="pres">
      <dgm:prSet presAssocID="{8547F122-5831-554C-AF82-2B43E324ABC5}" presName="level3hierChild" presStyleCnt="0"/>
      <dgm:spPr/>
    </dgm:pt>
  </dgm:ptLst>
  <dgm:cxnLst>
    <dgm:cxn modelId="{6D424BF7-A1B6-114B-9C30-7E442DE14664}" type="presOf" srcId="{817166E7-5BA9-CF40-AF4D-5CDCAD1A3033}" destId="{07E5CCF2-C469-2D4D-A0AF-EF15DE62ADDD}" srcOrd="0" destOrd="0" presId="urn:microsoft.com/office/officeart/2005/8/layout/hierarchy2"/>
    <dgm:cxn modelId="{3FCC6F4D-D077-5844-8E58-1FD619C4B370}" type="presOf" srcId="{2A8C8DBA-12BB-B241-B6E4-194F46E897B9}" destId="{127EEF51-3854-7E47-BAEC-55DCB169F16E}" srcOrd="0" destOrd="0" presId="urn:microsoft.com/office/officeart/2005/8/layout/hierarchy2"/>
    <dgm:cxn modelId="{7411323F-0F31-1B40-B118-065DF3382700}" type="presOf" srcId="{6A0B346D-D32A-CD48-9B1B-0B522C130252}" destId="{02EC2C93-D9AB-0C4B-B6BC-85159499228C}" srcOrd="0" destOrd="0" presId="urn:microsoft.com/office/officeart/2005/8/layout/hierarchy2"/>
    <dgm:cxn modelId="{9CC7DD7B-F2B5-B549-B071-E12D9616C4F2}" type="presOf" srcId="{375FF18F-2571-BD4A-97EA-51A6C94D9B80}" destId="{B696B0D3-E93E-5D46-A8CE-F883CB953E74}" srcOrd="0" destOrd="0" presId="urn:microsoft.com/office/officeart/2005/8/layout/hierarchy2"/>
    <dgm:cxn modelId="{65746BE3-EF83-A74B-9EBD-A76E61AAD561}" type="presOf" srcId="{BB78ABD7-5800-DD4E-BFCE-7E67EB6137F7}" destId="{BA03538A-604B-EA41-8AF8-187B5BA07292}" srcOrd="0" destOrd="0" presId="urn:microsoft.com/office/officeart/2005/8/layout/hierarchy2"/>
    <dgm:cxn modelId="{4F4E706F-9EA8-4A46-9348-9FB710034742}" srcId="{8D6ACB3F-F0CC-2C4A-96F4-1486470D2B57}" destId="{2A8C8DBA-12BB-B241-B6E4-194F46E897B9}" srcOrd="0" destOrd="0" parTransId="{2FF6B77D-73B6-274E-99F9-F5B16457EC12}" sibTransId="{47C9D326-8421-5441-9530-B2873B339A8F}"/>
    <dgm:cxn modelId="{E7EB836D-8D4D-934A-A284-FCA1B9FD6EDD}" type="presOf" srcId="{1EF5B30A-3C4F-EC44-9215-494B19ED8387}" destId="{851B811F-D14A-6944-B939-FF46559CB018}" srcOrd="1" destOrd="0" presId="urn:microsoft.com/office/officeart/2005/8/layout/hierarchy2"/>
    <dgm:cxn modelId="{5C9CBC39-AE86-EE4B-8F4A-586A5EF49221}" type="presOf" srcId="{C24B8731-5C40-A440-9F89-104282328BA6}" destId="{F2B169FA-17A7-D641-BB08-29BB3F94B92A}" srcOrd="0" destOrd="0" presId="urn:microsoft.com/office/officeart/2005/8/layout/hierarchy2"/>
    <dgm:cxn modelId="{7422B7E3-8A32-4F44-908A-5B57ECFFB7DB}" type="presOf" srcId="{C24B8731-5C40-A440-9F89-104282328BA6}" destId="{32C06C69-D9C3-A545-9DE4-B727E38A8327}" srcOrd="1" destOrd="0" presId="urn:microsoft.com/office/officeart/2005/8/layout/hierarchy2"/>
    <dgm:cxn modelId="{774D11DA-2F48-BA43-9DD5-8FDBA57338D1}" type="presOf" srcId="{8547F122-5831-554C-AF82-2B43E324ABC5}" destId="{BDE8F665-9C7B-CB4D-AD1D-0877B15B2C72}" srcOrd="0" destOrd="0" presId="urn:microsoft.com/office/officeart/2005/8/layout/hierarchy2"/>
    <dgm:cxn modelId="{48A08ECC-D0A9-0E4E-89C4-922AED772515}" srcId="{BB78ABD7-5800-DD4E-BFCE-7E67EB6137F7}" destId="{8D6ACB3F-F0CC-2C4A-96F4-1486470D2B57}" srcOrd="2" destOrd="0" parTransId="{600A910B-EE5D-5046-8FD3-F6EE21EB28A7}" sibTransId="{E23AB852-CE7F-4145-923E-C28319B6105E}"/>
    <dgm:cxn modelId="{F2B44A12-BAD2-AE42-B47A-2E606BD7CF3A}" type="presOf" srcId="{0982D54F-4046-714C-8E0F-D06934832C57}" destId="{654A4DD4-B98C-474B-B158-7C32EB964A2C}" srcOrd="0" destOrd="0" presId="urn:microsoft.com/office/officeart/2005/8/layout/hierarchy2"/>
    <dgm:cxn modelId="{9D2A247D-8A4D-E747-9932-E9DE74B53F62}" type="presOf" srcId="{66C84ADC-0410-EC4F-AE20-3EDB320DC017}" destId="{6083000A-7B3F-BB49-8263-BFCD807C33B6}" srcOrd="0" destOrd="0" presId="urn:microsoft.com/office/officeart/2005/8/layout/hierarchy2"/>
    <dgm:cxn modelId="{65922263-7611-F541-B00E-F37200916A39}" type="presOf" srcId="{8D6ACB3F-F0CC-2C4A-96F4-1486470D2B57}" destId="{5EBEA98F-2ED6-8C45-80A0-DC375DED234C}" srcOrd="0" destOrd="0" presId="urn:microsoft.com/office/officeart/2005/8/layout/hierarchy2"/>
    <dgm:cxn modelId="{8D5F77E1-3FE8-2D46-8E6C-D4F233C9E98F}" srcId="{8D6ACB3F-F0CC-2C4A-96F4-1486470D2B57}" destId="{817166E7-5BA9-CF40-AF4D-5CDCAD1A3033}" srcOrd="1" destOrd="0" parTransId="{C24B8731-5C40-A440-9F89-104282328BA6}" sibTransId="{3C4DC620-62DE-3744-BAD3-CF7B2B94159F}"/>
    <dgm:cxn modelId="{1FC61F87-358B-8A4C-8589-953840632FDE}" type="presOf" srcId="{0982D54F-4046-714C-8E0F-D06934832C57}" destId="{A7569165-8FD0-6941-AFF0-B3B1603FAF79}" srcOrd="1" destOrd="0" presId="urn:microsoft.com/office/officeart/2005/8/layout/hierarchy2"/>
    <dgm:cxn modelId="{9B92CC0C-C51C-E546-ADC2-D931274DEC06}" type="presOf" srcId="{453182FD-6916-274F-ACC6-E68DC98FBA19}" destId="{40C93E09-661E-BA42-A7C4-B4B6DA2A5A78}" srcOrd="0" destOrd="0" presId="urn:microsoft.com/office/officeart/2005/8/layout/hierarchy2"/>
    <dgm:cxn modelId="{792110DE-3D50-564B-8F0A-16F7BF281162}" srcId="{453182FD-6916-274F-ACC6-E68DC98FBA19}" destId="{9F82CB86-B1D2-D946-AB8E-CC85612CE040}" srcOrd="0" destOrd="0" parTransId="{1B0C9F5F-7082-534B-BDD2-3FABC350F9CB}" sibTransId="{A3D2E351-79B6-CC46-BAA9-488067DDE805}"/>
    <dgm:cxn modelId="{660BE290-45B7-7743-8988-B0915A0AFDF9}" type="presOf" srcId="{72999B25-5D7E-0549-ABC9-7DD3C6CBD8DC}" destId="{0F63D081-1E9B-D045-B3AA-BD023D91073C}" srcOrd="1" destOrd="0" presId="urn:microsoft.com/office/officeart/2005/8/layout/hierarchy2"/>
    <dgm:cxn modelId="{B39046F6-FCF5-394A-8D32-D6C8EB583267}" srcId="{9F82CB86-B1D2-D946-AB8E-CC85612CE040}" destId="{375FF18F-2571-BD4A-97EA-51A6C94D9B80}" srcOrd="0" destOrd="0" parTransId="{0982D54F-4046-714C-8E0F-D06934832C57}" sibTransId="{5FB13ABE-97A6-4B40-B104-266D9646542F}"/>
    <dgm:cxn modelId="{27D4C6DD-1362-9640-8701-D0F70B48D285}" type="presOf" srcId="{2FF6B77D-73B6-274E-99F9-F5B16457EC12}" destId="{D5CAF683-653B-4A46-A13A-66FEB9C0DCC9}" srcOrd="0" destOrd="0" presId="urn:microsoft.com/office/officeart/2005/8/layout/hierarchy2"/>
    <dgm:cxn modelId="{E9DDCC52-2742-BB41-9930-E8F338BAD8ED}" type="presOf" srcId="{9F82CB86-B1D2-D946-AB8E-CC85612CE040}" destId="{BA9E86E3-C5E3-3A4B-8DC3-67DD3C6D75C1}" srcOrd="0" destOrd="0" presId="urn:microsoft.com/office/officeart/2005/8/layout/hierarchy2"/>
    <dgm:cxn modelId="{D84C3712-70CC-3F45-9385-6BA0D134EBB7}" type="presOf" srcId="{CD4BDA2E-CA3C-A04D-9E32-D4F40B905AD7}" destId="{0E451315-EEAE-D842-A691-043D20FB794D}" srcOrd="0" destOrd="0" presId="urn:microsoft.com/office/officeart/2005/8/layout/hierarchy2"/>
    <dgm:cxn modelId="{DBAD0F2D-5783-1847-ABCD-6F5E716BAD1E}" type="presOf" srcId="{600A910B-EE5D-5046-8FD3-F6EE21EB28A7}" destId="{855E629A-C945-0E41-9EA9-9EF471DEA752}" srcOrd="0" destOrd="0" presId="urn:microsoft.com/office/officeart/2005/8/layout/hierarchy2"/>
    <dgm:cxn modelId="{8574E916-C885-7F41-8B1E-0D7CADFC3ED6}" type="presOf" srcId="{6A0B346D-D32A-CD48-9B1B-0B522C130252}" destId="{F11FFC20-C257-EF43-A029-F1B9B1359787}" srcOrd="1" destOrd="0" presId="urn:microsoft.com/office/officeart/2005/8/layout/hierarchy2"/>
    <dgm:cxn modelId="{C6739CB9-AEC8-E548-856D-AFA5C64E0C47}" srcId="{375FF18F-2571-BD4A-97EA-51A6C94D9B80}" destId="{A934FE6E-753C-954B-AA94-2D0D8F37588A}" srcOrd="1" destOrd="0" parTransId="{1EF5B30A-3C4F-EC44-9215-494B19ED8387}" sibTransId="{CFC64BDB-FFF2-1D48-A543-A70F84DD4026}"/>
    <dgm:cxn modelId="{E29604DF-3E7D-284B-9184-4E1576293AC6}" srcId="{BB78ABD7-5800-DD4E-BFCE-7E67EB6137F7}" destId="{5DAFFB1C-EE10-B74D-8C4C-A13297101DF0}" srcOrd="1" destOrd="0" parTransId="{72999B25-5D7E-0549-ABC9-7DD3C6CBD8DC}" sibTransId="{94DD7E3D-1A69-C445-8B58-6AF9AC84578A}"/>
    <dgm:cxn modelId="{87026841-F4F1-EE49-8F25-A1AA6717CB3A}" srcId="{375FF18F-2571-BD4A-97EA-51A6C94D9B80}" destId="{BB78ABD7-5800-DD4E-BFCE-7E67EB6137F7}" srcOrd="0" destOrd="0" parTransId="{121BAE46-D892-D04B-ACCC-F689814770A6}" sibTransId="{86305CE9-615B-114D-A56F-53742992C825}"/>
    <dgm:cxn modelId="{F0F8B83F-748F-4346-B81C-0B8A4F126EB8}" type="presOf" srcId="{121BAE46-D892-D04B-ACCC-F689814770A6}" destId="{DA74FFD2-35CE-6347-8BFB-7CCD13226967}" srcOrd="1" destOrd="0" presId="urn:microsoft.com/office/officeart/2005/8/layout/hierarchy2"/>
    <dgm:cxn modelId="{7139C538-4368-BE40-BD8C-596EE19FEC6C}" type="presOf" srcId="{5DAFFB1C-EE10-B74D-8C4C-A13297101DF0}" destId="{A4AFCCE6-0F05-1D4B-B5B7-88E09B21A200}" srcOrd="0" destOrd="0" presId="urn:microsoft.com/office/officeart/2005/8/layout/hierarchy2"/>
    <dgm:cxn modelId="{1125A6EB-D4D7-E148-AD7A-09D7AECB1B97}" srcId="{BB78ABD7-5800-DD4E-BFCE-7E67EB6137F7}" destId="{66C84ADC-0410-EC4F-AE20-3EDB320DC017}" srcOrd="0" destOrd="0" parTransId="{CD4BDA2E-CA3C-A04D-9E32-D4F40B905AD7}" sibTransId="{F7744879-1237-404F-8F07-3A28B64CD7C5}"/>
    <dgm:cxn modelId="{5E9D1D35-A347-6E47-8336-48533B45B6A4}" srcId="{9F82CB86-B1D2-D946-AB8E-CC85612CE040}" destId="{8547F122-5831-554C-AF82-2B43E324ABC5}" srcOrd="1" destOrd="0" parTransId="{6A0B346D-D32A-CD48-9B1B-0B522C130252}" sibTransId="{0580E6C3-56BB-F54C-9383-ED9E868AE37F}"/>
    <dgm:cxn modelId="{E3544D2F-E462-444D-9F09-238EB1DCC42C}" type="presOf" srcId="{1EF5B30A-3C4F-EC44-9215-494B19ED8387}" destId="{642C2FFB-9E07-C64B-B46C-B382749DFF94}" srcOrd="0" destOrd="0" presId="urn:microsoft.com/office/officeart/2005/8/layout/hierarchy2"/>
    <dgm:cxn modelId="{3BE8B77D-3AB8-E147-802C-B1931F4B7D50}" type="presOf" srcId="{600A910B-EE5D-5046-8FD3-F6EE21EB28A7}" destId="{51772DA3-C02E-764C-B819-1EE3AAFCB93C}" srcOrd="1" destOrd="0" presId="urn:microsoft.com/office/officeart/2005/8/layout/hierarchy2"/>
    <dgm:cxn modelId="{FC2CDD96-B226-5C4E-9B76-9E2E9668F695}" type="presOf" srcId="{72999B25-5D7E-0549-ABC9-7DD3C6CBD8DC}" destId="{F0D08B9C-C8CA-8A43-A4B8-E3BB57EC84A5}" srcOrd="0" destOrd="0" presId="urn:microsoft.com/office/officeart/2005/8/layout/hierarchy2"/>
    <dgm:cxn modelId="{A2F01871-D414-3142-99D4-B0BBE6B905D0}" type="presOf" srcId="{CD4BDA2E-CA3C-A04D-9E32-D4F40B905AD7}" destId="{B9981FF1-F2DD-AA4B-8DC7-1E5CDB7131FA}" srcOrd="1" destOrd="0" presId="urn:microsoft.com/office/officeart/2005/8/layout/hierarchy2"/>
    <dgm:cxn modelId="{26F7F486-8E52-5443-B8E3-DBE46E530C0F}" type="presOf" srcId="{121BAE46-D892-D04B-ACCC-F689814770A6}" destId="{2C2CA044-FABB-BD4D-A758-265CF3DA34A8}" srcOrd="0" destOrd="0" presId="urn:microsoft.com/office/officeart/2005/8/layout/hierarchy2"/>
    <dgm:cxn modelId="{49F7F49D-F2AE-1D46-9036-08812CA0BB17}" type="presOf" srcId="{A934FE6E-753C-954B-AA94-2D0D8F37588A}" destId="{9B757BC9-8DEE-0B44-8DCA-B459C37DBAA5}" srcOrd="0" destOrd="0" presId="urn:microsoft.com/office/officeart/2005/8/layout/hierarchy2"/>
    <dgm:cxn modelId="{1A012AA8-DA8C-C744-A693-904B0A71EF81}" type="presOf" srcId="{2FF6B77D-73B6-274E-99F9-F5B16457EC12}" destId="{5D15572F-DF1A-5046-8A30-4AD6839F2A7E}" srcOrd="1" destOrd="0" presId="urn:microsoft.com/office/officeart/2005/8/layout/hierarchy2"/>
    <dgm:cxn modelId="{DBFAED03-2A9E-3F49-9B23-F28B08AB026B}" type="presParOf" srcId="{40C93E09-661E-BA42-A7C4-B4B6DA2A5A78}" destId="{9F3B44CB-F3B2-834E-84CF-F2119033B809}" srcOrd="0" destOrd="0" presId="urn:microsoft.com/office/officeart/2005/8/layout/hierarchy2"/>
    <dgm:cxn modelId="{C5F89F01-0156-4F48-A47C-062D3334E4C5}" type="presParOf" srcId="{9F3B44CB-F3B2-834E-84CF-F2119033B809}" destId="{BA9E86E3-C5E3-3A4B-8DC3-67DD3C6D75C1}" srcOrd="0" destOrd="0" presId="urn:microsoft.com/office/officeart/2005/8/layout/hierarchy2"/>
    <dgm:cxn modelId="{AC1E66C7-C026-9C48-AA2D-C185EBAA8992}" type="presParOf" srcId="{9F3B44CB-F3B2-834E-84CF-F2119033B809}" destId="{9B9F7F4B-4900-024C-A60A-8EB46E5BD92D}" srcOrd="1" destOrd="0" presId="urn:microsoft.com/office/officeart/2005/8/layout/hierarchy2"/>
    <dgm:cxn modelId="{CB5FFE4B-9DF3-884B-994A-1E0DBCF2007C}" type="presParOf" srcId="{9B9F7F4B-4900-024C-A60A-8EB46E5BD92D}" destId="{654A4DD4-B98C-474B-B158-7C32EB964A2C}" srcOrd="0" destOrd="0" presId="urn:microsoft.com/office/officeart/2005/8/layout/hierarchy2"/>
    <dgm:cxn modelId="{4ACD767A-2689-CC4E-BC99-E233CBA127E2}" type="presParOf" srcId="{654A4DD4-B98C-474B-B158-7C32EB964A2C}" destId="{A7569165-8FD0-6941-AFF0-B3B1603FAF79}" srcOrd="0" destOrd="0" presId="urn:microsoft.com/office/officeart/2005/8/layout/hierarchy2"/>
    <dgm:cxn modelId="{61E3AF29-1D82-3644-80AD-6F94711CF4F0}" type="presParOf" srcId="{9B9F7F4B-4900-024C-A60A-8EB46E5BD92D}" destId="{7630EF27-E192-E84B-8824-C650FF865DF6}" srcOrd="1" destOrd="0" presId="urn:microsoft.com/office/officeart/2005/8/layout/hierarchy2"/>
    <dgm:cxn modelId="{247CC308-17B8-DD45-B4D9-06864D9C2A29}" type="presParOf" srcId="{7630EF27-E192-E84B-8824-C650FF865DF6}" destId="{B696B0D3-E93E-5D46-A8CE-F883CB953E74}" srcOrd="0" destOrd="0" presId="urn:microsoft.com/office/officeart/2005/8/layout/hierarchy2"/>
    <dgm:cxn modelId="{C76E824D-95E5-6B41-B3AC-FFB7DB959289}" type="presParOf" srcId="{7630EF27-E192-E84B-8824-C650FF865DF6}" destId="{A264881B-0567-CA48-8C17-E9AC4DB0556D}" srcOrd="1" destOrd="0" presId="urn:microsoft.com/office/officeart/2005/8/layout/hierarchy2"/>
    <dgm:cxn modelId="{C8E4D3F3-0B91-A14D-AA3D-4AEE839ECB46}" type="presParOf" srcId="{A264881B-0567-CA48-8C17-E9AC4DB0556D}" destId="{2C2CA044-FABB-BD4D-A758-265CF3DA34A8}" srcOrd="0" destOrd="0" presId="urn:microsoft.com/office/officeart/2005/8/layout/hierarchy2"/>
    <dgm:cxn modelId="{B79C4252-224F-1D40-807F-7F07DC9FFF10}" type="presParOf" srcId="{2C2CA044-FABB-BD4D-A758-265CF3DA34A8}" destId="{DA74FFD2-35CE-6347-8BFB-7CCD13226967}" srcOrd="0" destOrd="0" presId="urn:microsoft.com/office/officeart/2005/8/layout/hierarchy2"/>
    <dgm:cxn modelId="{7356EC28-B6A8-C94D-8246-7035FE2B5840}" type="presParOf" srcId="{A264881B-0567-CA48-8C17-E9AC4DB0556D}" destId="{FCB0A2B4-2814-7F45-89C8-FBDF569720A8}" srcOrd="1" destOrd="0" presId="urn:microsoft.com/office/officeart/2005/8/layout/hierarchy2"/>
    <dgm:cxn modelId="{DCAE3371-8093-7341-BA95-A3509ADFDE0E}" type="presParOf" srcId="{FCB0A2B4-2814-7F45-89C8-FBDF569720A8}" destId="{BA03538A-604B-EA41-8AF8-187B5BA07292}" srcOrd="0" destOrd="0" presId="urn:microsoft.com/office/officeart/2005/8/layout/hierarchy2"/>
    <dgm:cxn modelId="{449A141C-887F-F543-9201-A8C7DDCE3E32}" type="presParOf" srcId="{FCB0A2B4-2814-7F45-89C8-FBDF569720A8}" destId="{8A9C6D25-677F-DF45-8811-B4F085898A57}" srcOrd="1" destOrd="0" presId="urn:microsoft.com/office/officeart/2005/8/layout/hierarchy2"/>
    <dgm:cxn modelId="{5F80F33A-19D9-C545-9933-DB376E88C5C7}" type="presParOf" srcId="{8A9C6D25-677F-DF45-8811-B4F085898A57}" destId="{0E451315-EEAE-D842-A691-043D20FB794D}" srcOrd="0" destOrd="0" presId="urn:microsoft.com/office/officeart/2005/8/layout/hierarchy2"/>
    <dgm:cxn modelId="{5B401A6F-8B69-A04D-BCDD-64B092A156E7}" type="presParOf" srcId="{0E451315-EEAE-D842-A691-043D20FB794D}" destId="{B9981FF1-F2DD-AA4B-8DC7-1E5CDB7131FA}" srcOrd="0" destOrd="0" presId="urn:microsoft.com/office/officeart/2005/8/layout/hierarchy2"/>
    <dgm:cxn modelId="{A4A2C61B-3296-5243-8B9B-FE45A9281626}" type="presParOf" srcId="{8A9C6D25-677F-DF45-8811-B4F085898A57}" destId="{A6195F69-9E52-3B47-9605-7EF96322FC20}" srcOrd="1" destOrd="0" presId="urn:microsoft.com/office/officeart/2005/8/layout/hierarchy2"/>
    <dgm:cxn modelId="{2AA1A16D-8E61-5949-AB9F-95C78ACF6CC2}" type="presParOf" srcId="{A6195F69-9E52-3B47-9605-7EF96322FC20}" destId="{6083000A-7B3F-BB49-8263-BFCD807C33B6}" srcOrd="0" destOrd="0" presId="urn:microsoft.com/office/officeart/2005/8/layout/hierarchy2"/>
    <dgm:cxn modelId="{845E0F2E-E9E1-574D-B82E-E9F2B3265E5E}" type="presParOf" srcId="{A6195F69-9E52-3B47-9605-7EF96322FC20}" destId="{8AA39CF4-7BA7-A147-ADD2-F6B12B570FAA}" srcOrd="1" destOrd="0" presId="urn:microsoft.com/office/officeart/2005/8/layout/hierarchy2"/>
    <dgm:cxn modelId="{7F083A99-A1C3-EE47-9A94-04EB4B7EC667}" type="presParOf" srcId="{8A9C6D25-677F-DF45-8811-B4F085898A57}" destId="{F0D08B9C-C8CA-8A43-A4B8-E3BB57EC84A5}" srcOrd="2" destOrd="0" presId="urn:microsoft.com/office/officeart/2005/8/layout/hierarchy2"/>
    <dgm:cxn modelId="{1A9EB56A-850B-1548-A960-6E3F4E7E0BB9}" type="presParOf" srcId="{F0D08B9C-C8CA-8A43-A4B8-E3BB57EC84A5}" destId="{0F63D081-1E9B-D045-B3AA-BD023D91073C}" srcOrd="0" destOrd="0" presId="urn:microsoft.com/office/officeart/2005/8/layout/hierarchy2"/>
    <dgm:cxn modelId="{CA79EB1F-4E21-C74C-B2A8-D2CFB06A340E}" type="presParOf" srcId="{8A9C6D25-677F-DF45-8811-B4F085898A57}" destId="{045BF3FA-D81F-1547-9741-9C0005AF96CF}" srcOrd="3" destOrd="0" presId="urn:microsoft.com/office/officeart/2005/8/layout/hierarchy2"/>
    <dgm:cxn modelId="{3B23DAB5-EA96-E540-9BA9-DDA6F49FA5F9}" type="presParOf" srcId="{045BF3FA-D81F-1547-9741-9C0005AF96CF}" destId="{A4AFCCE6-0F05-1D4B-B5B7-88E09B21A200}" srcOrd="0" destOrd="0" presId="urn:microsoft.com/office/officeart/2005/8/layout/hierarchy2"/>
    <dgm:cxn modelId="{875E2C86-D99D-0649-B3F0-C47D036AD914}" type="presParOf" srcId="{045BF3FA-D81F-1547-9741-9C0005AF96CF}" destId="{BEB09693-DD8F-8B44-8272-5AB525A391D4}" srcOrd="1" destOrd="0" presId="urn:microsoft.com/office/officeart/2005/8/layout/hierarchy2"/>
    <dgm:cxn modelId="{EDE36974-CDF6-5548-A7F3-B7F4FF8E15D8}" type="presParOf" srcId="{8A9C6D25-677F-DF45-8811-B4F085898A57}" destId="{855E629A-C945-0E41-9EA9-9EF471DEA752}" srcOrd="4" destOrd="0" presId="urn:microsoft.com/office/officeart/2005/8/layout/hierarchy2"/>
    <dgm:cxn modelId="{6595FA70-34FA-734E-8EDE-2F73B2C9D31C}" type="presParOf" srcId="{855E629A-C945-0E41-9EA9-9EF471DEA752}" destId="{51772DA3-C02E-764C-B819-1EE3AAFCB93C}" srcOrd="0" destOrd="0" presId="urn:microsoft.com/office/officeart/2005/8/layout/hierarchy2"/>
    <dgm:cxn modelId="{D2C5FC95-341D-EB4E-AE9F-BC4F90DE767F}" type="presParOf" srcId="{8A9C6D25-677F-DF45-8811-B4F085898A57}" destId="{9913F301-A7EE-2A4B-A0C5-F57927441D52}" srcOrd="5" destOrd="0" presId="urn:microsoft.com/office/officeart/2005/8/layout/hierarchy2"/>
    <dgm:cxn modelId="{C32F35DD-5700-8143-8FD4-35FD754937D6}" type="presParOf" srcId="{9913F301-A7EE-2A4B-A0C5-F57927441D52}" destId="{5EBEA98F-2ED6-8C45-80A0-DC375DED234C}" srcOrd="0" destOrd="0" presId="urn:microsoft.com/office/officeart/2005/8/layout/hierarchy2"/>
    <dgm:cxn modelId="{E9213599-8CD6-B244-B06E-24B17895829D}" type="presParOf" srcId="{9913F301-A7EE-2A4B-A0C5-F57927441D52}" destId="{93DB9A8F-7344-EB46-9A09-44B68B9D118C}" srcOrd="1" destOrd="0" presId="urn:microsoft.com/office/officeart/2005/8/layout/hierarchy2"/>
    <dgm:cxn modelId="{D79593B7-9401-094D-A0A9-3893765FA897}" type="presParOf" srcId="{93DB9A8F-7344-EB46-9A09-44B68B9D118C}" destId="{D5CAF683-653B-4A46-A13A-66FEB9C0DCC9}" srcOrd="0" destOrd="0" presId="urn:microsoft.com/office/officeart/2005/8/layout/hierarchy2"/>
    <dgm:cxn modelId="{903002CC-A486-634E-B46A-168393C4AE53}" type="presParOf" srcId="{D5CAF683-653B-4A46-A13A-66FEB9C0DCC9}" destId="{5D15572F-DF1A-5046-8A30-4AD6839F2A7E}" srcOrd="0" destOrd="0" presId="urn:microsoft.com/office/officeart/2005/8/layout/hierarchy2"/>
    <dgm:cxn modelId="{2DB6DF7B-C99E-CD41-9D37-6315E4EA136A}" type="presParOf" srcId="{93DB9A8F-7344-EB46-9A09-44B68B9D118C}" destId="{060E74BF-6A78-9644-8DF4-0D79320BFFE3}" srcOrd="1" destOrd="0" presId="urn:microsoft.com/office/officeart/2005/8/layout/hierarchy2"/>
    <dgm:cxn modelId="{4D8F8A4D-A341-F94C-870E-9331C1FBB90B}" type="presParOf" srcId="{060E74BF-6A78-9644-8DF4-0D79320BFFE3}" destId="{127EEF51-3854-7E47-BAEC-55DCB169F16E}" srcOrd="0" destOrd="0" presId="urn:microsoft.com/office/officeart/2005/8/layout/hierarchy2"/>
    <dgm:cxn modelId="{A80792E7-59AD-C440-A65A-58B256591308}" type="presParOf" srcId="{060E74BF-6A78-9644-8DF4-0D79320BFFE3}" destId="{732DF436-F9BE-FC49-8858-589B64A77DA2}" srcOrd="1" destOrd="0" presId="urn:microsoft.com/office/officeart/2005/8/layout/hierarchy2"/>
    <dgm:cxn modelId="{E6623421-24CC-BC4E-887C-37AF4AFBE1F0}" type="presParOf" srcId="{93DB9A8F-7344-EB46-9A09-44B68B9D118C}" destId="{F2B169FA-17A7-D641-BB08-29BB3F94B92A}" srcOrd="2" destOrd="0" presId="urn:microsoft.com/office/officeart/2005/8/layout/hierarchy2"/>
    <dgm:cxn modelId="{B5F24DAD-C3E1-104A-9347-913AC079997F}" type="presParOf" srcId="{F2B169FA-17A7-D641-BB08-29BB3F94B92A}" destId="{32C06C69-D9C3-A545-9DE4-B727E38A8327}" srcOrd="0" destOrd="0" presId="urn:microsoft.com/office/officeart/2005/8/layout/hierarchy2"/>
    <dgm:cxn modelId="{0B38C0CE-8472-F849-8F67-054E4ADAB5C5}" type="presParOf" srcId="{93DB9A8F-7344-EB46-9A09-44B68B9D118C}" destId="{B2D4837C-797D-8742-88D6-E40473C225FD}" srcOrd="3" destOrd="0" presId="urn:microsoft.com/office/officeart/2005/8/layout/hierarchy2"/>
    <dgm:cxn modelId="{6BD262B3-2CEF-EF47-8959-18734CD05140}" type="presParOf" srcId="{B2D4837C-797D-8742-88D6-E40473C225FD}" destId="{07E5CCF2-C469-2D4D-A0AF-EF15DE62ADDD}" srcOrd="0" destOrd="0" presId="urn:microsoft.com/office/officeart/2005/8/layout/hierarchy2"/>
    <dgm:cxn modelId="{B0CB085F-298B-484A-A6EC-522A0B68539C}" type="presParOf" srcId="{B2D4837C-797D-8742-88D6-E40473C225FD}" destId="{9AB5621B-53D5-6D46-B603-79AAD98E6D02}" srcOrd="1" destOrd="0" presId="urn:microsoft.com/office/officeart/2005/8/layout/hierarchy2"/>
    <dgm:cxn modelId="{86F0CC79-FD34-1F46-82BF-8A22DF58DA2C}" type="presParOf" srcId="{A264881B-0567-CA48-8C17-E9AC4DB0556D}" destId="{642C2FFB-9E07-C64B-B46C-B382749DFF94}" srcOrd="2" destOrd="0" presId="urn:microsoft.com/office/officeart/2005/8/layout/hierarchy2"/>
    <dgm:cxn modelId="{A6D4134F-86E4-804F-8F37-18BA2149CEDC}" type="presParOf" srcId="{642C2FFB-9E07-C64B-B46C-B382749DFF94}" destId="{851B811F-D14A-6944-B939-FF46559CB018}" srcOrd="0" destOrd="0" presId="urn:microsoft.com/office/officeart/2005/8/layout/hierarchy2"/>
    <dgm:cxn modelId="{99D79FCE-4A75-5A48-9D50-0C8ED323AA52}" type="presParOf" srcId="{A264881B-0567-CA48-8C17-E9AC4DB0556D}" destId="{6C93B9DF-D1F6-1347-A89E-0E63904AB80E}" srcOrd="3" destOrd="0" presId="urn:microsoft.com/office/officeart/2005/8/layout/hierarchy2"/>
    <dgm:cxn modelId="{C9FD9AAA-0BEF-7F4F-BC3F-A4C362CCAA2A}" type="presParOf" srcId="{6C93B9DF-D1F6-1347-A89E-0E63904AB80E}" destId="{9B757BC9-8DEE-0B44-8DCA-B459C37DBAA5}" srcOrd="0" destOrd="0" presId="urn:microsoft.com/office/officeart/2005/8/layout/hierarchy2"/>
    <dgm:cxn modelId="{765EDB38-1AFF-C949-8838-D9DB6E00210A}" type="presParOf" srcId="{6C93B9DF-D1F6-1347-A89E-0E63904AB80E}" destId="{93AE337A-3951-5F48-83B4-4FE570CB5AA6}" srcOrd="1" destOrd="0" presId="urn:microsoft.com/office/officeart/2005/8/layout/hierarchy2"/>
    <dgm:cxn modelId="{0830B279-5070-B44A-B95F-7534E0D6969E}" type="presParOf" srcId="{9B9F7F4B-4900-024C-A60A-8EB46E5BD92D}" destId="{02EC2C93-D9AB-0C4B-B6BC-85159499228C}" srcOrd="2" destOrd="0" presId="urn:microsoft.com/office/officeart/2005/8/layout/hierarchy2"/>
    <dgm:cxn modelId="{8D69BB77-CC70-844A-B85A-CC19FBFC10E9}" type="presParOf" srcId="{02EC2C93-D9AB-0C4B-B6BC-85159499228C}" destId="{F11FFC20-C257-EF43-A029-F1B9B1359787}" srcOrd="0" destOrd="0" presId="urn:microsoft.com/office/officeart/2005/8/layout/hierarchy2"/>
    <dgm:cxn modelId="{9272A982-16BA-2B4B-AD15-03AB8A4F01C0}" type="presParOf" srcId="{9B9F7F4B-4900-024C-A60A-8EB46E5BD92D}" destId="{177CC3B3-052B-B949-B61F-9782F746FB46}" srcOrd="3" destOrd="0" presId="urn:microsoft.com/office/officeart/2005/8/layout/hierarchy2"/>
    <dgm:cxn modelId="{74E5898E-239F-AD45-BC38-FE123E68CD10}" type="presParOf" srcId="{177CC3B3-052B-B949-B61F-9782F746FB46}" destId="{BDE8F665-9C7B-CB4D-AD1D-0877B15B2C72}" srcOrd="0" destOrd="0" presId="urn:microsoft.com/office/officeart/2005/8/layout/hierarchy2"/>
    <dgm:cxn modelId="{0C81E28C-B623-FB43-B9F3-EDECA94FE0E4}" type="presParOf" srcId="{177CC3B3-052B-B949-B61F-9782F746FB46}" destId="{9FFBAC0E-11F2-F143-B9E7-7E46639F2A45}" srcOrd="1" destOrd="0" presId="urn:microsoft.com/office/officeart/2005/8/layout/hierarchy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3182FD-6916-274F-ACC6-E68DC98FBA19}"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en-US"/>
        </a:p>
      </dgm:t>
    </dgm:pt>
    <dgm:pt modelId="{9F82CB86-B1D2-D946-AB8E-CC85612CE040}">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t>Steal (e.g passport)</a:t>
          </a:r>
        </a:p>
      </dgm:t>
    </dgm:pt>
    <dgm:pt modelId="{1B0C9F5F-7082-534B-BDD2-3FABC350F9CB}" type="parTrans" cxnId="{792110DE-3D50-564B-8F0A-16F7BF281162}">
      <dgm:prSet/>
      <dgm:spPr/>
      <dgm:t>
        <a:bodyPr/>
        <a:lstStyle/>
        <a:p>
          <a:endParaRPr lang="en-US"/>
        </a:p>
      </dgm:t>
    </dgm:pt>
    <dgm:pt modelId="{A3D2E351-79B6-CC46-BAA9-488067DDE805}" type="sibTrans" cxnId="{792110DE-3D50-564B-8F0A-16F7BF281162}">
      <dgm:prSet/>
      <dgm:spPr/>
      <dgm:t>
        <a:bodyPr/>
        <a:lstStyle/>
        <a:p>
          <a:endParaRPr lang="en-US"/>
        </a:p>
      </dgm:t>
    </dgm:pt>
    <dgm:pt modelId="{BB78ABD7-5800-DD4E-BFCE-7E67EB6137F7}">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Get</a:t>
          </a:r>
          <a:r>
            <a:rPr lang="en-US" baseline="0"/>
            <a:t> Inside House</a:t>
          </a:r>
          <a:endParaRPr lang="en-US"/>
        </a:p>
      </dgm:t>
    </dgm:pt>
    <dgm:pt modelId="{121BAE46-D892-D04B-ACCC-F689814770A6}" type="parTrans" cxnId="{87026841-F4F1-EE49-8F25-A1AA6717CB3A}">
      <dgm:prSet/>
      <dgm:spPr/>
      <dgm:t>
        <a:bodyPr/>
        <a:lstStyle/>
        <a:p>
          <a:endParaRPr lang="en-US"/>
        </a:p>
      </dgm:t>
    </dgm:pt>
    <dgm:pt modelId="{86305CE9-615B-114D-A56F-53742992C825}" type="sibTrans" cxnId="{87026841-F4F1-EE49-8F25-A1AA6717CB3A}">
      <dgm:prSet/>
      <dgm:spPr/>
      <dgm:t>
        <a:bodyPr/>
        <a:lstStyle/>
        <a:p>
          <a:endParaRPr lang="en-US"/>
        </a:p>
      </dgm:t>
    </dgm:pt>
    <dgm:pt modelId="{66C84ADC-0410-EC4F-AE20-3EDB320DC017}">
      <dgm:prSet phldrT="[Text]"/>
      <dgm:spPr/>
      <dgm:t>
        <a:bodyPr/>
        <a:lstStyle/>
        <a:p>
          <a:r>
            <a:rPr lang="en-US"/>
            <a:t>Pick Locks</a:t>
          </a:r>
        </a:p>
      </dgm:t>
    </dgm:pt>
    <dgm:pt modelId="{CD4BDA2E-CA3C-A04D-9E32-D4F40B905AD7}" type="parTrans" cxnId="{1125A6EB-D4D7-E148-AD7A-09D7AECB1B97}">
      <dgm:prSet/>
      <dgm:spPr/>
      <dgm:t>
        <a:bodyPr/>
        <a:lstStyle/>
        <a:p>
          <a:endParaRPr lang="en-US"/>
        </a:p>
      </dgm:t>
    </dgm:pt>
    <dgm:pt modelId="{F7744879-1237-404F-8F07-3A28B64CD7C5}" type="sibTrans" cxnId="{1125A6EB-D4D7-E148-AD7A-09D7AECB1B97}">
      <dgm:prSet/>
      <dgm:spPr/>
      <dgm:t>
        <a:bodyPr/>
        <a:lstStyle/>
        <a:p>
          <a:endParaRPr lang="en-US"/>
        </a:p>
      </dgm:t>
    </dgm:pt>
    <dgm:pt modelId="{8547F122-5831-554C-AF82-2B43E324ABC5}">
      <dgm:prSet phldrT="[Text]">
        <dgm:style>
          <a:lnRef idx="3">
            <a:schemeClr val="lt1"/>
          </a:lnRef>
          <a:fillRef idx="1">
            <a:schemeClr val="accent2"/>
          </a:fillRef>
          <a:effectRef idx="1">
            <a:schemeClr val="accent2"/>
          </a:effectRef>
          <a:fontRef idx="minor">
            <a:schemeClr val="lt1"/>
          </a:fontRef>
        </dgm:style>
      </dgm:prSet>
      <dgm:spPr/>
      <dgm:t>
        <a:bodyPr/>
        <a:lstStyle/>
        <a:p>
          <a:r>
            <a:rPr lang="en-US"/>
            <a:t>Victim</a:t>
          </a:r>
          <a:r>
            <a:rPr lang="en-US" baseline="0"/>
            <a:t> Brings Out</a:t>
          </a:r>
          <a:endParaRPr lang="en-US"/>
        </a:p>
      </dgm:t>
    </dgm:pt>
    <dgm:pt modelId="{6A0B346D-D32A-CD48-9B1B-0B522C130252}" type="parTrans" cxnId="{5E9D1D35-A347-6E47-8336-48533B45B6A4}">
      <dgm:prSet/>
      <dgm:spPr/>
      <dgm:t>
        <a:bodyPr/>
        <a:lstStyle/>
        <a:p>
          <a:endParaRPr lang="en-US"/>
        </a:p>
      </dgm:t>
    </dgm:pt>
    <dgm:pt modelId="{0580E6C3-56BB-F54C-9383-ED9E868AE37F}" type="sibTrans" cxnId="{5E9D1D35-A347-6E47-8336-48533B45B6A4}">
      <dgm:prSet/>
      <dgm:spPr/>
      <dgm:t>
        <a:bodyPr/>
        <a:lstStyle/>
        <a:p>
          <a:endParaRPr lang="en-US"/>
        </a:p>
      </dgm:t>
    </dgm:pt>
    <dgm:pt modelId="{5DAFFB1C-EE10-B74D-8C4C-A13297101DF0}">
      <dgm:prSet phldrT="[Text]"/>
      <dgm:spPr/>
      <dgm:t>
        <a:bodyPr/>
        <a:lstStyle/>
        <a:p>
          <a:r>
            <a:rPr lang="en-US"/>
            <a:t>Break Glass</a:t>
          </a:r>
        </a:p>
      </dgm:t>
    </dgm:pt>
    <dgm:pt modelId="{72999B25-5D7E-0549-ABC9-7DD3C6CBD8DC}" type="parTrans" cxnId="{E29604DF-3E7D-284B-9184-4E1576293AC6}">
      <dgm:prSet/>
      <dgm:spPr/>
      <dgm:t>
        <a:bodyPr/>
        <a:lstStyle/>
        <a:p>
          <a:endParaRPr lang="en-US"/>
        </a:p>
      </dgm:t>
    </dgm:pt>
    <dgm:pt modelId="{94DD7E3D-1A69-C445-8B58-6AF9AC84578A}" type="sibTrans" cxnId="{E29604DF-3E7D-284B-9184-4E1576293AC6}">
      <dgm:prSet/>
      <dgm:spPr/>
      <dgm:t>
        <a:bodyPr/>
        <a:lstStyle/>
        <a:p>
          <a:endParaRPr lang="en-US"/>
        </a:p>
      </dgm:t>
    </dgm:pt>
    <dgm:pt modelId="{8D6ACB3F-F0CC-2C4A-96F4-1486470D2B57}">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Ladder To Window</a:t>
          </a:r>
        </a:p>
      </dgm:t>
    </dgm:pt>
    <dgm:pt modelId="{600A910B-EE5D-5046-8FD3-F6EE21EB28A7}" type="parTrans" cxnId="{48A08ECC-D0A9-0E4E-89C4-922AED772515}">
      <dgm:prSet/>
      <dgm:spPr/>
      <dgm:t>
        <a:bodyPr/>
        <a:lstStyle/>
        <a:p>
          <a:endParaRPr lang="en-US"/>
        </a:p>
      </dgm:t>
    </dgm:pt>
    <dgm:pt modelId="{E23AB852-CE7F-4145-923E-C28319B6105E}" type="sibTrans" cxnId="{48A08ECC-D0A9-0E4E-89C4-922AED772515}">
      <dgm:prSet/>
      <dgm:spPr/>
      <dgm:t>
        <a:bodyPr/>
        <a:lstStyle/>
        <a:p>
          <a:endParaRPr lang="en-US"/>
        </a:p>
      </dgm:t>
    </dgm:pt>
    <dgm:pt modelId="{375FF18F-2571-BD4A-97EA-51A6C94D9B80}">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AND</a:t>
          </a:r>
        </a:p>
      </dgm:t>
    </dgm:pt>
    <dgm:pt modelId="{0982D54F-4046-714C-8E0F-D06934832C57}" type="parTrans" cxnId="{B39046F6-FCF5-394A-8D32-D6C8EB583267}">
      <dgm:prSet/>
      <dgm:spPr/>
      <dgm:t>
        <a:bodyPr/>
        <a:lstStyle/>
        <a:p>
          <a:endParaRPr lang="en-US"/>
        </a:p>
      </dgm:t>
    </dgm:pt>
    <dgm:pt modelId="{5FB13ABE-97A6-4B40-B104-266D9646542F}" type="sibTrans" cxnId="{B39046F6-FCF5-394A-8D32-D6C8EB583267}">
      <dgm:prSet/>
      <dgm:spPr/>
      <dgm:t>
        <a:bodyPr/>
        <a:lstStyle/>
        <a:p>
          <a:endParaRPr lang="en-US"/>
        </a:p>
      </dgm:t>
    </dgm:pt>
    <dgm:pt modelId="{A934FE6E-753C-954B-AA94-2D0D8F37588A}">
      <dgm:prSet phldrT="[Text]">
        <dgm:style>
          <a:lnRef idx="2">
            <a:schemeClr val="accent6"/>
          </a:lnRef>
          <a:fillRef idx="1">
            <a:schemeClr val="lt1"/>
          </a:fillRef>
          <a:effectRef idx="0">
            <a:schemeClr val="accent6"/>
          </a:effectRef>
          <a:fontRef idx="minor">
            <a:schemeClr val="dk1"/>
          </a:fontRef>
        </dgm:style>
      </dgm:prSet>
      <dgm:spPr/>
      <dgm:t>
        <a:bodyPr/>
        <a:lstStyle/>
        <a:p>
          <a:r>
            <a:rPr lang="en-US"/>
            <a:t>Disable Alarm (*)</a:t>
          </a:r>
        </a:p>
      </dgm:t>
    </dgm:pt>
    <dgm:pt modelId="{1EF5B30A-3C4F-EC44-9215-494B19ED8387}" type="parTrans" cxnId="{C6739CB9-AEC8-E548-856D-AFA5C64E0C47}">
      <dgm:prSet/>
      <dgm:spPr/>
      <dgm:t>
        <a:bodyPr/>
        <a:lstStyle/>
        <a:p>
          <a:endParaRPr lang="en-US"/>
        </a:p>
      </dgm:t>
    </dgm:pt>
    <dgm:pt modelId="{CFC64BDB-FFF2-1D48-A543-A70F84DD4026}" type="sibTrans" cxnId="{C6739CB9-AEC8-E548-856D-AFA5C64E0C47}">
      <dgm:prSet/>
      <dgm:spPr/>
      <dgm:t>
        <a:bodyPr/>
        <a:lstStyle/>
        <a:p>
          <a:endParaRPr lang="en-US"/>
        </a:p>
      </dgm:t>
    </dgm:pt>
    <dgm:pt modelId="{2A8C8DBA-12BB-B241-B6E4-194F46E897B9}">
      <dgm:prSet phldrT="[Text]"/>
      <dgm:spPr/>
      <dgm:t>
        <a:bodyPr/>
        <a:lstStyle/>
        <a:p>
          <a:r>
            <a:rPr lang="en-US"/>
            <a:t>Bring Ladder</a:t>
          </a:r>
        </a:p>
      </dgm:t>
    </dgm:pt>
    <dgm:pt modelId="{2FF6B77D-73B6-274E-99F9-F5B16457EC12}" type="parTrans" cxnId="{4F4E706F-9EA8-4A46-9348-9FB710034742}">
      <dgm:prSet/>
      <dgm:spPr/>
      <dgm:t>
        <a:bodyPr/>
        <a:lstStyle/>
        <a:p>
          <a:endParaRPr lang="en-US"/>
        </a:p>
      </dgm:t>
    </dgm:pt>
    <dgm:pt modelId="{47C9D326-8421-5441-9530-B2873B339A8F}" type="sibTrans" cxnId="{4F4E706F-9EA8-4A46-9348-9FB710034742}">
      <dgm:prSet/>
      <dgm:spPr/>
      <dgm:t>
        <a:bodyPr/>
        <a:lstStyle/>
        <a:p>
          <a:endParaRPr lang="en-US"/>
        </a:p>
      </dgm:t>
    </dgm:pt>
    <dgm:pt modelId="{817166E7-5BA9-CF40-AF4D-5CDCAD1A3033}">
      <dgm:prSet phldrT="[Text]"/>
      <dgm:spPr/>
      <dgm:t>
        <a:bodyPr/>
        <a:lstStyle/>
        <a:p>
          <a:r>
            <a:rPr lang="en-US"/>
            <a:t>Use Ladder in Side</a:t>
          </a:r>
          <a:r>
            <a:rPr lang="en-US" baseline="0"/>
            <a:t> Yard</a:t>
          </a:r>
          <a:endParaRPr lang="en-US"/>
        </a:p>
      </dgm:t>
    </dgm:pt>
    <dgm:pt modelId="{C24B8731-5C40-A440-9F89-104282328BA6}" type="parTrans" cxnId="{8D5F77E1-3FE8-2D46-8E6C-D4F233C9E98F}">
      <dgm:prSet/>
      <dgm:spPr/>
      <dgm:t>
        <a:bodyPr/>
        <a:lstStyle/>
        <a:p>
          <a:endParaRPr lang="en-US"/>
        </a:p>
      </dgm:t>
    </dgm:pt>
    <dgm:pt modelId="{3C4DC620-62DE-3744-BAD3-CF7B2B94159F}" type="sibTrans" cxnId="{8D5F77E1-3FE8-2D46-8E6C-D4F233C9E98F}">
      <dgm:prSet/>
      <dgm:spPr/>
      <dgm:t>
        <a:bodyPr/>
        <a:lstStyle/>
        <a:p>
          <a:endParaRPr lang="en-US"/>
        </a:p>
      </dgm:t>
    </dgm:pt>
    <dgm:pt modelId="{40C93E09-661E-BA42-A7C4-B4B6DA2A5A78}" type="pres">
      <dgm:prSet presAssocID="{453182FD-6916-274F-ACC6-E68DC98FBA19}" presName="diagram" presStyleCnt="0">
        <dgm:presLayoutVars>
          <dgm:chPref val="1"/>
          <dgm:dir/>
          <dgm:animOne val="branch"/>
          <dgm:animLvl val="lvl"/>
          <dgm:resizeHandles val="exact"/>
        </dgm:presLayoutVars>
      </dgm:prSet>
      <dgm:spPr/>
      <dgm:t>
        <a:bodyPr/>
        <a:lstStyle/>
        <a:p>
          <a:endParaRPr lang="en-US"/>
        </a:p>
      </dgm:t>
    </dgm:pt>
    <dgm:pt modelId="{9F3B44CB-F3B2-834E-84CF-F2119033B809}" type="pres">
      <dgm:prSet presAssocID="{9F82CB86-B1D2-D946-AB8E-CC85612CE040}" presName="root1" presStyleCnt="0"/>
      <dgm:spPr/>
    </dgm:pt>
    <dgm:pt modelId="{BA9E86E3-C5E3-3A4B-8DC3-67DD3C6D75C1}" type="pres">
      <dgm:prSet presAssocID="{9F82CB86-B1D2-D946-AB8E-CC85612CE040}" presName="LevelOneTextNode" presStyleLbl="node0" presStyleIdx="0" presStyleCnt="1">
        <dgm:presLayoutVars>
          <dgm:chPref val="3"/>
        </dgm:presLayoutVars>
      </dgm:prSet>
      <dgm:spPr/>
      <dgm:t>
        <a:bodyPr/>
        <a:lstStyle/>
        <a:p>
          <a:endParaRPr lang="en-US"/>
        </a:p>
      </dgm:t>
    </dgm:pt>
    <dgm:pt modelId="{9B9F7F4B-4900-024C-A60A-8EB46E5BD92D}" type="pres">
      <dgm:prSet presAssocID="{9F82CB86-B1D2-D946-AB8E-CC85612CE040}" presName="level2hierChild" presStyleCnt="0"/>
      <dgm:spPr/>
    </dgm:pt>
    <dgm:pt modelId="{654A4DD4-B98C-474B-B158-7C32EB964A2C}" type="pres">
      <dgm:prSet presAssocID="{0982D54F-4046-714C-8E0F-D06934832C57}" presName="conn2-1" presStyleLbl="parChTrans1D2" presStyleIdx="0" presStyleCnt="2"/>
      <dgm:spPr/>
      <dgm:t>
        <a:bodyPr/>
        <a:lstStyle/>
        <a:p>
          <a:endParaRPr lang="en-US"/>
        </a:p>
      </dgm:t>
    </dgm:pt>
    <dgm:pt modelId="{A7569165-8FD0-6941-AFF0-B3B1603FAF79}" type="pres">
      <dgm:prSet presAssocID="{0982D54F-4046-714C-8E0F-D06934832C57}" presName="connTx" presStyleLbl="parChTrans1D2" presStyleIdx="0" presStyleCnt="2"/>
      <dgm:spPr/>
      <dgm:t>
        <a:bodyPr/>
        <a:lstStyle/>
        <a:p>
          <a:endParaRPr lang="en-US"/>
        </a:p>
      </dgm:t>
    </dgm:pt>
    <dgm:pt modelId="{7630EF27-E192-E84B-8824-C650FF865DF6}" type="pres">
      <dgm:prSet presAssocID="{375FF18F-2571-BD4A-97EA-51A6C94D9B80}" presName="root2" presStyleCnt="0"/>
      <dgm:spPr/>
    </dgm:pt>
    <dgm:pt modelId="{B696B0D3-E93E-5D46-A8CE-F883CB953E74}" type="pres">
      <dgm:prSet presAssocID="{375FF18F-2571-BD4A-97EA-51A6C94D9B80}" presName="LevelTwoTextNode" presStyleLbl="node2" presStyleIdx="0" presStyleCnt="2">
        <dgm:presLayoutVars>
          <dgm:chPref val="3"/>
        </dgm:presLayoutVars>
      </dgm:prSet>
      <dgm:spPr/>
      <dgm:t>
        <a:bodyPr/>
        <a:lstStyle/>
        <a:p>
          <a:endParaRPr lang="en-US"/>
        </a:p>
      </dgm:t>
    </dgm:pt>
    <dgm:pt modelId="{A264881B-0567-CA48-8C17-E9AC4DB0556D}" type="pres">
      <dgm:prSet presAssocID="{375FF18F-2571-BD4A-97EA-51A6C94D9B80}" presName="level3hierChild" presStyleCnt="0"/>
      <dgm:spPr/>
    </dgm:pt>
    <dgm:pt modelId="{2C2CA044-FABB-BD4D-A758-265CF3DA34A8}" type="pres">
      <dgm:prSet presAssocID="{121BAE46-D892-D04B-ACCC-F689814770A6}" presName="conn2-1" presStyleLbl="parChTrans1D3" presStyleIdx="0" presStyleCnt="2"/>
      <dgm:spPr/>
      <dgm:t>
        <a:bodyPr/>
        <a:lstStyle/>
        <a:p>
          <a:endParaRPr lang="en-US"/>
        </a:p>
      </dgm:t>
    </dgm:pt>
    <dgm:pt modelId="{DA74FFD2-35CE-6347-8BFB-7CCD13226967}" type="pres">
      <dgm:prSet presAssocID="{121BAE46-D892-D04B-ACCC-F689814770A6}" presName="connTx" presStyleLbl="parChTrans1D3" presStyleIdx="0" presStyleCnt="2"/>
      <dgm:spPr/>
      <dgm:t>
        <a:bodyPr/>
        <a:lstStyle/>
        <a:p>
          <a:endParaRPr lang="en-US"/>
        </a:p>
      </dgm:t>
    </dgm:pt>
    <dgm:pt modelId="{FCB0A2B4-2814-7F45-89C8-FBDF569720A8}" type="pres">
      <dgm:prSet presAssocID="{BB78ABD7-5800-DD4E-BFCE-7E67EB6137F7}" presName="root2" presStyleCnt="0"/>
      <dgm:spPr/>
    </dgm:pt>
    <dgm:pt modelId="{BA03538A-604B-EA41-8AF8-187B5BA07292}" type="pres">
      <dgm:prSet presAssocID="{BB78ABD7-5800-DD4E-BFCE-7E67EB6137F7}" presName="LevelTwoTextNode" presStyleLbl="node3" presStyleIdx="0" presStyleCnt="2">
        <dgm:presLayoutVars>
          <dgm:chPref val="3"/>
        </dgm:presLayoutVars>
      </dgm:prSet>
      <dgm:spPr/>
      <dgm:t>
        <a:bodyPr/>
        <a:lstStyle/>
        <a:p>
          <a:endParaRPr lang="en-US"/>
        </a:p>
      </dgm:t>
    </dgm:pt>
    <dgm:pt modelId="{8A9C6D25-677F-DF45-8811-B4F085898A57}" type="pres">
      <dgm:prSet presAssocID="{BB78ABD7-5800-DD4E-BFCE-7E67EB6137F7}" presName="level3hierChild" presStyleCnt="0"/>
      <dgm:spPr/>
    </dgm:pt>
    <dgm:pt modelId="{0E451315-EEAE-D842-A691-043D20FB794D}" type="pres">
      <dgm:prSet presAssocID="{CD4BDA2E-CA3C-A04D-9E32-D4F40B905AD7}" presName="conn2-1" presStyleLbl="parChTrans1D4" presStyleIdx="0" presStyleCnt="5"/>
      <dgm:spPr/>
      <dgm:t>
        <a:bodyPr/>
        <a:lstStyle/>
        <a:p>
          <a:endParaRPr lang="en-US"/>
        </a:p>
      </dgm:t>
    </dgm:pt>
    <dgm:pt modelId="{B9981FF1-F2DD-AA4B-8DC7-1E5CDB7131FA}" type="pres">
      <dgm:prSet presAssocID="{CD4BDA2E-CA3C-A04D-9E32-D4F40B905AD7}" presName="connTx" presStyleLbl="parChTrans1D4" presStyleIdx="0" presStyleCnt="5"/>
      <dgm:spPr/>
      <dgm:t>
        <a:bodyPr/>
        <a:lstStyle/>
        <a:p>
          <a:endParaRPr lang="en-US"/>
        </a:p>
      </dgm:t>
    </dgm:pt>
    <dgm:pt modelId="{A6195F69-9E52-3B47-9605-7EF96322FC20}" type="pres">
      <dgm:prSet presAssocID="{66C84ADC-0410-EC4F-AE20-3EDB320DC017}" presName="root2" presStyleCnt="0"/>
      <dgm:spPr/>
    </dgm:pt>
    <dgm:pt modelId="{6083000A-7B3F-BB49-8263-BFCD807C33B6}" type="pres">
      <dgm:prSet presAssocID="{66C84ADC-0410-EC4F-AE20-3EDB320DC017}" presName="LevelTwoTextNode" presStyleLbl="node4" presStyleIdx="0" presStyleCnt="5">
        <dgm:presLayoutVars>
          <dgm:chPref val="3"/>
        </dgm:presLayoutVars>
      </dgm:prSet>
      <dgm:spPr/>
      <dgm:t>
        <a:bodyPr/>
        <a:lstStyle/>
        <a:p>
          <a:endParaRPr lang="en-US"/>
        </a:p>
      </dgm:t>
    </dgm:pt>
    <dgm:pt modelId="{8AA39CF4-7BA7-A147-ADD2-F6B12B570FAA}" type="pres">
      <dgm:prSet presAssocID="{66C84ADC-0410-EC4F-AE20-3EDB320DC017}" presName="level3hierChild" presStyleCnt="0"/>
      <dgm:spPr/>
    </dgm:pt>
    <dgm:pt modelId="{F0D08B9C-C8CA-8A43-A4B8-E3BB57EC84A5}" type="pres">
      <dgm:prSet presAssocID="{72999B25-5D7E-0549-ABC9-7DD3C6CBD8DC}" presName="conn2-1" presStyleLbl="parChTrans1D4" presStyleIdx="1" presStyleCnt="5"/>
      <dgm:spPr/>
      <dgm:t>
        <a:bodyPr/>
        <a:lstStyle/>
        <a:p>
          <a:endParaRPr lang="en-US"/>
        </a:p>
      </dgm:t>
    </dgm:pt>
    <dgm:pt modelId="{0F63D081-1E9B-D045-B3AA-BD023D91073C}" type="pres">
      <dgm:prSet presAssocID="{72999B25-5D7E-0549-ABC9-7DD3C6CBD8DC}" presName="connTx" presStyleLbl="parChTrans1D4" presStyleIdx="1" presStyleCnt="5"/>
      <dgm:spPr/>
      <dgm:t>
        <a:bodyPr/>
        <a:lstStyle/>
        <a:p>
          <a:endParaRPr lang="en-US"/>
        </a:p>
      </dgm:t>
    </dgm:pt>
    <dgm:pt modelId="{045BF3FA-D81F-1547-9741-9C0005AF96CF}" type="pres">
      <dgm:prSet presAssocID="{5DAFFB1C-EE10-B74D-8C4C-A13297101DF0}" presName="root2" presStyleCnt="0"/>
      <dgm:spPr/>
    </dgm:pt>
    <dgm:pt modelId="{A4AFCCE6-0F05-1D4B-B5B7-88E09B21A200}" type="pres">
      <dgm:prSet presAssocID="{5DAFFB1C-EE10-B74D-8C4C-A13297101DF0}" presName="LevelTwoTextNode" presStyleLbl="node4" presStyleIdx="1" presStyleCnt="5">
        <dgm:presLayoutVars>
          <dgm:chPref val="3"/>
        </dgm:presLayoutVars>
      </dgm:prSet>
      <dgm:spPr/>
      <dgm:t>
        <a:bodyPr/>
        <a:lstStyle/>
        <a:p>
          <a:endParaRPr lang="en-US"/>
        </a:p>
      </dgm:t>
    </dgm:pt>
    <dgm:pt modelId="{BEB09693-DD8F-8B44-8272-5AB525A391D4}" type="pres">
      <dgm:prSet presAssocID="{5DAFFB1C-EE10-B74D-8C4C-A13297101DF0}" presName="level3hierChild" presStyleCnt="0"/>
      <dgm:spPr/>
    </dgm:pt>
    <dgm:pt modelId="{855E629A-C945-0E41-9EA9-9EF471DEA752}" type="pres">
      <dgm:prSet presAssocID="{600A910B-EE5D-5046-8FD3-F6EE21EB28A7}" presName="conn2-1" presStyleLbl="parChTrans1D4" presStyleIdx="2" presStyleCnt="5"/>
      <dgm:spPr/>
      <dgm:t>
        <a:bodyPr/>
        <a:lstStyle/>
        <a:p>
          <a:endParaRPr lang="en-US"/>
        </a:p>
      </dgm:t>
    </dgm:pt>
    <dgm:pt modelId="{51772DA3-C02E-764C-B819-1EE3AAFCB93C}" type="pres">
      <dgm:prSet presAssocID="{600A910B-EE5D-5046-8FD3-F6EE21EB28A7}" presName="connTx" presStyleLbl="parChTrans1D4" presStyleIdx="2" presStyleCnt="5"/>
      <dgm:spPr/>
      <dgm:t>
        <a:bodyPr/>
        <a:lstStyle/>
        <a:p>
          <a:endParaRPr lang="en-US"/>
        </a:p>
      </dgm:t>
    </dgm:pt>
    <dgm:pt modelId="{9913F301-A7EE-2A4B-A0C5-F57927441D52}" type="pres">
      <dgm:prSet presAssocID="{8D6ACB3F-F0CC-2C4A-96F4-1486470D2B57}" presName="root2" presStyleCnt="0"/>
      <dgm:spPr/>
    </dgm:pt>
    <dgm:pt modelId="{5EBEA98F-2ED6-8C45-80A0-DC375DED234C}" type="pres">
      <dgm:prSet presAssocID="{8D6ACB3F-F0CC-2C4A-96F4-1486470D2B57}" presName="LevelTwoTextNode" presStyleLbl="node4" presStyleIdx="2" presStyleCnt="5">
        <dgm:presLayoutVars>
          <dgm:chPref val="3"/>
        </dgm:presLayoutVars>
      </dgm:prSet>
      <dgm:spPr/>
      <dgm:t>
        <a:bodyPr/>
        <a:lstStyle/>
        <a:p>
          <a:endParaRPr lang="en-US"/>
        </a:p>
      </dgm:t>
    </dgm:pt>
    <dgm:pt modelId="{93DB9A8F-7344-EB46-9A09-44B68B9D118C}" type="pres">
      <dgm:prSet presAssocID="{8D6ACB3F-F0CC-2C4A-96F4-1486470D2B57}" presName="level3hierChild" presStyleCnt="0"/>
      <dgm:spPr/>
    </dgm:pt>
    <dgm:pt modelId="{D5CAF683-653B-4A46-A13A-66FEB9C0DCC9}" type="pres">
      <dgm:prSet presAssocID="{2FF6B77D-73B6-274E-99F9-F5B16457EC12}" presName="conn2-1" presStyleLbl="parChTrans1D4" presStyleIdx="3" presStyleCnt="5"/>
      <dgm:spPr/>
      <dgm:t>
        <a:bodyPr/>
        <a:lstStyle/>
        <a:p>
          <a:endParaRPr lang="en-US"/>
        </a:p>
      </dgm:t>
    </dgm:pt>
    <dgm:pt modelId="{5D15572F-DF1A-5046-8A30-4AD6839F2A7E}" type="pres">
      <dgm:prSet presAssocID="{2FF6B77D-73B6-274E-99F9-F5B16457EC12}" presName="connTx" presStyleLbl="parChTrans1D4" presStyleIdx="3" presStyleCnt="5"/>
      <dgm:spPr/>
      <dgm:t>
        <a:bodyPr/>
        <a:lstStyle/>
        <a:p>
          <a:endParaRPr lang="en-US"/>
        </a:p>
      </dgm:t>
    </dgm:pt>
    <dgm:pt modelId="{060E74BF-6A78-9644-8DF4-0D79320BFFE3}" type="pres">
      <dgm:prSet presAssocID="{2A8C8DBA-12BB-B241-B6E4-194F46E897B9}" presName="root2" presStyleCnt="0"/>
      <dgm:spPr/>
    </dgm:pt>
    <dgm:pt modelId="{127EEF51-3854-7E47-BAEC-55DCB169F16E}" type="pres">
      <dgm:prSet presAssocID="{2A8C8DBA-12BB-B241-B6E4-194F46E897B9}" presName="LevelTwoTextNode" presStyleLbl="node4" presStyleIdx="3" presStyleCnt="5">
        <dgm:presLayoutVars>
          <dgm:chPref val="3"/>
        </dgm:presLayoutVars>
      </dgm:prSet>
      <dgm:spPr/>
      <dgm:t>
        <a:bodyPr/>
        <a:lstStyle/>
        <a:p>
          <a:endParaRPr lang="en-US"/>
        </a:p>
      </dgm:t>
    </dgm:pt>
    <dgm:pt modelId="{732DF436-F9BE-FC49-8858-589B64A77DA2}" type="pres">
      <dgm:prSet presAssocID="{2A8C8DBA-12BB-B241-B6E4-194F46E897B9}" presName="level3hierChild" presStyleCnt="0"/>
      <dgm:spPr/>
    </dgm:pt>
    <dgm:pt modelId="{F2B169FA-17A7-D641-BB08-29BB3F94B92A}" type="pres">
      <dgm:prSet presAssocID="{C24B8731-5C40-A440-9F89-104282328BA6}" presName="conn2-1" presStyleLbl="parChTrans1D4" presStyleIdx="4" presStyleCnt="5"/>
      <dgm:spPr/>
      <dgm:t>
        <a:bodyPr/>
        <a:lstStyle/>
        <a:p>
          <a:endParaRPr lang="en-US"/>
        </a:p>
      </dgm:t>
    </dgm:pt>
    <dgm:pt modelId="{32C06C69-D9C3-A545-9DE4-B727E38A8327}" type="pres">
      <dgm:prSet presAssocID="{C24B8731-5C40-A440-9F89-104282328BA6}" presName="connTx" presStyleLbl="parChTrans1D4" presStyleIdx="4" presStyleCnt="5"/>
      <dgm:spPr/>
      <dgm:t>
        <a:bodyPr/>
        <a:lstStyle/>
        <a:p>
          <a:endParaRPr lang="en-US"/>
        </a:p>
      </dgm:t>
    </dgm:pt>
    <dgm:pt modelId="{B2D4837C-797D-8742-88D6-E40473C225FD}" type="pres">
      <dgm:prSet presAssocID="{817166E7-5BA9-CF40-AF4D-5CDCAD1A3033}" presName="root2" presStyleCnt="0"/>
      <dgm:spPr/>
    </dgm:pt>
    <dgm:pt modelId="{07E5CCF2-C469-2D4D-A0AF-EF15DE62ADDD}" type="pres">
      <dgm:prSet presAssocID="{817166E7-5BA9-CF40-AF4D-5CDCAD1A3033}" presName="LevelTwoTextNode" presStyleLbl="node4" presStyleIdx="4" presStyleCnt="5">
        <dgm:presLayoutVars>
          <dgm:chPref val="3"/>
        </dgm:presLayoutVars>
      </dgm:prSet>
      <dgm:spPr/>
      <dgm:t>
        <a:bodyPr/>
        <a:lstStyle/>
        <a:p>
          <a:endParaRPr lang="en-US"/>
        </a:p>
      </dgm:t>
    </dgm:pt>
    <dgm:pt modelId="{9AB5621B-53D5-6D46-B603-79AAD98E6D02}" type="pres">
      <dgm:prSet presAssocID="{817166E7-5BA9-CF40-AF4D-5CDCAD1A3033}" presName="level3hierChild" presStyleCnt="0"/>
      <dgm:spPr/>
    </dgm:pt>
    <dgm:pt modelId="{642C2FFB-9E07-C64B-B46C-B382749DFF94}" type="pres">
      <dgm:prSet presAssocID="{1EF5B30A-3C4F-EC44-9215-494B19ED8387}" presName="conn2-1" presStyleLbl="parChTrans1D3" presStyleIdx="1" presStyleCnt="2"/>
      <dgm:spPr/>
      <dgm:t>
        <a:bodyPr/>
        <a:lstStyle/>
        <a:p>
          <a:endParaRPr lang="en-US"/>
        </a:p>
      </dgm:t>
    </dgm:pt>
    <dgm:pt modelId="{851B811F-D14A-6944-B939-FF46559CB018}" type="pres">
      <dgm:prSet presAssocID="{1EF5B30A-3C4F-EC44-9215-494B19ED8387}" presName="connTx" presStyleLbl="parChTrans1D3" presStyleIdx="1" presStyleCnt="2"/>
      <dgm:spPr/>
      <dgm:t>
        <a:bodyPr/>
        <a:lstStyle/>
        <a:p>
          <a:endParaRPr lang="en-US"/>
        </a:p>
      </dgm:t>
    </dgm:pt>
    <dgm:pt modelId="{6C93B9DF-D1F6-1347-A89E-0E63904AB80E}" type="pres">
      <dgm:prSet presAssocID="{A934FE6E-753C-954B-AA94-2D0D8F37588A}" presName="root2" presStyleCnt="0"/>
      <dgm:spPr/>
    </dgm:pt>
    <dgm:pt modelId="{9B757BC9-8DEE-0B44-8DCA-B459C37DBAA5}" type="pres">
      <dgm:prSet presAssocID="{A934FE6E-753C-954B-AA94-2D0D8F37588A}" presName="LevelTwoTextNode" presStyleLbl="node3" presStyleIdx="1" presStyleCnt="2">
        <dgm:presLayoutVars>
          <dgm:chPref val="3"/>
        </dgm:presLayoutVars>
      </dgm:prSet>
      <dgm:spPr/>
      <dgm:t>
        <a:bodyPr/>
        <a:lstStyle/>
        <a:p>
          <a:endParaRPr lang="en-US"/>
        </a:p>
      </dgm:t>
    </dgm:pt>
    <dgm:pt modelId="{93AE337A-3951-5F48-83B4-4FE570CB5AA6}" type="pres">
      <dgm:prSet presAssocID="{A934FE6E-753C-954B-AA94-2D0D8F37588A}" presName="level3hierChild" presStyleCnt="0"/>
      <dgm:spPr/>
    </dgm:pt>
    <dgm:pt modelId="{02EC2C93-D9AB-0C4B-B6BC-85159499228C}" type="pres">
      <dgm:prSet presAssocID="{6A0B346D-D32A-CD48-9B1B-0B522C130252}" presName="conn2-1" presStyleLbl="parChTrans1D2" presStyleIdx="1" presStyleCnt="2"/>
      <dgm:spPr/>
      <dgm:t>
        <a:bodyPr/>
        <a:lstStyle/>
        <a:p>
          <a:endParaRPr lang="en-US"/>
        </a:p>
      </dgm:t>
    </dgm:pt>
    <dgm:pt modelId="{F11FFC20-C257-EF43-A029-F1B9B1359787}" type="pres">
      <dgm:prSet presAssocID="{6A0B346D-D32A-CD48-9B1B-0B522C130252}" presName="connTx" presStyleLbl="parChTrans1D2" presStyleIdx="1" presStyleCnt="2"/>
      <dgm:spPr/>
      <dgm:t>
        <a:bodyPr/>
        <a:lstStyle/>
        <a:p>
          <a:endParaRPr lang="en-US"/>
        </a:p>
      </dgm:t>
    </dgm:pt>
    <dgm:pt modelId="{177CC3B3-052B-B949-B61F-9782F746FB46}" type="pres">
      <dgm:prSet presAssocID="{8547F122-5831-554C-AF82-2B43E324ABC5}" presName="root2" presStyleCnt="0"/>
      <dgm:spPr/>
    </dgm:pt>
    <dgm:pt modelId="{BDE8F665-9C7B-CB4D-AD1D-0877B15B2C72}" type="pres">
      <dgm:prSet presAssocID="{8547F122-5831-554C-AF82-2B43E324ABC5}" presName="LevelTwoTextNode" presStyleLbl="node2" presStyleIdx="1" presStyleCnt="2">
        <dgm:presLayoutVars>
          <dgm:chPref val="3"/>
        </dgm:presLayoutVars>
      </dgm:prSet>
      <dgm:spPr/>
      <dgm:t>
        <a:bodyPr/>
        <a:lstStyle/>
        <a:p>
          <a:endParaRPr lang="en-US"/>
        </a:p>
      </dgm:t>
    </dgm:pt>
    <dgm:pt modelId="{9FFBAC0E-11F2-F143-B9E7-7E46639F2A45}" type="pres">
      <dgm:prSet presAssocID="{8547F122-5831-554C-AF82-2B43E324ABC5}" presName="level3hierChild" presStyleCnt="0"/>
      <dgm:spPr/>
    </dgm:pt>
  </dgm:ptLst>
  <dgm:cxnLst>
    <dgm:cxn modelId="{18E47852-7BC2-EC4F-9068-52BB3E3F08A1}" type="presOf" srcId="{2A8C8DBA-12BB-B241-B6E4-194F46E897B9}" destId="{127EEF51-3854-7E47-BAEC-55DCB169F16E}" srcOrd="0" destOrd="0" presId="urn:microsoft.com/office/officeart/2005/8/layout/hierarchy2"/>
    <dgm:cxn modelId="{4F4E706F-9EA8-4A46-9348-9FB710034742}" srcId="{8D6ACB3F-F0CC-2C4A-96F4-1486470D2B57}" destId="{2A8C8DBA-12BB-B241-B6E4-194F46E897B9}" srcOrd="0" destOrd="0" parTransId="{2FF6B77D-73B6-274E-99F9-F5B16457EC12}" sibTransId="{47C9D326-8421-5441-9530-B2873B339A8F}"/>
    <dgm:cxn modelId="{AD704533-8CA0-A34E-A5E6-4E75BA87AE54}" type="presOf" srcId="{0982D54F-4046-714C-8E0F-D06934832C57}" destId="{654A4DD4-B98C-474B-B158-7C32EB964A2C}" srcOrd="0" destOrd="0" presId="urn:microsoft.com/office/officeart/2005/8/layout/hierarchy2"/>
    <dgm:cxn modelId="{02DED308-B58C-8649-BE9B-6499EFCFFF4C}" type="presOf" srcId="{121BAE46-D892-D04B-ACCC-F689814770A6}" destId="{2C2CA044-FABB-BD4D-A758-265CF3DA34A8}" srcOrd="0" destOrd="0" presId="urn:microsoft.com/office/officeart/2005/8/layout/hierarchy2"/>
    <dgm:cxn modelId="{AF4EE255-351B-814B-BFD2-3A7509666B70}" type="presOf" srcId="{5DAFFB1C-EE10-B74D-8C4C-A13297101DF0}" destId="{A4AFCCE6-0F05-1D4B-B5B7-88E09B21A200}" srcOrd="0" destOrd="0" presId="urn:microsoft.com/office/officeart/2005/8/layout/hierarchy2"/>
    <dgm:cxn modelId="{FBEB43FE-EE5C-7A4B-9E8C-BAA327163F6B}" type="presOf" srcId="{A934FE6E-753C-954B-AA94-2D0D8F37588A}" destId="{9B757BC9-8DEE-0B44-8DCA-B459C37DBAA5}" srcOrd="0" destOrd="0" presId="urn:microsoft.com/office/officeart/2005/8/layout/hierarchy2"/>
    <dgm:cxn modelId="{1036CE2F-56D9-8342-BF02-E5E5ED812D0D}" type="presOf" srcId="{8547F122-5831-554C-AF82-2B43E324ABC5}" destId="{BDE8F665-9C7B-CB4D-AD1D-0877B15B2C72}" srcOrd="0" destOrd="0" presId="urn:microsoft.com/office/officeart/2005/8/layout/hierarchy2"/>
    <dgm:cxn modelId="{E0D2CE5E-9DAB-2A47-BBD1-9F61BBA98044}" type="presOf" srcId="{66C84ADC-0410-EC4F-AE20-3EDB320DC017}" destId="{6083000A-7B3F-BB49-8263-BFCD807C33B6}" srcOrd="0" destOrd="0" presId="urn:microsoft.com/office/officeart/2005/8/layout/hierarchy2"/>
    <dgm:cxn modelId="{CE6F66CE-7701-E04D-B00D-F742D348105C}" type="presOf" srcId="{1EF5B30A-3C4F-EC44-9215-494B19ED8387}" destId="{851B811F-D14A-6944-B939-FF46559CB018}" srcOrd="1" destOrd="0" presId="urn:microsoft.com/office/officeart/2005/8/layout/hierarchy2"/>
    <dgm:cxn modelId="{F853FAF3-A223-5741-894A-F3F3329F6E99}" type="presOf" srcId="{CD4BDA2E-CA3C-A04D-9E32-D4F40B905AD7}" destId="{B9981FF1-F2DD-AA4B-8DC7-1E5CDB7131FA}" srcOrd="1" destOrd="0" presId="urn:microsoft.com/office/officeart/2005/8/layout/hierarchy2"/>
    <dgm:cxn modelId="{F977A903-9BF2-BC43-9DAE-AE8BBCF9D13D}" type="presOf" srcId="{72999B25-5D7E-0549-ABC9-7DD3C6CBD8DC}" destId="{0F63D081-1E9B-D045-B3AA-BD023D91073C}" srcOrd="1" destOrd="0" presId="urn:microsoft.com/office/officeart/2005/8/layout/hierarchy2"/>
    <dgm:cxn modelId="{B681A442-AD06-8C45-8ED0-36B1CED92183}" type="presOf" srcId="{817166E7-5BA9-CF40-AF4D-5CDCAD1A3033}" destId="{07E5CCF2-C469-2D4D-A0AF-EF15DE62ADDD}" srcOrd="0" destOrd="0" presId="urn:microsoft.com/office/officeart/2005/8/layout/hierarchy2"/>
    <dgm:cxn modelId="{E23124A6-9AA6-3D4D-87BC-33198AC48053}" type="presOf" srcId="{BB78ABD7-5800-DD4E-BFCE-7E67EB6137F7}" destId="{BA03538A-604B-EA41-8AF8-187B5BA07292}" srcOrd="0" destOrd="0" presId="urn:microsoft.com/office/officeart/2005/8/layout/hierarchy2"/>
    <dgm:cxn modelId="{F8FD2B8E-2BBA-0840-9211-009B8A6218BA}" type="presOf" srcId="{C24B8731-5C40-A440-9F89-104282328BA6}" destId="{32C06C69-D9C3-A545-9DE4-B727E38A8327}" srcOrd="1" destOrd="0" presId="urn:microsoft.com/office/officeart/2005/8/layout/hierarchy2"/>
    <dgm:cxn modelId="{48A08ECC-D0A9-0E4E-89C4-922AED772515}" srcId="{BB78ABD7-5800-DD4E-BFCE-7E67EB6137F7}" destId="{8D6ACB3F-F0CC-2C4A-96F4-1486470D2B57}" srcOrd="2" destOrd="0" parTransId="{600A910B-EE5D-5046-8FD3-F6EE21EB28A7}" sibTransId="{E23AB852-CE7F-4145-923E-C28319B6105E}"/>
    <dgm:cxn modelId="{8742F42B-6C94-E54F-9443-D68EA2E9FF94}" type="presOf" srcId="{8D6ACB3F-F0CC-2C4A-96F4-1486470D2B57}" destId="{5EBEA98F-2ED6-8C45-80A0-DC375DED234C}" srcOrd="0" destOrd="0" presId="urn:microsoft.com/office/officeart/2005/8/layout/hierarchy2"/>
    <dgm:cxn modelId="{8D5F77E1-3FE8-2D46-8E6C-D4F233C9E98F}" srcId="{8D6ACB3F-F0CC-2C4A-96F4-1486470D2B57}" destId="{817166E7-5BA9-CF40-AF4D-5CDCAD1A3033}" srcOrd="1" destOrd="0" parTransId="{C24B8731-5C40-A440-9F89-104282328BA6}" sibTransId="{3C4DC620-62DE-3744-BAD3-CF7B2B94159F}"/>
    <dgm:cxn modelId="{6D66B804-67A5-5C46-AE42-B978ED0E5AE1}" type="presOf" srcId="{1EF5B30A-3C4F-EC44-9215-494B19ED8387}" destId="{642C2FFB-9E07-C64B-B46C-B382749DFF94}" srcOrd="0" destOrd="0" presId="urn:microsoft.com/office/officeart/2005/8/layout/hierarchy2"/>
    <dgm:cxn modelId="{792110DE-3D50-564B-8F0A-16F7BF281162}" srcId="{453182FD-6916-274F-ACC6-E68DC98FBA19}" destId="{9F82CB86-B1D2-D946-AB8E-CC85612CE040}" srcOrd="0" destOrd="0" parTransId="{1B0C9F5F-7082-534B-BDD2-3FABC350F9CB}" sibTransId="{A3D2E351-79B6-CC46-BAA9-488067DDE805}"/>
    <dgm:cxn modelId="{B39046F6-FCF5-394A-8D32-D6C8EB583267}" srcId="{9F82CB86-B1D2-D946-AB8E-CC85612CE040}" destId="{375FF18F-2571-BD4A-97EA-51A6C94D9B80}" srcOrd="0" destOrd="0" parTransId="{0982D54F-4046-714C-8E0F-D06934832C57}" sibTransId="{5FB13ABE-97A6-4B40-B104-266D9646542F}"/>
    <dgm:cxn modelId="{6FDAF034-2234-AF47-B896-292AD140AF25}" type="presOf" srcId="{121BAE46-D892-D04B-ACCC-F689814770A6}" destId="{DA74FFD2-35CE-6347-8BFB-7CCD13226967}" srcOrd="1" destOrd="0" presId="urn:microsoft.com/office/officeart/2005/8/layout/hierarchy2"/>
    <dgm:cxn modelId="{DB4FCB07-AD84-1F4A-84BF-3F1905DD24C0}" type="presOf" srcId="{2FF6B77D-73B6-274E-99F9-F5B16457EC12}" destId="{5D15572F-DF1A-5046-8A30-4AD6839F2A7E}" srcOrd="1" destOrd="0" presId="urn:microsoft.com/office/officeart/2005/8/layout/hierarchy2"/>
    <dgm:cxn modelId="{A89FAE33-6EAA-914B-8239-029B8F13BB84}" type="presOf" srcId="{CD4BDA2E-CA3C-A04D-9E32-D4F40B905AD7}" destId="{0E451315-EEAE-D842-A691-043D20FB794D}" srcOrd="0" destOrd="0" presId="urn:microsoft.com/office/officeart/2005/8/layout/hierarchy2"/>
    <dgm:cxn modelId="{FAD2753A-7A5A-134F-AF8B-5227EAED54E4}" type="presOf" srcId="{0982D54F-4046-714C-8E0F-D06934832C57}" destId="{A7569165-8FD0-6941-AFF0-B3B1603FAF79}" srcOrd="1" destOrd="0" presId="urn:microsoft.com/office/officeart/2005/8/layout/hierarchy2"/>
    <dgm:cxn modelId="{1C33F749-FF29-A147-9CC4-EC9174E2943F}" type="presOf" srcId="{C24B8731-5C40-A440-9F89-104282328BA6}" destId="{F2B169FA-17A7-D641-BB08-29BB3F94B92A}" srcOrd="0" destOrd="0" presId="urn:microsoft.com/office/officeart/2005/8/layout/hierarchy2"/>
    <dgm:cxn modelId="{C6739CB9-AEC8-E548-856D-AFA5C64E0C47}" srcId="{375FF18F-2571-BD4A-97EA-51A6C94D9B80}" destId="{A934FE6E-753C-954B-AA94-2D0D8F37588A}" srcOrd="1" destOrd="0" parTransId="{1EF5B30A-3C4F-EC44-9215-494B19ED8387}" sibTransId="{CFC64BDB-FFF2-1D48-A543-A70F84DD4026}"/>
    <dgm:cxn modelId="{E29604DF-3E7D-284B-9184-4E1576293AC6}" srcId="{BB78ABD7-5800-DD4E-BFCE-7E67EB6137F7}" destId="{5DAFFB1C-EE10-B74D-8C4C-A13297101DF0}" srcOrd="1" destOrd="0" parTransId="{72999B25-5D7E-0549-ABC9-7DD3C6CBD8DC}" sibTransId="{94DD7E3D-1A69-C445-8B58-6AF9AC84578A}"/>
    <dgm:cxn modelId="{DB19506D-4A62-BF4C-81EF-27EDA9B796D0}" type="presOf" srcId="{600A910B-EE5D-5046-8FD3-F6EE21EB28A7}" destId="{51772DA3-C02E-764C-B819-1EE3AAFCB93C}" srcOrd="1" destOrd="0" presId="urn:microsoft.com/office/officeart/2005/8/layout/hierarchy2"/>
    <dgm:cxn modelId="{87026841-F4F1-EE49-8F25-A1AA6717CB3A}" srcId="{375FF18F-2571-BD4A-97EA-51A6C94D9B80}" destId="{BB78ABD7-5800-DD4E-BFCE-7E67EB6137F7}" srcOrd="0" destOrd="0" parTransId="{121BAE46-D892-D04B-ACCC-F689814770A6}" sibTransId="{86305CE9-615B-114D-A56F-53742992C825}"/>
    <dgm:cxn modelId="{EDB4FE9C-13F9-0D4E-8670-81E1C1B10260}" type="presOf" srcId="{6A0B346D-D32A-CD48-9B1B-0B522C130252}" destId="{02EC2C93-D9AB-0C4B-B6BC-85159499228C}" srcOrd="0" destOrd="0" presId="urn:microsoft.com/office/officeart/2005/8/layout/hierarchy2"/>
    <dgm:cxn modelId="{22005B50-5832-EA4D-ACF4-788BA02714ED}" type="presOf" srcId="{453182FD-6916-274F-ACC6-E68DC98FBA19}" destId="{40C93E09-661E-BA42-A7C4-B4B6DA2A5A78}" srcOrd="0" destOrd="0" presId="urn:microsoft.com/office/officeart/2005/8/layout/hierarchy2"/>
    <dgm:cxn modelId="{DDAB090F-7EAF-F842-819B-57385B9353FE}" type="presOf" srcId="{72999B25-5D7E-0549-ABC9-7DD3C6CBD8DC}" destId="{F0D08B9C-C8CA-8A43-A4B8-E3BB57EC84A5}" srcOrd="0" destOrd="0" presId="urn:microsoft.com/office/officeart/2005/8/layout/hierarchy2"/>
    <dgm:cxn modelId="{5E9D1D35-A347-6E47-8336-48533B45B6A4}" srcId="{9F82CB86-B1D2-D946-AB8E-CC85612CE040}" destId="{8547F122-5831-554C-AF82-2B43E324ABC5}" srcOrd="1" destOrd="0" parTransId="{6A0B346D-D32A-CD48-9B1B-0B522C130252}" sibTransId="{0580E6C3-56BB-F54C-9383-ED9E868AE37F}"/>
    <dgm:cxn modelId="{1125A6EB-D4D7-E148-AD7A-09D7AECB1B97}" srcId="{BB78ABD7-5800-DD4E-BFCE-7E67EB6137F7}" destId="{66C84ADC-0410-EC4F-AE20-3EDB320DC017}" srcOrd="0" destOrd="0" parTransId="{CD4BDA2E-CA3C-A04D-9E32-D4F40B905AD7}" sibTransId="{F7744879-1237-404F-8F07-3A28B64CD7C5}"/>
    <dgm:cxn modelId="{7E3A7628-9E4A-3D4E-8EF8-BE9056BB0C02}" type="presOf" srcId="{375FF18F-2571-BD4A-97EA-51A6C94D9B80}" destId="{B696B0D3-E93E-5D46-A8CE-F883CB953E74}" srcOrd="0" destOrd="0" presId="urn:microsoft.com/office/officeart/2005/8/layout/hierarchy2"/>
    <dgm:cxn modelId="{E9C71DBD-8FEA-FC4F-8C56-001E3CA051D7}" type="presOf" srcId="{600A910B-EE5D-5046-8FD3-F6EE21EB28A7}" destId="{855E629A-C945-0E41-9EA9-9EF471DEA752}" srcOrd="0" destOrd="0" presId="urn:microsoft.com/office/officeart/2005/8/layout/hierarchy2"/>
    <dgm:cxn modelId="{85C15CB3-C855-7146-A588-67E353C0A684}" type="presOf" srcId="{6A0B346D-D32A-CD48-9B1B-0B522C130252}" destId="{F11FFC20-C257-EF43-A029-F1B9B1359787}" srcOrd="1" destOrd="0" presId="urn:microsoft.com/office/officeart/2005/8/layout/hierarchy2"/>
    <dgm:cxn modelId="{27FB703B-4B37-7F4F-8658-E29085E2F4C6}" type="presOf" srcId="{2FF6B77D-73B6-274E-99F9-F5B16457EC12}" destId="{D5CAF683-653B-4A46-A13A-66FEB9C0DCC9}" srcOrd="0" destOrd="0" presId="urn:microsoft.com/office/officeart/2005/8/layout/hierarchy2"/>
    <dgm:cxn modelId="{013D2447-D646-7D40-98EC-849C2A89D1A1}" type="presOf" srcId="{9F82CB86-B1D2-D946-AB8E-CC85612CE040}" destId="{BA9E86E3-C5E3-3A4B-8DC3-67DD3C6D75C1}" srcOrd="0" destOrd="0" presId="urn:microsoft.com/office/officeart/2005/8/layout/hierarchy2"/>
    <dgm:cxn modelId="{50E27CC6-CCE8-E946-87B2-2F6D677C85F3}" type="presParOf" srcId="{40C93E09-661E-BA42-A7C4-B4B6DA2A5A78}" destId="{9F3B44CB-F3B2-834E-84CF-F2119033B809}" srcOrd="0" destOrd="0" presId="urn:microsoft.com/office/officeart/2005/8/layout/hierarchy2"/>
    <dgm:cxn modelId="{90B1DB6A-8DDB-1C46-BCFF-5D2B7576C924}" type="presParOf" srcId="{9F3B44CB-F3B2-834E-84CF-F2119033B809}" destId="{BA9E86E3-C5E3-3A4B-8DC3-67DD3C6D75C1}" srcOrd="0" destOrd="0" presId="urn:microsoft.com/office/officeart/2005/8/layout/hierarchy2"/>
    <dgm:cxn modelId="{702E47E9-19CE-6041-ABE3-6BB682E6BB25}" type="presParOf" srcId="{9F3B44CB-F3B2-834E-84CF-F2119033B809}" destId="{9B9F7F4B-4900-024C-A60A-8EB46E5BD92D}" srcOrd="1" destOrd="0" presId="urn:microsoft.com/office/officeart/2005/8/layout/hierarchy2"/>
    <dgm:cxn modelId="{9E1D1A23-2EE0-A342-AB98-684E51F1879D}" type="presParOf" srcId="{9B9F7F4B-4900-024C-A60A-8EB46E5BD92D}" destId="{654A4DD4-B98C-474B-B158-7C32EB964A2C}" srcOrd="0" destOrd="0" presId="urn:microsoft.com/office/officeart/2005/8/layout/hierarchy2"/>
    <dgm:cxn modelId="{84FBD1FD-FBE3-6747-8CC5-C43F3B5171E4}" type="presParOf" srcId="{654A4DD4-B98C-474B-B158-7C32EB964A2C}" destId="{A7569165-8FD0-6941-AFF0-B3B1603FAF79}" srcOrd="0" destOrd="0" presId="urn:microsoft.com/office/officeart/2005/8/layout/hierarchy2"/>
    <dgm:cxn modelId="{83A83983-4CD3-474D-BF60-65BC559C08EF}" type="presParOf" srcId="{9B9F7F4B-4900-024C-A60A-8EB46E5BD92D}" destId="{7630EF27-E192-E84B-8824-C650FF865DF6}" srcOrd="1" destOrd="0" presId="urn:microsoft.com/office/officeart/2005/8/layout/hierarchy2"/>
    <dgm:cxn modelId="{F0C321DE-61F1-4248-9522-B1073BADB1BB}" type="presParOf" srcId="{7630EF27-E192-E84B-8824-C650FF865DF6}" destId="{B696B0D3-E93E-5D46-A8CE-F883CB953E74}" srcOrd="0" destOrd="0" presId="urn:microsoft.com/office/officeart/2005/8/layout/hierarchy2"/>
    <dgm:cxn modelId="{E0FF7375-7DFE-4742-BBDE-4422F680F0D8}" type="presParOf" srcId="{7630EF27-E192-E84B-8824-C650FF865DF6}" destId="{A264881B-0567-CA48-8C17-E9AC4DB0556D}" srcOrd="1" destOrd="0" presId="urn:microsoft.com/office/officeart/2005/8/layout/hierarchy2"/>
    <dgm:cxn modelId="{FF4A3CD5-529B-454E-8ECF-DF36E9FDEC33}" type="presParOf" srcId="{A264881B-0567-CA48-8C17-E9AC4DB0556D}" destId="{2C2CA044-FABB-BD4D-A758-265CF3DA34A8}" srcOrd="0" destOrd="0" presId="urn:microsoft.com/office/officeart/2005/8/layout/hierarchy2"/>
    <dgm:cxn modelId="{1816F56C-FF6F-2B45-AA47-CCFD2A1A08FF}" type="presParOf" srcId="{2C2CA044-FABB-BD4D-A758-265CF3DA34A8}" destId="{DA74FFD2-35CE-6347-8BFB-7CCD13226967}" srcOrd="0" destOrd="0" presId="urn:microsoft.com/office/officeart/2005/8/layout/hierarchy2"/>
    <dgm:cxn modelId="{3CE6A17B-6F66-094D-867E-890F6FA1E487}" type="presParOf" srcId="{A264881B-0567-CA48-8C17-E9AC4DB0556D}" destId="{FCB0A2B4-2814-7F45-89C8-FBDF569720A8}" srcOrd="1" destOrd="0" presId="urn:microsoft.com/office/officeart/2005/8/layout/hierarchy2"/>
    <dgm:cxn modelId="{5706AD5B-C4DA-4E4B-A565-2008E633BDD8}" type="presParOf" srcId="{FCB0A2B4-2814-7F45-89C8-FBDF569720A8}" destId="{BA03538A-604B-EA41-8AF8-187B5BA07292}" srcOrd="0" destOrd="0" presId="urn:microsoft.com/office/officeart/2005/8/layout/hierarchy2"/>
    <dgm:cxn modelId="{3A802D2B-331E-AD4A-BE4E-AE4785B8603A}" type="presParOf" srcId="{FCB0A2B4-2814-7F45-89C8-FBDF569720A8}" destId="{8A9C6D25-677F-DF45-8811-B4F085898A57}" srcOrd="1" destOrd="0" presId="urn:microsoft.com/office/officeart/2005/8/layout/hierarchy2"/>
    <dgm:cxn modelId="{4D2177FB-C4ED-854C-8337-9683D3610982}" type="presParOf" srcId="{8A9C6D25-677F-DF45-8811-B4F085898A57}" destId="{0E451315-EEAE-D842-A691-043D20FB794D}" srcOrd="0" destOrd="0" presId="urn:microsoft.com/office/officeart/2005/8/layout/hierarchy2"/>
    <dgm:cxn modelId="{7012FBF3-EABB-F34F-AB6B-78A028636448}" type="presParOf" srcId="{0E451315-EEAE-D842-A691-043D20FB794D}" destId="{B9981FF1-F2DD-AA4B-8DC7-1E5CDB7131FA}" srcOrd="0" destOrd="0" presId="urn:microsoft.com/office/officeart/2005/8/layout/hierarchy2"/>
    <dgm:cxn modelId="{C802967C-0333-E646-B31F-39024DA45B70}" type="presParOf" srcId="{8A9C6D25-677F-DF45-8811-B4F085898A57}" destId="{A6195F69-9E52-3B47-9605-7EF96322FC20}" srcOrd="1" destOrd="0" presId="urn:microsoft.com/office/officeart/2005/8/layout/hierarchy2"/>
    <dgm:cxn modelId="{BF497E6F-CBBC-CE4D-824D-274D3B991D11}" type="presParOf" srcId="{A6195F69-9E52-3B47-9605-7EF96322FC20}" destId="{6083000A-7B3F-BB49-8263-BFCD807C33B6}" srcOrd="0" destOrd="0" presId="urn:microsoft.com/office/officeart/2005/8/layout/hierarchy2"/>
    <dgm:cxn modelId="{D82C998A-7BE1-B045-A64C-8AED6C532BD3}" type="presParOf" srcId="{A6195F69-9E52-3B47-9605-7EF96322FC20}" destId="{8AA39CF4-7BA7-A147-ADD2-F6B12B570FAA}" srcOrd="1" destOrd="0" presId="urn:microsoft.com/office/officeart/2005/8/layout/hierarchy2"/>
    <dgm:cxn modelId="{A3DD540B-C0B5-2940-92D0-6B6A769D4278}" type="presParOf" srcId="{8A9C6D25-677F-DF45-8811-B4F085898A57}" destId="{F0D08B9C-C8CA-8A43-A4B8-E3BB57EC84A5}" srcOrd="2" destOrd="0" presId="urn:microsoft.com/office/officeart/2005/8/layout/hierarchy2"/>
    <dgm:cxn modelId="{3F87DA71-4A23-6049-A06C-806F2FBBC908}" type="presParOf" srcId="{F0D08B9C-C8CA-8A43-A4B8-E3BB57EC84A5}" destId="{0F63D081-1E9B-D045-B3AA-BD023D91073C}" srcOrd="0" destOrd="0" presId="urn:microsoft.com/office/officeart/2005/8/layout/hierarchy2"/>
    <dgm:cxn modelId="{82DEF671-C638-4841-99FE-F6F970A1DE89}" type="presParOf" srcId="{8A9C6D25-677F-DF45-8811-B4F085898A57}" destId="{045BF3FA-D81F-1547-9741-9C0005AF96CF}" srcOrd="3" destOrd="0" presId="urn:microsoft.com/office/officeart/2005/8/layout/hierarchy2"/>
    <dgm:cxn modelId="{544CB15D-3151-D347-A7AE-9C56A51FE781}" type="presParOf" srcId="{045BF3FA-D81F-1547-9741-9C0005AF96CF}" destId="{A4AFCCE6-0F05-1D4B-B5B7-88E09B21A200}" srcOrd="0" destOrd="0" presId="urn:microsoft.com/office/officeart/2005/8/layout/hierarchy2"/>
    <dgm:cxn modelId="{182E8987-59ED-EF42-9833-8823C0586742}" type="presParOf" srcId="{045BF3FA-D81F-1547-9741-9C0005AF96CF}" destId="{BEB09693-DD8F-8B44-8272-5AB525A391D4}" srcOrd="1" destOrd="0" presId="urn:microsoft.com/office/officeart/2005/8/layout/hierarchy2"/>
    <dgm:cxn modelId="{E61E0D6C-1EAB-5F48-9E10-D9BBCA890864}" type="presParOf" srcId="{8A9C6D25-677F-DF45-8811-B4F085898A57}" destId="{855E629A-C945-0E41-9EA9-9EF471DEA752}" srcOrd="4" destOrd="0" presId="urn:microsoft.com/office/officeart/2005/8/layout/hierarchy2"/>
    <dgm:cxn modelId="{D0273BDE-BE11-C24D-84A8-43305A7D0672}" type="presParOf" srcId="{855E629A-C945-0E41-9EA9-9EF471DEA752}" destId="{51772DA3-C02E-764C-B819-1EE3AAFCB93C}" srcOrd="0" destOrd="0" presId="urn:microsoft.com/office/officeart/2005/8/layout/hierarchy2"/>
    <dgm:cxn modelId="{93315F30-AF16-834C-A166-9B5BBA31B760}" type="presParOf" srcId="{8A9C6D25-677F-DF45-8811-B4F085898A57}" destId="{9913F301-A7EE-2A4B-A0C5-F57927441D52}" srcOrd="5" destOrd="0" presId="urn:microsoft.com/office/officeart/2005/8/layout/hierarchy2"/>
    <dgm:cxn modelId="{B25D59AE-E705-5C48-B23A-CE64D858B13F}" type="presParOf" srcId="{9913F301-A7EE-2A4B-A0C5-F57927441D52}" destId="{5EBEA98F-2ED6-8C45-80A0-DC375DED234C}" srcOrd="0" destOrd="0" presId="urn:microsoft.com/office/officeart/2005/8/layout/hierarchy2"/>
    <dgm:cxn modelId="{1DE2CF28-B754-EE44-8823-3650072F8352}" type="presParOf" srcId="{9913F301-A7EE-2A4B-A0C5-F57927441D52}" destId="{93DB9A8F-7344-EB46-9A09-44B68B9D118C}" srcOrd="1" destOrd="0" presId="urn:microsoft.com/office/officeart/2005/8/layout/hierarchy2"/>
    <dgm:cxn modelId="{CCA23F9B-D58C-684D-9F48-AC694B370297}" type="presParOf" srcId="{93DB9A8F-7344-EB46-9A09-44B68B9D118C}" destId="{D5CAF683-653B-4A46-A13A-66FEB9C0DCC9}" srcOrd="0" destOrd="0" presId="urn:microsoft.com/office/officeart/2005/8/layout/hierarchy2"/>
    <dgm:cxn modelId="{270CCB11-5527-F64C-9633-685CC26C838D}" type="presParOf" srcId="{D5CAF683-653B-4A46-A13A-66FEB9C0DCC9}" destId="{5D15572F-DF1A-5046-8A30-4AD6839F2A7E}" srcOrd="0" destOrd="0" presId="urn:microsoft.com/office/officeart/2005/8/layout/hierarchy2"/>
    <dgm:cxn modelId="{38EA6B34-ECDE-1E41-9265-5F3B88E96196}" type="presParOf" srcId="{93DB9A8F-7344-EB46-9A09-44B68B9D118C}" destId="{060E74BF-6A78-9644-8DF4-0D79320BFFE3}" srcOrd="1" destOrd="0" presId="urn:microsoft.com/office/officeart/2005/8/layout/hierarchy2"/>
    <dgm:cxn modelId="{8D6880CF-EF7F-DA45-813B-EB99B65A744E}" type="presParOf" srcId="{060E74BF-6A78-9644-8DF4-0D79320BFFE3}" destId="{127EEF51-3854-7E47-BAEC-55DCB169F16E}" srcOrd="0" destOrd="0" presId="urn:microsoft.com/office/officeart/2005/8/layout/hierarchy2"/>
    <dgm:cxn modelId="{D1FD5FE3-4A2F-9C46-8BB1-4683BAA89A66}" type="presParOf" srcId="{060E74BF-6A78-9644-8DF4-0D79320BFFE3}" destId="{732DF436-F9BE-FC49-8858-589B64A77DA2}" srcOrd="1" destOrd="0" presId="urn:microsoft.com/office/officeart/2005/8/layout/hierarchy2"/>
    <dgm:cxn modelId="{E9F64074-1FFC-4649-9A98-64BF52494347}" type="presParOf" srcId="{93DB9A8F-7344-EB46-9A09-44B68B9D118C}" destId="{F2B169FA-17A7-D641-BB08-29BB3F94B92A}" srcOrd="2" destOrd="0" presId="urn:microsoft.com/office/officeart/2005/8/layout/hierarchy2"/>
    <dgm:cxn modelId="{4C3FDFF8-4544-0149-87F9-6F063DBAFF8C}" type="presParOf" srcId="{F2B169FA-17A7-D641-BB08-29BB3F94B92A}" destId="{32C06C69-D9C3-A545-9DE4-B727E38A8327}" srcOrd="0" destOrd="0" presId="urn:microsoft.com/office/officeart/2005/8/layout/hierarchy2"/>
    <dgm:cxn modelId="{8BDD60BC-122D-CD4D-B472-6079DAA537A1}" type="presParOf" srcId="{93DB9A8F-7344-EB46-9A09-44B68B9D118C}" destId="{B2D4837C-797D-8742-88D6-E40473C225FD}" srcOrd="3" destOrd="0" presId="urn:microsoft.com/office/officeart/2005/8/layout/hierarchy2"/>
    <dgm:cxn modelId="{38F61EC0-0E8D-D24A-AB7C-D2330A72B098}" type="presParOf" srcId="{B2D4837C-797D-8742-88D6-E40473C225FD}" destId="{07E5CCF2-C469-2D4D-A0AF-EF15DE62ADDD}" srcOrd="0" destOrd="0" presId="urn:microsoft.com/office/officeart/2005/8/layout/hierarchy2"/>
    <dgm:cxn modelId="{F8A3E7F1-FCF2-7440-A848-6A140ADC3695}" type="presParOf" srcId="{B2D4837C-797D-8742-88D6-E40473C225FD}" destId="{9AB5621B-53D5-6D46-B603-79AAD98E6D02}" srcOrd="1" destOrd="0" presId="urn:microsoft.com/office/officeart/2005/8/layout/hierarchy2"/>
    <dgm:cxn modelId="{56022E49-4B19-7943-9BA6-0F648CB1942F}" type="presParOf" srcId="{A264881B-0567-CA48-8C17-E9AC4DB0556D}" destId="{642C2FFB-9E07-C64B-B46C-B382749DFF94}" srcOrd="2" destOrd="0" presId="urn:microsoft.com/office/officeart/2005/8/layout/hierarchy2"/>
    <dgm:cxn modelId="{B0963DB5-C8F2-084E-8066-543079DCC78D}" type="presParOf" srcId="{642C2FFB-9E07-C64B-B46C-B382749DFF94}" destId="{851B811F-D14A-6944-B939-FF46559CB018}" srcOrd="0" destOrd="0" presId="urn:microsoft.com/office/officeart/2005/8/layout/hierarchy2"/>
    <dgm:cxn modelId="{E096FE88-02B7-EF45-8F6D-5FA62BA5B34C}" type="presParOf" srcId="{A264881B-0567-CA48-8C17-E9AC4DB0556D}" destId="{6C93B9DF-D1F6-1347-A89E-0E63904AB80E}" srcOrd="3" destOrd="0" presId="urn:microsoft.com/office/officeart/2005/8/layout/hierarchy2"/>
    <dgm:cxn modelId="{4FD55D1A-96D3-7C44-A307-1297B9E2080C}" type="presParOf" srcId="{6C93B9DF-D1F6-1347-A89E-0E63904AB80E}" destId="{9B757BC9-8DEE-0B44-8DCA-B459C37DBAA5}" srcOrd="0" destOrd="0" presId="urn:microsoft.com/office/officeart/2005/8/layout/hierarchy2"/>
    <dgm:cxn modelId="{1E000FF6-C8DD-AF49-A863-FA556EE867B1}" type="presParOf" srcId="{6C93B9DF-D1F6-1347-A89E-0E63904AB80E}" destId="{93AE337A-3951-5F48-83B4-4FE570CB5AA6}" srcOrd="1" destOrd="0" presId="urn:microsoft.com/office/officeart/2005/8/layout/hierarchy2"/>
    <dgm:cxn modelId="{2F8C995B-9090-AC45-8A93-3FBD975768E6}" type="presParOf" srcId="{9B9F7F4B-4900-024C-A60A-8EB46E5BD92D}" destId="{02EC2C93-D9AB-0C4B-B6BC-85159499228C}" srcOrd="2" destOrd="0" presId="urn:microsoft.com/office/officeart/2005/8/layout/hierarchy2"/>
    <dgm:cxn modelId="{10F941BA-FA1B-D242-809D-2B7198966EE2}" type="presParOf" srcId="{02EC2C93-D9AB-0C4B-B6BC-85159499228C}" destId="{F11FFC20-C257-EF43-A029-F1B9B1359787}" srcOrd="0" destOrd="0" presId="urn:microsoft.com/office/officeart/2005/8/layout/hierarchy2"/>
    <dgm:cxn modelId="{2E32D58F-8C43-3E4B-9C34-8C3883262E19}" type="presParOf" srcId="{9B9F7F4B-4900-024C-A60A-8EB46E5BD92D}" destId="{177CC3B3-052B-B949-B61F-9782F746FB46}" srcOrd="3" destOrd="0" presId="urn:microsoft.com/office/officeart/2005/8/layout/hierarchy2"/>
    <dgm:cxn modelId="{831E6A9E-94EE-B14D-86A8-53BA5E14FCDB}" type="presParOf" srcId="{177CC3B3-052B-B949-B61F-9782F746FB46}" destId="{BDE8F665-9C7B-CB4D-AD1D-0877B15B2C72}" srcOrd="0" destOrd="0" presId="urn:microsoft.com/office/officeart/2005/8/layout/hierarchy2"/>
    <dgm:cxn modelId="{37C8270C-B922-7C4C-9A70-FB4C81BBC0AD}" type="presParOf" srcId="{177CC3B3-052B-B949-B61F-9782F746FB46}" destId="{9FFBAC0E-11F2-F143-B9E7-7E46639F2A45}"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3182FD-6916-274F-ACC6-E68DC98FBA19}"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en-US"/>
        </a:p>
      </dgm:t>
    </dgm:pt>
    <dgm:pt modelId="{3D3B7CAE-8F64-CD45-B888-42A8E2C53EB2}">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t>Implant (e.g. bug)</a:t>
          </a:r>
        </a:p>
      </dgm:t>
    </dgm:pt>
    <dgm:pt modelId="{39F0BA8B-B5A0-3947-AC1C-A18528925CDB}" type="parTrans" cxnId="{7345D9B3-2E01-3A47-887C-8A375452D59A}">
      <dgm:prSet/>
      <dgm:spPr/>
      <dgm:t>
        <a:bodyPr/>
        <a:lstStyle/>
        <a:p>
          <a:endParaRPr lang="en-US"/>
        </a:p>
      </dgm:t>
    </dgm:pt>
    <dgm:pt modelId="{DAEB754F-BB28-5B42-A95C-388C4DE26235}" type="sibTrans" cxnId="{7345D9B3-2E01-3A47-887C-8A375452D59A}">
      <dgm:prSet/>
      <dgm:spPr/>
      <dgm:t>
        <a:bodyPr/>
        <a:lstStyle/>
        <a:p>
          <a:endParaRPr lang="en-US"/>
        </a:p>
      </dgm:t>
    </dgm:pt>
    <dgm:pt modelId="{B3C15603-793D-7944-886A-CFF98E055770}">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t>Vandalize</a:t>
          </a:r>
        </a:p>
      </dgm:t>
    </dgm:pt>
    <dgm:pt modelId="{33AA77EB-97E6-3040-9DF2-E8D65DF3A02A}" type="parTrans" cxnId="{51D88376-7870-EB40-9663-94E18AA05025}">
      <dgm:prSet/>
      <dgm:spPr/>
      <dgm:t>
        <a:bodyPr/>
        <a:lstStyle/>
        <a:p>
          <a:endParaRPr lang="en-US"/>
        </a:p>
      </dgm:t>
    </dgm:pt>
    <dgm:pt modelId="{B83C529A-C32D-D849-AB41-F019B75B4FDD}" type="sibTrans" cxnId="{51D88376-7870-EB40-9663-94E18AA05025}">
      <dgm:prSet/>
      <dgm:spPr/>
      <dgm:t>
        <a:bodyPr/>
        <a:lstStyle/>
        <a:p>
          <a:endParaRPr lang="en-US"/>
        </a:p>
      </dgm:t>
    </dgm:pt>
    <dgm:pt modelId="{CCA05353-8FF5-4B47-B404-C194575FBA04}">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t>Steal (e.g passport)</a:t>
          </a:r>
        </a:p>
      </dgm:t>
    </dgm:pt>
    <dgm:pt modelId="{AB1E192C-5106-BE48-8333-8F2A84C68631}" type="parTrans" cxnId="{76D3F90C-FCE1-7046-AD54-AEBBE1A11777}">
      <dgm:prSet/>
      <dgm:spPr/>
      <dgm:t>
        <a:bodyPr/>
        <a:lstStyle/>
        <a:p>
          <a:endParaRPr lang="en-US"/>
        </a:p>
      </dgm:t>
    </dgm:pt>
    <dgm:pt modelId="{D8E2FBE5-641A-6A4F-ACE0-C03C5CFE94E8}" type="sibTrans" cxnId="{76D3F90C-FCE1-7046-AD54-AEBBE1A11777}">
      <dgm:prSet/>
      <dgm:spPr/>
      <dgm:t>
        <a:bodyPr/>
        <a:lstStyle/>
        <a:p>
          <a:endParaRPr lang="en-US"/>
        </a:p>
      </dgm:t>
    </dgm:pt>
    <dgm:pt modelId="{55E56C4E-68EF-C74E-9318-CC9F08BB447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B6E60A8D-0F79-7B45-ACE8-8A89B25A675B}" type="parTrans" cxnId="{44ABDA5D-A266-9248-91A0-66CAD79BBFCF}">
      <dgm:prSet/>
      <dgm:spPr/>
      <dgm:t>
        <a:bodyPr/>
        <a:lstStyle/>
        <a:p>
          <a:endParaRPr lang="en-US"/>
        </a:p>
      </dgm:t>
    </dgm:pt>
    <dgm:pt modelId="{7B8D8176-2E93-254B-8199-AC744C63E37D}" type="sibTrans" cxnId="{44ABDA5D-A266-9248-91A0-66CAD79BBFCF}">
      <dgm:prSet/>
      <dgm:spPr/>
      <dgm:t>
        <a:bodyPr/>
        <a:lstStyle/>
        <a:p>
          <a:endParaRPr lang="en-US"/>
        </a:p>
      </dgm:t>
    </dgm:pt>
    <dgm:pt modelId="{F9207458-1FB3-744B-B310-BF13D6D43278}">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5E4C65F8-7AAD-7C4F-B355-D9795D1DCEE4}" type="parTrans" cxnId="{487DDC90-D8BB-864C-BE85-4B6DC5D6A1BD}">
      <dgm:prSet/>
      <dgm:spPr/>
      <dgm:t>
        <a:bodyPr/>
        <a:lstStyle/>
        <a:p>
          <a:endParaRPr lang="en-US"/>
        </a:p>
      </dgm:t>
    </dgm:pt>
    <dgm:pt modelId="{9333EF0E-E9D6-F847-9ED6-983E3F517F56}" type="sibTrans" cxnId="{487DDC90-D8BB-864C-BE85-4B6DC5D6A1BD}">
      <dgm:prSet/>
      <dgm:spPr/>
      <dgm:t>
        <a:bodyPr/>
        <a:lstStyle/>
        <a:p>
          <a:endParaRPr lang="en-US"/>
        </a:p>
      </dgm:t>
    </dgm:pt>
    <dgm:pt modelId="{4D9D81D3-20E5-6548-84E7-25DB318202DC}">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9DBFE190-9EC7-C54D-B987-1BF023327CFF}" type="parTrans" cxnId="{043987C2-D78D-E342-A65C-CD107D17ED34}">
      <dgm:prSet/>
      <dgm:spPr/>
      <dgm:t>
        <a:bodyPr/>
        <a:lstStyle/>
        <a:p>
          <a:endParaRPr lang="en-US"/>
        </a:p>
      </dgm:t>
    </dgm:pt>
    <dgm:pt modelId="{4DF5E465-9710-9F4F-8BF2-3D6978770435}" type="sibTrans" cxnId="{043987C2-D78D-E342-A65C-CD107D17ED34}">
      <dgm:prSet/>
      <dgm:spPr/>
      <dgm:t>
        <a:bodyPr/>
        <a:lstStyle/>
        <a:p>
          <a:endParaRPr lang="en-US"/>
        </a:p>
      </dgm:t>
    </dgm:pt>
    <dgm:pt modelId="{102E3871-77F5-354C-A695-EB533EFAD804}">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D1517B60-9F14-A841-B7EE-9C5195938F89}" type="parTrans" cxnId="{4535C2C4-E42B-AD47-965B-6CBF6668CFC6}">
      <dgm:prSet/>
      <dgm:spPr/>
      <dgm:t>
        <a:bodyPr/>
        <a:lstStyle/>
        <a:p>
          <a:endParaRPr lang="en-US"/>
        </a:p>
      </dgm:t>
    </dgm:pt>
    <dgm:pt modelId="{3EF7399C-0E8C-754B-9CDC-CCE82AB410BE}" type="sibTrans" cxnId="{4535C2C4-E42B-AD47-965B-6CBF6668CFC6}">
      <dgm:prSet/>
      <dgm:spPr/>
      <dgm:t>
        <a:bodyPr/>
        <a:lstStyle/>
        <a:p>
          <a:endParaRPr lang="en-US"/>
        </a:p>
      </dgm:t>
    </dgm:pt>
    <dgm:pt modelId="{37FA3049-3C85-DA4E-A0EC-CC15671B2FD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1A3F95FE-1F5A-2143-8ACB-4955DF2081A4}" type="parTrans" cxnId="{A0A14D95-83FF-4245-A4EF-95A1D497CE9B}">
      <dgm:prSet/>
      <dgm:spPr/>
      <dgm:t>
        <a:bodyPr/>
        <a:lstStyle/>
        <a:p>
          <a:endParaRPr lang="en-US"/>
        </a:p>
      </dgm:t>
    </dgm:pt>
    <dgm:pt modelId="{126B9D8E-70EA-714A-89F3-772A75CC095E}" type="sibTrans" cxnId="{A0A14D95-83FF-4245-A4EF-95A1D497CE9B}">
      <dgm:prSet/>
      <dgm:spPr/>
      <dgm:t>
        <a:bodyPr/>
        <a:lstStyle/>
        <a:p>
          <a:endParaRPr lang="en-US"/>
        </a:p>
      </dgm:t>
    </dgm:pt>
    <dgm:pt modelId="{59814838-A7B6-4C44-AC61-7D550C05BFD2}">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05A188C1-8ECC-FC40-A322-A28E7E965562}" type="parTrans" cxnId="{FC20B891-21E9-4943-9D30-02EC48340738}">
      <dgm:prSet/>
      <dgm:spPr/>
      <dgm:t>
        <a:bodyPr/>
        <a:lstStyle/>
        <a:p>
          <a:endParaRPr lang="en-US"/>
        </a:p>
      </dgm:t>
    </dgm:pt>
    <dgm:pt modelId="{15765057-F560-C444-85B7-3D90F51E9932}" type="sibTrans" cxnId="{FC20B891-21E9-4943-9D30-02EC48340738}">
      <dgm:prSet/>
      <dgm:spPr/>
      <dgm:t>
        <a:bodyPr/>
        <a:lstStyle/>
        <a:p>
          <a:endParaRPr lang="en-US"/>
        </a:p>
      </dgm:t>
    </dgm:pt>
    <dgm:pt modelId="{0F6F5EE4-A99E-5B41-903A-2E2638239AAB}">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is-IS"/>
            <a:t>…?</a:t>
          </a:r>
          <a:endParaRPr lang="en-US"/>
        </a:p>
      </dgm:t>
    </dgm:pt>
    <dgm:pt modelId="{4D86C2F8-AEC3-544A-BDB3-87579CF76673}" type="parTrans" cxnId="{D083D2F9-70A8-7F4B-A18F-96AE8E46B9F9}">
      <dgm:prSet/>
      <dgm:spPr/>
      <dgm:t>
        <a:bodyPr/>
        <a:lstStyle/>
        <a:p>
          <a:endParaRPr lang="en-US"/>
        </a:p>
      </dgm:t>
    </dgm:pt>
    <dgm:pt modelId="{3E981DC7-29B6-FA49-9870-B4F7C0EF76D3}" type="sibTrans" cxnId="{D083D2F9-70A8-7F4B-A18F-96AE8E46B9F9}">
      <dgm:prSet/>
      <dgm:spPr/>
      <dgm:t>
        <a:bodyPr/>
        <a:lstStyle/>
        <a:p>
          <a:endParaRPr lang="en-US"/>
        </a:p>
      </dgm:t>
    </dgm:pt>
    <dgm:pt modelId="{268B0C1B-E7E7-B443-806C-BBCEE96861DF}">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3EB242B6-BC8A-1F4A-819F-B8E116A4C2A3}" type="parTrans" cxnId="{09FCD09F-3ED2-E045-93A7-01BE6EBEE702}">
      <dgm:prSet/>
      <dgm:spPr/>
      <dgm:t>
        <a:bodyPr/>
        <a:lstStyle/>
        <a:p>
          <a:endParaRPr lang="en-US"/>
        </a:p>
      </dgm:t>
    </dgm:pt>
    <dgm:pt modelId="{615D425D-4D73-AB4E-A20A-9BBF3D175AE7}" type="sibTrans" cxnId="{09FCD09F-3ED2-E045-93A7-01BE6EBEE702}">
      <dgm:prSet/>
      <dgm:spPr/>
      <dgm:t>
        <a:bodyPr/>
        <a:lstStyle/>
        <a:p>
          <a:endParaRPr lang="en-US"/>
        </a:p>
      </dgm:t>
    </dgm:pt>
    <dgm:pt modelId="{FE872AB7-D024-DC42-8FB2-41E7A910C55D}">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39442EA9-AAB9-4249-9D56-76D5CA137089}" type="parTrans" cxnId="{34E570E3-6E27-9A49-8CFF-FFAC28378F07}">
      <dgm:prSet/>
      <dgm:spPr/>
      <dgm:t>
        <a:bodyPr/>
        <a:lstStyle/>
        <a:p>
          <a:endParaRPr lang="en-US"/>
        </a:p>
      </dgm:t>
    </dgm:pt>
    <dgm:pt modelId="{E404D6A0-A03A-4B4E-A03C-E226C2AD27E5}" type="sibTrans" cxnId="{34E570E3-6E27-9A49-8CFF-FFAC28378F07}">
      <dgm:prSet/>
      <dgm:spPr/>
      <dgm:t>
        <a:bodyPr/>
        <a:lstStyle/>
        <a:p>
          <a:endParaRPr lang="en-US"/>
        </a:p>
      </dgm:t>
    </dgm:pt>
    <dgm:pt modelId="{40C93E09-661E-BA42-A7C4-B4B6DA2A5A78}" type="pres">
      <dgm:prSet presAssocID="{453182FD-6916-274F-ACC6-E68DC98FBA19}" presName="diagram" presStyleCnt="0">
        <dgm:presLayoutVars>
          <dgm:chPref val="1"/>
          <dgm:dir/>
          <dgm:animOne val="branch"/>
          <dgm:animLvl val="lvl"/>
          <dgm:resizeHandles val="exact"/>
        </dgm:presLayoutVars>
      </dgm:prSet>
      <dgm:spPr/>
      <dgm:t>
        <a:bodyPr/>
        <a:lstStyle/>
        <a:p>
          <a:endParaRPr lang="en-US"/>
        </a:p>
      </dgm:t>
    </dgm:pt>
    <dgm:pt modelId="{887A63DF-409B-8D42-919F-ABBB5C6EA996}" type="pres">
      <dgm:prSet presAssocID="{3D3B7CAE-8F64-CD45-B888-42A8E2C53EB2}" presName="root1" presStyleCnt="0"/>
      <dgm:spPr/>
    </dgm:pt>
    <dgm:pt modelId="{00E921AD-864B-3C47-83C9-B751F44A4694}" type="pres">
      <dgm:prSet presAssocID="{3D3B7CAE-8F64-CD45-B888-42A8E2C53EB2}" presName="LevelOneTextNode" presStyleLbl="node0" presStyleIdx="0" presStyleCnt="4">
        <dgm:presLayoutVars>
          <dgm:chPref val="3"/>
        </dgm:presLayoutVars>
      </dgm:prSet>
      <dgm:spPr/>
      <dgm:t>
        <a:bodyPr/>
        <a:lstStyle/>
        <a:p>
          <a:endParaRPr lang="en-US"/>
        </a:p>
      </dgm:t>
    </dgm:pt>
    <dgm:pt modelId="{F846440D-D672-D140-915F-7BA0C973B5AF}" type="pres">
      <dgm:prSet presAssocID="{3D3B7CAE-8F64-CD45-B888-42A8E2C53EB2}" presName="level2hierChild" presStyleCnt="0"/>
      <dgm:spPr/>
    </dgm:pt>
    <dgm:pt modelId="{A0E321F5-4217-2D47-B804-F6A739134810}" type="pres">
      <dgm:prSet presAssocID="{B6E60A8D-0F79-7B45-ACE8-8A89B25A675B}" presName="conn2-1" presStyleLbl="parChTrans1D2" presStyleIdx="0" presStyleCnt="8"/>
      <dgm:spPr/>
      <dgm:t>
        <a:bodyPr/>
        <a:lstStyle/>
        <a:p>
          <a:endParaRPr lang="en-US"/>
        </a:p>
      </dgm:t>
    </dgm:pt>
    <dgm:pt modelId="{C2D734E1-063B-454E-AE2F-0715D167EFC1}" type="pres">
      <dgm:prSet presAssocID="{B6E60A8D-0F79-7B45-ACE8-8A89B25A675B}" presName="connTx" presStyleLbl="parChTrans1D2" presStyleIdx="0" presStyleCnt="8"/>
      <dgm:spPr/>
      <dgm:t>
        <a:bodyPr/>
        <a:lstStyle/>
        <a:p>
          <a:endParaRPr lang="en-US"/>
        </a:p>
      </dgm:t>
    </dgm:pt>
    <dgm:pt modelId="{D53E6472-29CF-C74D-ACEC-BD7F2B1D5DD7}" type="pres">
      <dgm:prSet presAssocID="{55E56C4E-68EF-C74E-9318-CC9F08BB447A}" presName="root2" presStyleCnt="0"/>
      <dgm:spPr/>
    </dgm:pt>
    <dgm:pt modelId="{BEC69085-8E16-7448-9124-02D7DB6D98C7}" type="pres">
      <dgm:prSet presAssocID="{55E56C4E-68EF-C74E-9318-CC9F08BB447A}" presName="LevelTwoTextNode" presStyleLbl="node2" presStyleIdx="0" presStyleCnt="8">
        <dgm:presLayoutVars>
          <dgm:chPref val="3"/>
        </dgm:presLayoutVars>
      </dgm:prSet>
      <dgm:spPr/>
      <dgm:t>
        <a:bodyPr/>
        <a:lstStyle/>
        <a:p>
          <a:endParaRPr lang="en-US"/>
        </a:p>
      </dgm:t>
    </dgm:pt>
    <dgm:pt modelId="{D6B41157-12D4-3B4A-8B23-5212EEEFC033}" type="pres">
      <dgm:prSet presAssocID="{55E56C4E-68EF-C74E-9318-CC9F08BB447A}" presName="level3hierChild" presStyleCnt="0"/>
      <dgm:spPr/>
    </dgm:pt>
    <dgm:pt modelId="{CE9F682F-1A50-BE44-9816-D2AA67241487}" type="pres">
      <dgm:prSet presAssocID="{5E4C65F8-7AAD-7C4F-B355-D9795D1DCEE4}" presName="conn2-1" presStyleLbl="parChTrans1D2" presStyleIdx="1" presStyleCnt="8"/>
      <dgm:spPr/>
      <dgm:t>
        <a:bodyPr/>
        <a:lstStyle/>
        <a:p>
          <a:endParaRPr lang="en-US"/>
        </a:p>
      </dgm:t>
    </dgm:pt>
    <dgm:pt modelId="{70BBB970-34CC-004E-9874-1D2D6BB6CEAF}" type="pres">
      <dgm:prSet presAssocID="{5E4C65F8-7AAD-7C4F-B355-D9795D1DCEE4}" presName="connTx" presStyleLbl="parChTrans1D2" presStyleIdx="1" presStyleCnt="8"/>
      <dgm:spPr/>
      <dgm:t>
        <a:bodyPr/>
        <a:lstStyle/>
        <a:p>
          <a:endParaRPr lang="en-US"/>
        </a:p>
      </dgm:t>
    </dgm:pt>
    <dgm:pt modelId="{A0E7B258-ADA0-5146-BC90-C82CDE8F070F}" type="pres">
      <dgm:prSet presAssocID="{F9207458-1FB3-744B-B310-BF13D6D43278}" presName="root2" presStyleCnt="0"/>
      <dgm:spPr/>
    </dgm:pt>
    <dgm:pt modelId="{82B78342-F267-6047-BA15-4610393462F9}" type="pres">
      <dgm:prSet presAssocID="{F9207458-1FB3-744B-B310-BF13D6D43278}" presName="LevelTwoTextNode" presStyleLbl="node2" presStyleIdx="1" presStyleCnt="8">
        <dgm:presLayoutVars>
          <dgm:chPref val="3"/>
        </dgm:presLayoutVars>
      </dgm:prSet>
      <dgm:spPr/>
      <dgm:t>
        <a:bodyPr/>
        <a:lstStyle/>
        <a:p>
          <a:endParaRPr lang="en-US"/>
        </a:p>
      </dgm:t>
    </dgm:pt>
    <dgm:pt modelId="{2BE3B7BA-6CE6-A842-AC0C-52741402E7EF}" type="pres">
      <dgm:prSet presAssocID="{F9207458-1FB3-744B-B310-BF13D6D43278}" presName="level3hierChild" presStyleCnt="0"/>
      <dgm:spPr/>
    </dgm:pt>
    <dgm:pt modelId="{8B3E3CA5-1B11-1240-BA42-4F9ACD0608AE}" type="pres">
      <dgm:prSet presAssocID="{B3C15603-793D-7944-886A-CFF98E055770}" presName="root1" presStyleCnt="0"/>
      <dgm:spPr/>
    </dgm:pt>
    <dgm:pt modelId="{174BC803-5152-7440-95D6-B6CC87F3EB96}" type="pres">
      <dgm:prSet presAssocID="{B3C15603-793D-7944-886A-CFF98E055770}" presName="LevelOneTextNode" presStyleLbl="node0" presStyleIdx="1" presStyleCnt="4">
        <dgm:presLayoutVars>
          <dgm:chPref val="3"/>
        </dgm:presLayoutVars>
      </dgm:prSet>
      <dgm:spPr/>
      <dgm:t>
        <a:bodyPr/>
        <a:lstStyle/>
        <a:p>
          <a:endParaRPr lang="en-US"/>
        </a:p>
      </dgm:t>
    </dgm:pt>
    <dgm:pt modelId="{85F602FC-A20B-7C4E-B391-DA3562BA6AE5}" type="pres">
      <dgm:prSet presAssocID="{B3C15603-793D-7944-886A-CFF98E055770}" presName="level2hierChild" presStyleCnt="0"/>
      <dgm:spPr/>
    </dgm:pt>
    <dgm:pt modelId="{43DAD2AC-2F1F-9B43-BEA1-64AA249D51D0}" type="pres">
      <dgm:prSet presAssocID="{9DBFE190-9EC7-C54D-B987-1BF023327CFF}" presName="conn2-1" presStyleLbl="parChTrans1D2" presStyleIdx="2" presStyleCnt="8"/>
      <dgm:spPr/>
      <dgm:t>
        <a:bodyPr/>
        <a:lstStyle/>
        <a:p>
          <a:endParaRPr lang="en-US"/>
        </a:p>
      </dgm:t>
    </dgm:pt>
    <dgm:pt modelId="{7572ADBC-5A2F-C248-8D6F-F25814D65DDB}" type="pres">
      <dgm:prSet presAssocID="{9DBFE190-9EC7-C54D-B987-1BF023327CFF}" presName="connTx" presStyleLbl="parChTrans1D2" presStyleIdx="2" presStyleCnt="8"/>
      <dgm:spPr/>
      <dgm:t>
        <a:bodyPr/>
        <a:lstStyle/>
        <a:p>
          <a:endParaRPr lang="en-US"/>
        </a:p>
      </dgm:t>
    </dgm:pt>
    <dgm:pt modelId="{7A8BD0CE-452F-B041-BFF9-B7125420C8C0}" type="pres">
      <dgm:prSet presAssocID="{4D9D81D3-20E5-6548-84E7-25DB318202DC}" presName="root2" presStyleCnt="0"/>
      <dgm:spPr/>
    </dgm:pt>
    <dgm:pt modelId="{CBA49FF8-3F37-2F47-808D-8F29D35B0D5F}" type="pres">
      <dgm:prSet presAssocID="{4D9D81D3-20E5-6548-84E7-25DB318202DC}" presName="LevelTwoTextNode" presStyleLbl="node2" presStyleIdx="2" presStyleCnt="8">
        <dgm:presLayoutVars>
          <dgm:chPref val="3"/>
        </dgm:presLayoutVars>
      </dgm:prSet>
      <dgm:spPr/>
      <dgm:t>
        <a:bodyPr/>
        <a:lstStyle/>
        <a:p>
          <a:endParaRPr lang="en-US"/>
        </a:p>
      </dgm:t>
    </dgm:pt>
    <dgm:pt modelId="{99733322-7FE7-024A-A597-6C6E53E222F3}" type="pres">
      <dgm:prSet presAssocID="{4D9D81D3-20E5-6548-84E7-25DB318202DC}" presName="level3hierChild" presStyleCnt="0"/>
      <dgm:spPr/>
    </dgm:pt>
    <dgm:pt modelId="{7412CFC9-27FB-D34D-AF4B-BD72F047947D}" type="pres">
      <dgm:prSet presAssocID="{D1517B60-9F14-A841-B7EE-9C5195938F89}" presName="conn2-1" presStyleLbl="parChTrans1D2" presStyleIdx="3" presStyleCnt="8"/>
      <dgm:spPr/>
      <dgm:t>
        <a:bodyPr/>
        <a:lstStyle/>
        <a:p>
          <a:endParaRPr lang="en-US"/>
        </a:p>
      </dgm:t>
    </dgm:pt>
    <dgm:pt modelId="{9B043679-4A44-B745-80EA-9D757A831456}" type="pres">
      <dgm:prSet presAssocID="{D1517B60-9F14-A841-B7EE-9C5195938F89}" presName="connTx" presStyleLbl="parChTrans1D2" presStyleIdx="3" presStyleCnt="8"/>
      <dgm:spPr/>
      <dgm:t>
        <a:bodyPr/>
        <a:lstStyle/>
        <a:p>
          <a:endParaRPr lang="en-US"/>
        </a:p>
      </dgm:t>
    </dgm:pt>
    <dgm:pt modelId="{FC0AC82B-855B-3F43-8222-B9BEB432E342}" type="pres">
      <dgm:prSet presAssocID="{102E3871-77F5-354C-A695-EB533EFAD804}" presName="root2" presStyleCnt="0"/>
      <dgm:spPr/>
    </dgm:pt>
    <dgm:pt modelId="{E937DFD2-D195-8C4C-80DA-CE56ADE30D7A}" type="pres">
      <dgm:prSet presAssocID="{102E3871-77F5-354C-A695-EB533EFAD804}" presName="LevelTwoTextNode" presStyleLbl="node2" presStyleIdx="3" presStyleCnt="8">
        <dgm:presLayoutVars>
          <dgm:chPref val="3"/>
        </dgm:presLayoutVars>
      </dgm:prSet>
      <dgm:spPr/>
      <dgm:t>
        <a:bodyPr/>
        <a:lstStyle/>
        <a:p>
          <a:endParaRPr lang="en-US"/>
        </a:p>
      </dgm:t>
    </dgm:pt>
    <dgm:pt modelId="{C2383F70-5C5A-B540-8015-07465CB387DC}" type="pres">
      <dgm:prSet presAssocID="{102E3871-77F5-354C-A695-EB533EFAD804}" presName="level3hierChild" presStyleCnt="0"/>
      <dgm:spPr/>
    </dgm:pt>
    <dgm:pt modelId="{C7761AE8-FB29-AA41-A1E3-4AFC7FECDEAA}" type="pres">
      <dgm:prSet presAssocID="{CCA05353-8FF5-4B47-B404-C194575FBA04}" presName="root1" presStyleCnt="0"/>
      <dgm:spPr/>
    </dgm:pt>
    <dgm:pt modelId="{F33B5746-E013-C44E-86F2-AC6944AE913E}" type="pres">
      <dgm:prSet presAssocID="{CCA05353-8FF5-4B47-B404-C194575FBA04}" presName="LevelOneTextNode" presStyleLbl="node0" presStyleIdx="2" presStyleCnt="4">
        <dgm:presLayoutVars>
          <dgm:chPref val="3"/>
        </dgm:presLayoutVars>
      </dgm:prSet>
      <dgm:spPr/>
      <dgm:t>
        <a:bodyPr/>
        <a:lstStyle/>
        <a:p>
          <a:endParaRPr lang="en-US"/>
        </a:p>
      </dgm:t>
    </dgm:pt>
    <dgm:pt modelId="{4E45217F-B3EF-E240-8389-CA1776E42499}" type="pres">
      <dgm:prSet presAssocID="{CCA05353-8FF5-4B47-B404-C194575FBA04}" presName="level2hierChild" presStyleCnt="0"/>
      <dgm:spPr/>
    </dgm:pt>
    <dgm:pt modelId="{4F893F7F-465B-6948-A093-0DE30AABF66B}" type="pres">
      <dgm:prSet presAssocID="{1A3F95FE-1F5A-2143-8ACB-4955DF2081A4}" presName="conn2-1" presStyleLbl="parChTrans1D2" presStyleIdx="4" presStyleCnt="8"/>
      <dgm:spPr/>
      <dgm:t>
        <a:bodyPr/>
        <a:lstStyle/>
        <a:p>
          <a:endParaRPr lang="en-US"/>
        </a:p>
      </dgm:t>
    </dgm:pt>
    <dgm:pt modelId="{686854E8-B0F9-234B-8887-19AEBC3028A0}" type="pres">
      <dgm:prSet presAssocID="{1A3F95FE-1F5A-2143-8ACB-4955DF2081A4}" presName="connTx" presStyleLbl="parChTrans1D2" presStyleIdx="4" presStyleCnt="8"/>
      <dgm:spPr/>
      <dgm:t>
        <a:bodyPr/>
        <a:lstStyle/>
        <a:p>
          <a:endParaRPr lang="en-US"/>
        </a:p>
      </dgm:t>
    </dgm:pt>
    <dgm:pt modelId="{24BA368F-0BDE-A441-93E2-CA9F826B5662}" type="pres">
      <dgm:prSet presAssocID="{37FA3049-3C85-DA4E-A0EC-CC15671B2FDA}" presName="root2" presStyleCnt="0"/>
      <dgm:spPr/>
    </dgm:pt>
    <dgm:pt modelId="{79FC46CC-97BE-2D44-8D36-99BA0A5DE9AE}" type="pres">
      <dgm:prSet presAssocID="{37FA3049-3C85-DA4E-A0EC-CC15671B2FDA}" presName="LevelTwoTextNode" presStyleLbl="node2" presStyleIdx="4" presStyleCnt="8">
        <dgm:presLayoutVars>
          <dgm:chPref val="3"/>
        </dgm:presLayoutVars>
      </dgm:prSet>
      <dgm:spPr/>
      <dgm:t>
        <a:bodyPr/>
        <a:lstStyle/>
        <a:p>
          <a:endParaRPr lang="en-US"/>
        </a:p>
      </dgm:t>
    </dgm:pt>
    <dgm:pt modelId="{A1A93576-E35C-DC43-A330-492EA9C9AEAC}" type="pres">
      <dgm:prSet presAssocID="{37FA3049-3C85-DA4E-A0EC-CC15671B2FDA}" presName="level3hierChild" presStyleCnt="0"/>
      <dgm:spPr/>
    </dgm:pt>
    <dgm:pt modelId="{516BD319-77F6-8640-9A11-0DDB6D1A6349}" type="pres">
      <dgm:prSet presAssocID="{05A188C1-8ECC-FC40-A322-A28E7E965562}" presName="conn2-1" presStyleLbl="parChTrans1D2" presStyleIdx="5" presStyleCnt="8"/>
      <dgm:spPr/>
      <dgm:t>
        <a:bodyPr/>
        <a:lstStyle/>
        <a:p>
          <a:endParaRPr lang="en-US"/>
        </a:p>
      </dgm:t>
    </dgm:pt>
    <dgm:pt modelId="{2808DB88-E8EE-6D4B-8633-2E1CE4DB6D8B}" type="pres">
      <dgm:prSet presAssocID="{05A188C1-8ECC-FC40-A322-A28E7E965562}" presName="connTx" presStyleLbl="parChTrans1D2" presStyleIdx="5" presStyleCnt="8"/>
      <dgm:spPr/>
      <dgm:t>
        <a:bodyPr/>
        <a:lstStyle/>
        <a:p>
          <a:endParaRPr lang="en-US"/>
        </a:p>
      </dgm:t>
    </dgm:pt>
    <dgm:pt modelId="{A67DFE08-F00A-1647-8FFA-F19423F03205}" type="pres">
      <dgm:prSet presAssocID="{59814838-A7B6-4C44-AC61-7D550C05BFD2}" presName="root2" presStyleCnt="0"/>
      <dgm:spPr/>
    </dgm:pt>
    <dgm:pt modelId="{684C1025-9A21-704E-857B-D09F4996A018}" type="pres">
      <dgm:prSet presAssocID="{59814838-A7B6-4C44-AC61-7D550C05BFD2}" presName="LevelTwoTextNode" presStyleLbl="node2" presStyleIdx="5" presStyleCnt="8">
        <dgm:presLayoutVars>
          <dgm:chPref val="3"/>
        </dgm:presLayoutVars>
      </dgm:prSet>
      <dgm:spPr/>
      <dgm:t>
        <a:bodyPr/>
        <a:lstStyle/>
        <a:p>
          <a:endParaRPr lang="en-US"/>
        </a:p>
      </dgm:t>
    </dgm:pt>
    <dgm:pt modelId="{7154C47B-D578-4744-A014-3F6F89B8AE11}" type="pres">
      <dgm:prSet presAssocID="{59814838-A7B6-4C44-AC61-7D550C05BFD2}" presName="level3hierChild" presStyleCnt="0"/>
      <dgm:spPr/>
    </dgm:pt>
    <dgm:pt modelId="{7D406E89-862B-8E42-80AE-302037768668}" type="pres">
      <dgm:prSet presAssocID="{0F6F5EE4-A99E-5B41-903A-2E2638239AAB}" presName="root1" presStyleCnt="0"/>
      <dgm:spPr/>
    </dgm:pt>
    <dgm:pt modelId="{189F9493-8737-A540-B568-4C2CAE6E7AC5}" type="pres">
      <dgm:prSet presAssocID="{0F6F5EE4-A99E-5B41-903A-2E2638239AAB}" presName="LevelOneTextNode" presStyleLbl="node0" presStyleIdx="3" presStyleCnt="4">
        <dgm:presLayoutVars>
          <dgm:chPref val="3"/>
        </dgm:presLayoutVars>
      </dgm:prSet>
      <dgm:spPr/>
      <dgm:t>
        <a:bodyPr/>
        <a:lstStyle/>
        <a:p>
          <a:endParaRPr lang="en-US"/>
        </a:p>
      </dgm:t>
    </dgm:pt>
    <dgm:pt modelId="{F225EF5B-69C6-784F-98C8-010ABE171471}" type="pres">
      <dgm:prSet presAssocID="{0F6F5EE4-A99E-5B41-903A-2E2638239AAB}" presName="level2hierChild" presStyleCnt="0"/>
      <dgm:spPr/>
    </dgm:pt>
    <dgm:pt modelId="{D14732D2-69C5-214E-9AA0-BD8B8162CFB1}" type="pres">
      <dgm:prSet presAssocID="{3EB242B6-BC8A-1F4A-819F-B8E116A4C2A3}" presName="conn2-1" presStyleLbl="parChTrans1D2" presStyleIdx="6" presStyleCnt="8"/>
      <dgm:spPr/>
      <dgm:t>
        <a:bodyPr/>
        <a:lstStyle/>
        <a:p>
          <a:endParaRPr lang="en-US"/>
        </a:p>
      </dgm:t>
    </dgm:pt>
    <dgm:pt modelId="{E37C9572-D2E0-594E-8603-DD5808226DDE}" type="pres">
      <dgm:prSet presAssocID="{3EB242B6-BC8A-1F4A-819F-B8E116A4C2A3}" presName="connTx" presStyleLbl="parChTrans1D2" presStyleIdx="6" presStyleCnt="8"/>
      <dgm:spPr/>
      <dgm:t>
        <a:bodyPr/>
        <a:lstStyle/>
        <a:p>
          <a:endParaRPr lang="en-US"/>
        </a:p>
      </dgm:t>
    </dgm:pt>
    <dgm:pt modelId="{88E9121E-ED28-5F48-894E-C4DF264E39D6}" type="pres">
      <dgm:prSet presAssocID="{268B0C1B-E7E7-B443-806C-BBCEE96861DF}" presName="root2" presStyleCnt="0"/>
      <dgm:spPr/>
    </dgm:pt>
    <dgm:pt modelId="{E53CAFB3-FB9E-984F-9A49-3BDE278B5798}" type="pres">
      <dgm:prSet presAssocID="{268B0C1B-E7E7-B443-806C-BBCEE96861DF}" presName="LevelTwoTextNode" presStyleLbl="node2" presStyleIdx="6" presStyleCnt="8">
        <dgm:presLayoutVars>
          <dgm:chPref val="3"/>
        </dgm:presLayoutVars>
      </dgm:prSet>
      <dgm:spPr/>
      <dgm:t>
        <a:bodyPr/>
        <a:lstStyle/>
        <a:p>
          <a:endParaRPr lang="en-US"/>
        </a:p>
      </dgm:t>
    </dgm:pt>
    <dgm:pt modelId="{239A3408-3DC5-C747-8AAF-BC25C34D2C9E}" type="pres">
      <dgm:prSet presAssocID="{268B0C1B-E7E7-B443-806C-BBCEE96861DF}" presName="level3hierChild" presStyleCnt="0"/>
      <dgm:spPr/>
    </dgm:pt>
    <dgm:pt modelId="{7ADA27AD-6C40-0149-8C0F-443A2AC718DC}" type="pres">
      <dgm:prSet presAssocID="{39442EA9-AAB9-4249-9D56-76D5CA137089}" presName="conn2-1" presStyleLbl="parChTrans1D2" presStyleIdx="7" presStyleCnt="8"/>
      <dgm:spPr/>
      <dgm:t>
        <a:bodyPr/>
        <a:lstStyle/>
        <a:p>
          <a:endParaRPr lang="en-US"/>
        </a:p>
      </dgm:t>
    </dgm:pt>
    <dgm:pt modelId="{102844D7-95A0-EA46-A7BA-5C789AEA83E3}" type="pres">
      <dgm:prSet presAssocID="{39442EA9-AAB9-4249-9D56-76D5CA137089}" presName="connTx" presStyleLbl="parChTrans1D2" presStyleIdx="7" presStyleCnt="8"/>
      <dgm:spPr/>
      <dgm:t>
        <a:bodyPr/>
        <a:lstStyle/>
        <a:p>
          <a:endParaRPr lang="en-US"/>
        </a:p>
      </dgm:t>
    </dgm:pt>
    <dgm:pt modelId="{62DB4BAE-339E-EE45-89B8-FDB7181519BC}" type="pres">
      <dgm:prSet presAssocID="{FE872AB7-D024-DC42-8FB2-41E7A910C55D}" presName="root2" presStyleCnt="0"/>
      <dgm:spPr/>
    </dgm:pt>
    <dgm:pt modelId="{93D2A069-835D-B543-823B-70E1EF6232C0}" type="pres">
      <dgm:prSet presAssocID="{FE872AB7-D024-DC42-8FB2-41E7A910C55D}" presName="LevelTwoTextNode" presStyleLbl="node2" presStyleIdx="7" presStyleCnt="8">
        <dgm:presLayoutVars>
          <dgm:chPref val="3"/>
        </dgm:presLayoutVars>
      </dgm:prSet>
      <dgm:spPr/>
      <dgm:t>
        <a:bodyPr/>
        <a:lstStyle/>
        <a:p>
          <a:endParaRPr lang="en-US"/>
        </a:p>
      </dgm:t>
    </dgm:pt>
    <dgm:pt modelId="{1C29CE8F-FAD2-B941-A401-DE8C35CDEFEE}" type="pres">
      <dgm:prSet presAssocID="{FE872AB7-D024-DC42-8FB2-41E7A910C55D}" presName="level3hierChild" presStyleCnt="0"/>
      <dgm:spPr/>
    </dgm:pt>
  </dgm:ptLst>
  <dgm:cxnLst>
    <dgm:cxn modelId="{7F3A5AF5-682D-FD40-8DDA-B084AE1D7AA2}" type="presOf" srcId="{5E4C65F8-7AAD-7C4F-B355-D9795D1DCEE4}" destId="{70BBB970-34CC-004E-9874-1D2D6BB6CEAF}" srcOrd="1" destOrd="0" presId="urn:microsoft.com/office/officeart/2005/8/layout/hierarchy2"/>
    <dgm:cxn modelId="{8D35FEAA-48EC-2140-8207-37AB89D9956F}" type="presOf" srcId="{39442EA9-AAB9-4249-9D56-76D5CA137089}" destId="{102844D7-95A0-EA46-A7BA-5C789AEA83E3}" srcOrd="1" destOrd="0" presId="urn:microsoft.com/office/officeart/2005/8/layout/hierarchy2"/>
    <dgm:cxn modelId="{DCF8EFF1-5EF3-EC45-8AD6-FA92D5289444}" type="presOf" srcId="{05A188C1-8ECC-FC40-A322-A28E7E965562}" destId="{2808DB88-E8EE-6D4B-8633-2E1CE4DB6D8B}" srcOrd="1" destOrd="0" presId="urn:microsoft.com/office/officeart/2005/8/layout/hierarchy2"/>
    <dgm:cxn modelId="{487DDC90-D8BB-864C-BE85-4B6DC5D6A1BD}" srcId="{3D3B7CAE-8F64-CD45-B888-42A8E2C53EB2}" destId="{F9207458-1FB3-744B-B310-BF13D6D43278}" srcOrd="1" destOrd="0" parTransId="{5E4C65F8-7AAD-7C4F-B355-D9795D1DCEE4}" sibTransId="{9333EF0E-E9D6-F847-9ED6-983E3F517F56}"/>
    <dgm:cxn modelId="{4535C2C4-E42B-AD47-965B-6CBF6668CFC6}" srcId="{B3C15603-793D-7944-886A-CFF98E055770}" destId="{102E3871-77F5-354C-A695-EB533EFAD804}" srcOrd="1" destOrd="0" parTransId="{D1517B60-9F14-A841-B7EE-9C5195938F89}" sibTransId="{3EF7399C-0E8C-754B-9CDC-CCE82AB410BE}"/>
    <dgm:cxn modelId="{043987C2-D78D-E342-A65C-CD107D17ED34}" srcId="{B3C15603-793D-7944-886A-CFF98E055770}" destId="{4D9D81D3-20E5-6548-84E7-25DB318202DC}" srcOrd="0" destOrd="0" parTransId="{9DBFE190-9EC7-C54D-B987-1BF023327CFF}" sibTransId="{4DF5E465-9710-9F4F-8BF2-3D6978770435}"/>
    <dgm:cxn modelId="{BD7F7CDC-1521-D249-A70F-A2A1CC7074D1}" type="presOf" srcId="{9DBFE190-9EC7-C54D-B987-1BF023327CFF}" destId="{43DAD2AC-2F1F-9B43-BEA1-64AA249D51D0}" srcOrd="0" destOrd="0" presId="urn:microsoft.com/office/officeart/2005/8/layout/hierarchy2"/>
    <dgm:cxn modelId="{10B90767-8421-E949-81ED-FFA69F379F76}" type="presOf" srcId="{0F6F5EE4-A99E-5B41-903A-2E2638239AAB}" destId="{189F9493-8737-A540-B568-4C2CAE6E7AC5}" srcOrd="0" destOrd="0" presId="urn:microsoft.com/office/officeart/2005/8/layout/hierarchy2"/>
    <dgm:cxn modelId="{9E775503-D3EB-A04A-B0B9-95836DD90D1D}" type="presOf" srcId="{3EB242B6-BC8A-1F4A-819F-B8E116A4C2A3}" destId="{D14732D2-69C5-214E-9AA0-BD8B8162CFB1}" srcOrd="0" destOrd="0" presId="urn:microsoft.com/office/officeart/2005/8/layout/hierarchy2"/>
    <dgm:cxn modelId="{389EADA1-D6A6-0F4C-B30A-373F9D83FD36}" type="presOf" srcId="{B6E60A8D-0F79-7B45-ACE8-8A89B25A675B}" destId="{A0E321F5-4217-2D47-B804-F6A739134810}" srcOrd="0" destOrd="0" presId="urn:microsoft.com/office/officeart/2005/8/layout/hierarchy2"/>
    <dgm:cxn modelId="{A5DDEAE4-3BCB-8F4F-9923-557371F54228}" type="presOf" srcId="{9DBFE190-9EC7-C54D-B987-1BF023327CFF}" destId="{7572ADBC-5A2F-C248-8D6F-F25814D65DDB}" srcOrd="1" destOrd="0" presId="urn:microsoft.com/office/officeart/2005/8/layout/hierarchy2"/>
    <dgm:cxn modelId="{8CC228B4-A519-E343-8571-33A0F40748E6}" type="presOf" srcId="{37FA3049-3C85-DA4E-A0EC-CC15671B2FDA}" destId="{79FC46CC-97BE-2D44-8D36-99BA0A5DE9AE}" srcOrd="0" destOrd="0" presId="urn:microsoft.com/office/officeart/2005/8/layout/hierarchy2"/>
    <dgm:cxn modelId="{4F7D0BB6-8ED2-B842-9EBD-0F01B5336D95}" type="presOf" srcId="{CCA05353-8FF5-4B47-B404-C194575FBA04}" destId="{F33B5746-E013-C44E-86F2-AC6944AE913E}" srcOrd="0" destOrd="0" presId="urn:microsoft.com/office/officeart/2005/8/layout/hierarchy2"/>
    <dgm:cxn modelId="{249FCF65-3926-844F-9297-FCBA48B8E07B}" type="presOf" srcId="{1A3F95FE-1F5A-2143-8ACB-4955DF2081A4}" destId="{4F893F7F-465B-6948-A093-0DE30AABF66B}" srcOrd="0" destOrd="0" presId="urn:microsoft.com/office/officeart/2005/8/layout/hierarchy2"/>
    <dgm:cxn modelId="{2B36E2B1-F739-754B-B43C-91EF2E05A224}" type="presOf" srcId="{FE872AB7-D024-DC42-8FB2-41E7A910C55D}" destId="{93D2A069-835D-B543-823B-70E1EF6232C0}" srcOrd="0" destOrd="0" presId="urn:microsoft.com/office/officeart/2005/8/layout/hierarchy2"/>
    <dgm:cxn modelId="{45C57CA2-92E2-0A48-AB76-11959C235154}" type="presOf" srcId="{D1517B60-9F14-A841-B7EE-9C5195938F89}" destId="{9B043679-4A44-B745-80EA-9D757A831456}" srcOrd="1" destOrd="0" presId="urn:microsoft.com/office/officeart/2005/8/layout/hierarchy2"/>
    <dgm:cxn modelId="{09FCD09F-3ED2-E045-93A7-01BE6EBEE702}" srcId="{0F6F5EE4-A99E-5B41-903A-2E2638239AAB}" destId="{268B0C1B-E7E7-B443-806C-BBCEE96861DF}" srcOrd="0" destOrd="0" parTransId="{3EB242B6-BC8A-1F4A-819F-B8E116A4C2A3}" sibTransId="{615D425D-4D73-AB4E-A20A-9BBF3D175AE7}"/>
    <dgm:cxn modelId="{7FBB3B73-4741-CD46-AE94-0C4699904B54}" type="presOf" srcId="{D1517B60-9F14-A841-B7EE-9C5195938F89}" destId="{7412CFC9-27FB-D34D-AF4B-BD72F047947D}" srcOrd="0" destOrd="0" presId="urn:microsoft.com/office/officeart/2005/8/layout/hierarchy2"/>
    <dgm:cxn modelId="{35A7C86B-E2BE-AD4D-941B-BE4BC9C96359}" type="presOf" srcId="{B6E60A8D-0F79-7B45-ACE8-8A89B25A675B}" destId="{C2D734E1-063B-454E-AE2F-0715D167EFC1}" srcOrd="1" destOrd="0" presId="urn:microsoft.com/office/officeart/2005/8/layout/hierarchy2"/>
    <dgm:cxn modelId="{44ABDA5D-A266-9248-91A0-66CAD79BBFCF}" srcId="{3D3B7CAE-8F64-CD45-B888-42A8E2C53EB2}" destId="{55E56C4E-68EF-C74E-9318-CC9F08BB447A}" srcOrd="0" destOrd="0" parTransId="{B6E60A8D-0F79-7B45-ACE8-8A89B25A675B}" sibTransId="{7B8D8176-2E93-254B-8199-AC744C63E37D}"/>
    <dgm:cxn modelId="{2B2D8EF1-2867-C34F-ABC8-D4FFDC566B46}" type="presOf" srcId="{55E56C4E-68EF-C74E-9318-CC9F08BB447A}" destId="{BEC69085-8E16-7448-9124-02D7DB6D98C7}" srcOrd="0" destOrd="0" presId="urn:microsoft.com/office/officeart/2005/8/layout/hierarchy2"/>
    <dgm:cxn modelId="{8E9D404F-DE40-FA48-800D-4A61439F036C}" type="presOf" srcId="{F9207458-1FB3-744B-B310-BF13D6D43278}" destId="{82B78342-F267-6047-BA15-4610393462F9}" srcOrd="0" destOrd="0" presId="urn:microsoft.com/office/officeart/2005/8/layout/hierarchy2"/>
    <dgm:cxn modelId="{83314697-DD5B-9D43-8105-3357469E5A97}" type="presOf" srcId="{59814838-A7B6-4C44-AC61-7D550C05BFD2}" destId="{684C1025-9A21-704E-857B-D09F4996A018}" srcOrd="0" destOrd="0" presId="urn:microsoft.com/office/officeart/2005/8/layout/hierarchy2"/>
    <dgm:cxn modelId="{162D2793-B595-DA46-9D82-19BF63D1B6A1}" type="presOf" srcId="{102E3871-77F5-354C-A695-EB533EFAD804}" destId="{E937DFD2-D195-8C4C-80DA-CE56ADE30D7A}" srcOrd="0" destOrd="0" presId="urn:microsoft.com/office/officeart/2005/8/layout/hierarchy2"/>
    <dgm:cxn modelId="{232657AC-E00B-534A-8C16-E55E67F671D1}" type="presOf" srcId="{05A188C1-8ECC-FC40-A322-A28E7E965562}" destId="{516BD319-77F6-8640-9A11-0DDB6D1A6349}" srcOrd="0" destOrd="0" presId="urn:microsoft.com/office/officeart/2005/8/layout/hierarchy2"/>
    <dgm:cxn modelId="{B4DF0B62-2394-504C-BB1B-3A239ED5C4BB}" type="presOf" srcId="{3D3B7CAE-8F64-CD45-B888-42A8E2C53EB2}" destId="{00E921AD-864B-3C47-83C9-B751F44A4694}" srcOrd="0" destOrd="0" presId="urn:microsoft.com/office/officeart/2005/8/layout/hierarchy2"/>
    <dgm:cxn modelId="{A0A14D95-83FF-4245-A4EF-95A1D497CE9B}" srcId="{CCA05353-8FF5-4B47-B404-C194575FBA04}" destId="{37FA3049-3C85-DA4E-A0EC-CC15671B2FDA}" srcOrd="0" destOrd="0" parTransId="{1A3F95FE-1F5A-2143-8ACB-4955DF2081A4}" sibTransId="{126B9D8E-70EA-714A-89F3-772A75CC095E}"/>
    <dgm:cxn modelId="{7345D9B3-2E01-3A47-887C-8A375452D59A}" srcId="{453182FD-6916-274F-ACC6-E68DC98FBA19}" destId="{3D3B7CAE-8F64-CD45-B888-42A8E2C53EB2}" srcOrd="0" destOrd="0" parTransId="{39F0BA8B-B5A0-3947-AC1C-A18528925CDB}" sibTransId="{DAEB754F-BB28-5B42-A95C-388C4DE26235}"/>
    <dgm:cxn modelId="{D874E542-A2F3-4641-87A9-E0482D2D447F}" type="presOf" srcId="{B3C15603-793D-7944-886A-CFF98E055770}" destId="{174BC803-5152-7440-95D6-B6CC87F3EB96}" srcOrd="0" destOrd="0" presId="urn:microsoft.com/office/officeart/2005/8/layout/hierarchy2"/>
    <dgm:cxn modelId="{F4E59B1B-FA27-8142-B950-C86FB056BEED}" type="presOf" srcId="{3EB242B6-BC8A-1F4A-819F-B8E116A4C2A3}" destId="{E37C9572-D2E0-594E-8603-DD5808226DDE}" srcOrd="1" destOrd="0" presId="urn:microsoft.com/office/officeart/2005/8/layout/hierarchy2"/>
    <dgm:cxn modelId="{34E570E3-6E27-9A49-8CFF-FFAC28378F07}" srcId="{0F6F5EE4-A99E-5B41-903A-2E2638239AAB}" destId="{FE872AB7-D024-DC42-8FB2-41E7A910C55D}" srcOrd="1" destOrd="0" parTransId="{39442EA9-AAB9-4249-9D56-76D5CA137089}" sibTransId="{E404D6A0-A03A-4B4E-A03C-E226C2AD27E5}"/>
    <dgm:cxn modelId="{88B123DE-9576-DB49-98B3-827C8FEEAA32}" type="presOf" srcId="{39442EA9-AAB9-4249-9D56-76D5CA137089}" destId="{7ADA27AD-6C40-0149-8C0F-443A2AC718DC}" srcOrd="0" destOrd="0" presId="urn:microsoft.com/office/officeart/2005/8/layout/hierarchy2"/>
    <dgm:cxn modelId="{FC20B891-21E9-4943-9D30-02EC48340738}" srcId="{CCA05353-8FF5-4B47-B404-C194575FBA04}" destId="{59814838-A7B6-4C44-AC61-7D550C05BFD2}" srcOrd="1" destOrd="0" parTransId="{05A188C1-8ECC-FC40-A322-A28E7E965562}" sibTransId="{15765057-F560-C444-85B7-3D90F51E9932}"/>
    <dgm:cxn modelId="{51D88376-7870-EB40-9663-94E18AA05025}" srcId="{453182FD-6916-274F-ACC6-E68DC98FBA19}" destId="{B3C15603-793D-7944-886A-CFF98E055770}" srcOrd="1" destOrd="0" parTransId="{33AA77EB-97E6-3040-9DF2-E8D65DF3A02A}" sibTransId="{B83C529A-C32D-D849-AB41-F019B75B4FDD}"/>
    <dgm:cxn modelId="{97323403-37B6-9D43-A62C-85A6714E3B11}" type="presOf" srcId="{268B0C1B-E7E7-B443-806C-BBCEE96861DF}" destId="{E53CAFB3-FB9E-984F-9A49-3BDE278B5798}" srcOrd="0" destOrd="0" presId="urn:microsoft.com/office/officeart/2005/8/layout/hierarchy2"/>
    <dgm:cxn modelId="{51FCBDC8-B703-C044-8C4C-21A0F1298625}" type="presOf" srcId="{4D9D81D3-20E5-6548-84E7-25DB318202DC}" destId="{CBA49FF8-3F37-2F47-808D-8F29D35B0D5F}" srcOrd="0" destOrd="0" presId="urn:microsoft.com/office/officeart/2005/8/layout/hierarchy2"/>
    <dgm:cxn modelId="{47361869-9A7E-5947-B63C-2734CEF392D4}" type="presOf" srcId="{5E4C65F8-7AAD-7C4F-B355-D9795D1DCEE4}" destId="{CE9F682F-1A50-BE44-9816-D2AA67241487}" srcOrd="0" destOrd="0" presId="urn:microsoft.com/office/officeart/2005/8/layout/hierarchy2"/>
    <dgm:cxn modelId="{A5C76E77-8896-7344-9F62-DE7FDB611750}" type="presOf" srcId="{1A3F95FE-1F5A-2143-8ACB-4955DF2081A4}" destId="{686854E8-B0F9-234B-8887-19AEBC3028A0}" srcOrd="1" destOrd="0" presId="urn:microsoft.com/office/officeart/2005/8/layout/hierarchy2"/>
    <dgm:cxn modelId="{0387BA06-55EF-594F-A11C-80D36E35279E}" type="presOf" srcId="{453182FD-6916-274F-ACC6-E68DC98FBA19}" destId="{40C93E09-661E-BA42-A7C4-B4B6DA2A5A78}" srcOrd="0" destOrd="0" presId="urn:microsoft.com/office/officeart/2005/8/layout/hierarchy2"/>
    <dgm:cxn modelId="{76D3F90C-FCE1-7046-AD54-AEBBE1A11777}" srcId="{453182FD-6916-274F-ACC6-E68DC98FBA19}" destId="{CCA05353-8FF5-4B47-B404-C194575FBA04}" srcOrd="2" destOrd="0" parTransId="{AB1E192C-5106-BE48-8333-8F2A84C68631}" sibTransId="{D8E2FBE5-641A-6A4F-ACE0-C03C5CFE94E8}"/>
    <dgm:cxn modelId="{D083D2F9-70A8-7F4B-A18F-96AE8E46B9F9}" srcId="{453182FD-6916-274F-ACC6-E68DC98FBA19}" destId="{0F6F5EE4-A99E-5B41-903A-2E2638239AAB}" srcOrd="3" destOrd="0" parTransId="{4D86C2F8-AEC3-544A-BDB3-87579CF76673}" sibTransId="{3E981DC7-29B6-FA49-9870-B4F7C0EF76D3}"/>
    <dgm:cxn modelId="{FA23D08E-BD5C-A048-92F4-62A00EF9E769}" type="presParOf" srcId="{40C93E09-661E-BA42-A7C4-B4B6DA2A5A78}" destId="{887A63DF-409B-8D42-919F-ABBB5C6EA996}" srcOrd="0" destOrd="0" presId="urn:microsoft.com/office/officeart/2005/8/layout/hierarchy2"/>
    <dgm:cxn modelId="{B0116BCD-057D-8249-86AB-CD12A3B0D939}" type="presParOf" srcId="{887A63DF-409B-8D42-919F-ABBB5C6EA996}" destId="{00E921AD-864B-3C47-83C9-B751F44A4694}" srcOrd="0" destOrd="0" presId="urn:microsoft.com/office/officeart/2005/8/layout/hierarchy2"/>
    <dgm:cxn modelId="{ED3DDF58-1C68-2942-BD36-D6C6565B88F4}" type="presParOf" srcId="{887A63DF-409B-8D42-919F-ABBB5C6EA996}" destId="{F846440D-D672-D140-915F-7BA0C973B5AF}" srcOrd="1" destOrd="0" presId="urn:microsoft.com/office/officeart/2005/8/layout/hierarchy2"/>
    <dgm:cxn modelId="{82526155-955A-474A-8967-26CA20CD1381}" type="presParOf" srcId="{F846440D-D672-D140-915F-7BA0C973B5AF}" destId="{A0E321F5-4217-2D47-B804-F6A739134810}" srcOrd="0" destOrd="0" presId="urn:microsoft.com/office/officeart/2005/8/layout/hierarchy2"/>
    <dgm:cxn modelId="{B2336C11-2539-AB4A-BBEF-CC487FA72E3A}" type="presParOf" srcId="{A0E321F5-4217-2D47-B804-F6A739134810}" destId="{C2D734E1-063B-454E-AE2F-0715D167EFC1}" srcOrd="0" destOrd="0" presId="urn:microsoft.com/office/officeart/2005/8/layout/hierarchy2"/>
    <dgm:cxn modelId="{2CBA4662-5C81-064D-950C-A46541DCF6B3}" type="presParOf" srcId="{F846440D-D672-D140-915F-7BA0C973B5AF}" destId="{D53E6472-29CF-C74D-ACEC-BD7F2B1D5DD7}" srcOrd="1" destOrd="0" presId="urn:microsoft.com/office/officeart/2005/8/layout/hierarchy2"/>
    <dgm:cxn modelId="{6DAD9615-8273-EF4D-9E3D-7CF1047B40D2}" type="presParOf" srcId="{D53E6472-29CF-C74D-ACEC-BD7F2B1D5DD7}" destId="{BEC69085-8E16-7448-9124-02D7DB6D98C7}" srcOrd="0" destOrd="0" presId="urn:microsoft.com/office/officeart/2005/8/layout/hierarchy2"/>
    <dgm:cxn modelId="{9AD38D15-63F6-8240-A288-63D5E6CF1F5C}" type="presParOf" srcId="{D53E6472-29CF-C74D-ACEC-BD7F2B1D5DD7}" destId="{D6B41157-12D4-3B4A-8B23-5212EEEFC033}" srcOrd="1" destOrd="0" presId="urn:microsoft.com/office/officeart/2005/8/layout/hierarchy2"/>
    <dgm:cxn modelId="{AC307696-431F-6A43-B175-CEF4AF45BAC7}" type="presParOf" srcId="{F846440D-D672-D140-915F-7BA0C973B5AF}" destId="{CE9F682F-1A50-BE44-9816-D2AA67241487}" srcOrd="2" destOrd="0" presId="urn:microsoft.com/office/officeart/2005/8/layout/hierarchy2"/>
    <dgm:cxn modelId="{063E44E3-EABC-FB43-8BFF-C8AA710ECB5F}" type="presParOf" srcId="{CE9F682F-1A50-BE44-9816-D2AA67241487}" destId="{70BBB970-34CC-004E-9874-1D2D6BB6CEAF}" srcOrd="0" destOrd="0" presId="urn:microsoft.com/office/officeart/2005/8/layout/hierarchy2"/>
    <dgm:cxn modelId="{A374F659-9398-7C44-8297-2EDAFFC36E19}" type="presParOf" srcId="{F846440D-D672-D140-915F-7BA0C973B5AF}" destId="{A0E7B258-ADA0-5146-BC90-C82CDE8F070F}" srcOrd="3" destOrd="0" presId="urn:microsoft.com/office/officeart/2005/8/layout/hierarchy2"/>
    <dgm:cxn modelId="{1E9B997A-AB0E-3944-9855-9D0B5A1DC901}" type="presParOf" srcId="{A0E7B258-ADA0-5146-BC90-C82CDE8F070F}" destId="{82B78342-F267-6047-BA15-4610393462F9}" srcOrd="0" destOrd="0" presId="urn:microsoft.com/office/officeart/2005/8/layout/hierarchy2"/>
    <dgm:cxn modelId="{14CABC18-BEF3-8248-BC86-90AF7BB737AD}" type="presParOf" srcId="{A0E7B258-ADA0-5146-BC90-C82CDE8F070F}" destId="{2BE3B7BA-6CE6-A842-AC0C-52741402E7EF}" srcOrd="1" destOrd="0" presId="urn:microsoft.com/office/officeart/2005/8/layout/hierarchy2"/>
    <dgm:cxn modelId="{81D01799-2BD1-E243-B350-E94018F748D7}" type="presParOf" srcId="{40C93E09-661E-BA42-A7C4-B4B6DA2A5A78}" destId="{8B3E3CA5-1B11-1240-BA42-4F9ACD0608AE}" srcOrd="1" destOrd="0" presId="urn:microsoft.com/office/officeart/2005/8/layout/hierarchy2"/>
    <dgm:cxn modelId="{5CE46F72-1C8B-4F46-B7AB-AF8C75B7B66E}" type="presParOf" srcId="{8B3E3CA5-1B11-1240-BA42-4F9ACD0608AE}" destId="{174BC803-5152-7440-95D6-B6CC87F3EB96}" srcOrd="0" destOrd="0" presId="urn:microsoft.com/office/officeart/2005/8/layout/hierarchy2"/>
    <dgm:cxn modelId="{6736F061-76F9-9445-A074-CA5EABEA55C6}" type="presParOf" srcId="{8B3E3CA5-1B11-1240-BA42-4F9ACD0608AE}" destId="{85F602FC-A20B-7C4E-B391-DA3562BA6AE5}" srcOrd="1" destOrd="0" presId="urn:microsoft.com/office/officeart/2005/8/layout/hierarchy2"/>
    <dgm:cxn modelId="{208371DE-1CE5-2444-9723-F67D0224B5E0}" type="presParOf" srcId="{85F602FC-A20B-7C4E-B391-DA3562BA6AE5}" destId="{43DAD2AC-2F1F-9B43-BEA1-64AA249D51D0}" srcOrd="0" destOrd="0" presId="urn:microsoft.com/office/officeart/2005/8/layout/hierarchy2"/>
    <dgm:cxn modelId="{D527D93A-BA97-0A46-8E59-AEACC0235730}" type="presParOf" srcId="{43DAD2AC-2F1F-9B43-BEA1-64AA249D51D0}" destId="{7572ADBC-5A2F-C248-8D6F-F25814D65DDB}" srcOrd="0" destOrd="0" presId="urn:microsoft.com/office/officeart/2005/8/layout/hierarchy2"/>
    <dgm:cxn modelId="{A59DC057-BEF4-664F-B6DE-81A96AD9C73E}" type="presParOf" srcId="{85F602FC-A20B-7C4E-B391-DA3562BA6AE5}" destId="{7A8BD0CE-452F-B041-BFF9-B7125420C8C0}" srcOrd="1" destOrd="0" presId="urn:microsoft.com/office/officeart/2005/8/layout/hierarchy2"/>
    <dgm:cxn modelId="{196EEC75-105E-2E46-8556-B47D2C1B6629}" type="presParOf" srcId="{7A8BD0CE-452F-B041-BFF9-B7125420C8C0}" destId="{CBA49FF8-3F37-2F47-808D-8F29D35B0D5F}" srcOrd="0" destOrd="0" presId="urn:microsoft.com/office/officeart/2005/8/layout/hierarchy2"/>
    <dgm:cxn modelId="{F198483C-3AD3-3449-9DF4-E24EF3A362AB}" type="presParOf" srcId="{7A8BD0CE-452F-B041-BFF9-B7125420C8C0}" destId="{99733322-7FE7-024A-A597-6C6E53E222F3}" srcOrd="1" destOrd="0" presId="urn:microsoft.com/office/officeart/2005/8/layout/hierarchy2"/>
    <dgm:cxn modelId="{78739D6D-34BA-A640-9EF4-4A43F90E2A33}" type="presParOf" srcId="{85F602FC-A20B-7C4E-B391-DA3562BA6AE5}" destId="{7412CFC9-27FB-D34D-AF4B-BD72F047947D}" srcOrd="2" destOrd="0" presId="urn:microsoft.com/office/officeart/2005/8/layout/hierarchy2"/>
    <dgm:cxn modelId="{12DED30A-4BD2-574A-AA1B-8AE71B5A6F09}" type="presParOf" srcId="{7412CFC9-27FB-D34D-AF4B-BD72F047947D}" destId="{9B043679-4A44-B745-80EA-9D757A831456}" srcOrd="0" destOrd="0" presId="urn:microsoft.com/office/officeart/2005/8/layout/hierarchy2"/>
    <dgm:cxn modelId="{EFB80100-44CF-924C-8420-6CF024C91002}" type="presParOf" srcId="{85F602FC-A20B-7C4E-B391-DA3562BA6AE5}" destId="{FC0AC82B-855B-3F43-8222-B9BEB432E342}" srcOrd="3" destOrd="0" presId="urn:microsoft.com/office/officeart/2005/8/layout/hierarchy2"/>
    <dgm:cxn modelId="{EBA84EF4-66C2-2E4E-868A-C83525F35122}" type="presParOf" srcId="{FC0AC82B-855B-3F43-8222-B9BEB432E342}" destId="{E937DFD2-D195-8C4C-80DA-CE56ADE30D7A}" srcOrd="0" destOrd="0" presId="urn:microsoft.com/office/officeart/2005/8/layout/hierarchy2"/>
    <dgm:cxn modelId="{56528A81-B546-EE41-B975-5B159BA0822E}" type="presParOf" srcId="{FC0AC82B-855B-3F43-8222-B9BEB432E342}" destId="{C2383F70-5C5A-B540-8015-07465CB387DC}" srcOrd="1" destOrd="0" presId="urn:microsoft.com/office/officeart/2005/8/layout/hierarchy2"/>
    <dgm:cxn modelId="{32C2E05C-099F-8A45-916E-371528C98CFD}" type="presParOf" srcId="{40C93E09-661E-BA42-A7C4-B4B6DA2A5A78}" destId="{C7761AE8-FB29-AA41-A1E3-4AFC7FECDEAA}" srcOrd="2" destOrd="0" presId="urn:microsoft.com/office/officeart/2005/8/layout/hierarchy2"/>
    <dgm:cxn modelId="{25495B9C-625B-314D-A677-E588D348BD6E}" type="presParOf" srcId="{C7761AE8-FB29-AA41-A1E3-4AFC7FECDEAA}" destId="{F33B5746-E013-C44E-86F2-AC6944AE913E}" srcOrd="0" destOrd="0" presId="urn:microsoft.com/office/officeart/2005/8/layout/hierarchy2"/>
    <dgm:cxn modelId="{CED35518-4D0F-3647-8E7F-BCCD231FE2E5}" type="presParOf" srcId="{C7761AE8-FB29-AA41-A1E3-4AFC7FECDEAA}" destId="{4E45217F-B3EF-E240-8389-CA1776E42499}" srcOrd="1" destOrd="0" presId="urn:microsoft.com/office/officeart/2005/8/layout/hierarchy2"/>
    <dgm:cxn modelId="{5787381A-2613-4C45-8A2B-1A5CD528976B}" type="presParOf" srcId="{4E45217F-B3EF-E240-8389-CA1776E42499}" destId="{4F893F7F-465B-6948-A093-0DE30AABF66B}" srcOrd="0" destOrd="0" presId="urn:microsoft.com/office/officeart/2005/8/layout/hierarchy2"/>
    <dgm:cxn modelId="{BB3AB627-412F-3C47-A8FD-87042F4410DD}" type="presParOf" srcId="{4F893F7F-465B-6948-A093-0DE30AABF66B}" destId="{686854E8-B0F9-234B-8887-19AEBC3028A0}" srcOrd="0" destOrd="0" presId="urn:microsoft.com/office/officeart/2005/8/layout/hierarchy2"/>
    <dgm:cxn modelId="{FA0D8CA6-5A03-644E-B65F-DDA2AA5E7789}" type="presParOf" srcId="{4E45217F-B3EF-E240-8389-CA1776E42499}" destId="{24BA368F-0BDE-A441-93E2-CA9F826B5662}" srcOrd="1" destOrd="0" presId="urn:microsoft.com/office/officeart/2005/8/layout/hierarchy2"/>
    <dgm:cxn modelId="{00629C18-6C0C-3249-B35B-778058E2DE8A}" type="presParOf" srcId="{24BA368F-0BDE-A441-93E2-CA9F826B5662}" destId="{79FC46CC-97BE-2D44-8D36-99BA0A5DE9AE}" srcOrd="0" destOrd="0" presId="urn:microsoft.com/office/officeart/2005/8/layout/hierarchy2"/>
    <dgm:cxn modelId="{3618E1F4-875C-8C46-B89E-E9B394E85EAF}" type="presParOf" srcId="{24BA368F-0BDE-A441-93E2-CA9F826B5662}" destId="{A1A93576-E35C-DC43-A330-492EA9C9AEAC}" srcOrd="1" destOrd="0" presId="urn:microsoft.com/office/officeart/2005/8/layout/hierarchy2"/>
    <dgm:cxn modelId="{F0673A89-59AB-844C-89FC-BCC7BB835B84}" type="presParOf" srcId="{4E45217F-B3EF-E240-8389-CA1776E42499}" destId="{516BD319-77F6-8640-9A11-0DDB6D1A6349}" srcOrd="2" destOrd="0" presId="urn:microsoft.com/office/officeart/2005/8/layout/hierarchy2"/>
    <dgm:cxn modelId="{C657AFF2-EEB0-304A-8379-C2ACD6B2B757}" type="presParOf" srcId="{516BD319-77F6-8640-9A11-0DDB6D1A6349}" destId="{2808DB88-E8EE-6D4B-8633-2E1CE4DB6D8B}" srcOrd="0" destOrd="0" presId="urn:microsoft.com/office/officeart/2005/8/layout/hierarchy2"/>
    <dgm:cxn modelId="{5A7BC054-00C4-D047-A662-6F8057894033}" type="presParOf" srcId="{4E45217F-B3EF-E240-8389-CA1776E42499}" destId="{A67DFE08-F00A-1647-8FFA-F19423F03205}" srcOrd="3" destOrd="0" presId="urn:microsoft.com/office/officeart/2005/8/layout/hierarchy2"/>
    <dgm:cxn modelId="{3D292D1B-2101-C44C-BC65-D843183DC52F}" type="presParOf" srcId="{A67DFE08-F00A-1647-8FFA-F19423F03205}" destId="{684C1025-9A21-704E-857B-D09F4996A018}" srcOrd="0" destOrd="0" presId="urn:microsoft.com/office/officeart/2005/8/layout/hierarchy2"/>
    <dgm:cxn modelId="{48AFA428-48B6-B54D-9005-FC82576F3FB8}" type="presParOf" srcId="{A67DFE08-F00A-1647-8FFA-F19423F03205}" destId="{7154C47B-D578-4744-A014-3F6F89B8AE11}" srcOrd="1" destOrd="0" presId="urn:microsoft.com/office/officeart/2005/8/layout/hierarchy2"/>
    <dgm:cxn modelId="{37A75E0E-9E60-264E-90B4-F29BA3E2064B}" type="presParOf" srcId="{40C93E09-661E-BA42-A7C4-B4B6DA2A5A78}" destId="{7D406E89-862B-8E42-80AE-302037768668}" srcOrd="3" destOrd="0" presId="urn:microsoft.com/office/officeart/2005/8/layout/hierarchy2"/>
    <dgm:cxn modelId="{3DA2EAB3-FE82-ED4A-9E3D-831539C93FB5}" type="presParOf" srcId="{7D406E89-862B-8E42-80AE-302037768668}" destId="{189F9493-8737-A540-B568-4C2CAE6E7AC5}" srcOrd="0" destOrd="0" presId="urn:microsoft.com/office/officeart/2005/8/layout/hierarchy2"/>
    <dgm:cxn modelId="{D310B91E-6E0F-4B40-982F-73447ADDB1F8}" type="presParOf" srcId="{7D406E89-862B-8E42-80AE-302037768668}" destId="{F225EF5B-69C6-784F-98C8-010ABE171471}" srcOrd="1" destOrd="0" presId="urn:microsoft.com/office/officeart/2005/8/layout/hierarchy2"/>
    <dgm:cxn modelId="{FD09C7F9-8874-824A-BDE7-3D6D2B4DC676}" type="presParOf" srcId="{F225EF5B-69C6-784F-98C8-010ABE171471}" destId="{D14732D2-69C5-214E-9AA0-BD8B8162CFB1}" srcOrd="0" destOrd="0" presId="urn:microsoft.com/office/officeart/2005/8/layout/hierarchy2"/>
    <dgm:cxn modelId="{34B98888-EAC1-0D49-89B6-2EE3230C0C4E}" type="presParOf" srcId="{D14732D2-69C5-214E-9AA0-BD8B8162CFB1}" destId="{E37C9572-D2E0-594E-8603-DD5808226DDE}" srcOrd="0" destOrd="0" presId="urn:microsoft.com/office/officeart/2005/8/layout/hierarchy2"/>
    <dgm:cxn modelId="{AF34872B-5059-EF45-A48D-1455C24C78DB}" type="presParOf" srcId="{F225EF5B-69C6-784F-98C8-010ABE171471}" destId="{88E9121E-ED28-5F48-894E-C4DF264E39D6}" srcOrd="1" destOrd="0" presId="urn:microsoft.com/office/officeart/2005/8/layout/hierarchy2"/>
    <dgm:cxn modelId="{46326CE8-2C20-EC47-8300-CF97ABCD3031}" type="presParOf" srcId="{88E9121E-ED28-5F48-894E-C4DF264E39D6}" destId="{E53CAFB3-FB9E-984F-9A49-3BDE278B5798}" srcOrd="0" destOrd="0" presId="urn:microsoft.com/office/officeart/2005/8/layout/hierarchy2"/>
    <dgm:cxn modelId="{713558FB-DA79-FD4F-A505-30020DBEE562}" type="presParOf" srcId="{88E9121E-ED28-5F48-894E-C4DF264E39D6}" destId="{239A3408-3DC5-C747-8AAF-BC25C34D2C9E}" srcOrd="1" destOrd="0" presId="urn:microsoft.com/office/officeart/2005/8/layout/hierarchy2"/>
    <dgm:cxn modelId="{5A753E65-926C-EF42-B875-D30904939405}" type="presParOf" srcId="{F225EF5B-69C6-784F-98C8-010ABE171471}" destId="{7ADA27AD-6C40-0149-8C0F-443A2AC718DC}" srcOrd="2" destOrd="0" presId="urn:microsoft.com/office/officeart/2005/8/layout/hierarchy2"/>
    <dgm:cxn modelId="{2993635E-4E77-8E45-91FD-207F275F0C65}" type="presParOf" srcId="{7ADA27AD-6C40-0149-8C0F-443A2AC718DC}" destId="{102844D7-95A0-EA46-A7BA-5C789AEA83E3}" srcOrd="0" destOrd="0" presId="urn:microsoft.com/office/officeart/2005/8/layout/hierarchy2"/>
    <dgm:cxn modelId="{20971862-39CA-BA4F-84B9-78C6DE7C6A81}" type="presParOf" srcId="{F225EF5B-69C6-784F-98C8-010ABE171471}" destId="{62DB4BAE-339E-EE45-89B8-FDB7181519BC}" srcOrd="3" destOrd="0" presId="urn:microsoft.com/office/officeart/2005/8/layout/hierarchy2"/>
    <dgm:cxn modelId="{7A421D2D-81F4-9B46-8DDE-40BF7FE740EF}" type="presParOf" srcId="{62DB4BAE-339E-EE45-89B8-FDB7181519BC}" destId="{93D2A069-835D-B543-823B-70E1EF6232C0}" srcOrd="0" destOrd="0" presId="urn:microsoft.com/office/officeart/2005/8/layout/hierarchy2"/>
    <dgm:cxn modelId="{90266353-1475-A34F-8162-5A365FA1CFCD}" type="presParOf" srcId="{62DB4BAE-339E-EE45-89B8-FDB7181519BC}" destId="{1C29CE8F-FAD2-B941-A401-DE8C35CDEFE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F9AF7F-6A12-BC4E-8BB7-8C2924F8ADF4}" type="doc">
      <dgm:prSet loTypeId="urn:microsoft.com/office/officeart/2005/8/layout/radial1" loCatId="" qsTypeId="urn:microsoft.com/office/officeart/2005/8/quickstyle/simple4" qsCatId="simple" csTypeId="urn:microsoft.com/office/officeart/2005/8/colors/accent1_2" csCatId="accent1" phldr="1"/>
      <dgm:spPr/>
      <dgm:t>
        <a:bodyPr/>
        <a:lstStyle/>
        <a:p>
          <a:endParaRPr lang="en-US"/>
        </a:p>
      </dgm:t>
    </dgm:pt>
    <dgm:pt modelId="{5E5B671F-2973-1847-91C9-2FA49B1F02CD}">
      <dgm:prSet phldrT="[Text]"/>
      <dgm:spPr/>
      <dgm:t>
        <a:bodyPr/>
        <a:lstStyle/>
        <a:p>
          <a:r>
            <a:rPr lang="en-US"/>
            <a:t>$$$</a:t>
          </a:r>
        </a:p>
      </dgm:t>
    </dgm:pt>
    <dgm:pt modelId="{2CC75AD3-60F5-F84F-8B1D-46B623EF8411}" type="parTrans" cxnId="{43A26D67-56B1-8744-8C97-C4F919D10E8C}">
      <dgm:prSet/>
      <dgm:spPr/>
      <dgm:t>
        <a:bodyPr/>
        <a:lstStyle/>
        <a:p>
          <a:endParaRPr lang="en-US"/>
        </a:p>
      </dgm:t>
    </dgm:pt>
    <dgm:pt modelId="{098FE8CE-B7E4-2143-B818-E5D5AB6C437C}" type="sibTrans" cxnId="{43A26D67-56B1-8744-8C97-C4F919D10E8C}">
      <dgm:prSet/>
      <dgm:spPr/>
      <dgm:t>
        <a:bodyPr/>
        <a:lstStyle/>
        <a:p>
          <a:endParaRPr lang="en-US"/>
        </a:p>
      </dgm:t>
    </dgm:pt>
    <dgm:pt modelId="{445E8E26-CE3A-D843-ADA9-5A3829EC5538}">
      <dgm:prSet phldrT="[Text]"/>
      <dgm:spPr/>
      <dgm:t>
        <a:bodyPr/>
        <a:lstStyle/>
        <a:p>
          <a:r>
            <a:rPr lang="en-US"/>
            <a:t>Revenue / Profit Loss</a:t>
          </a:r>
        </a:p>
      </dgm:t>
    </dgm:pt>
    <dgm:pt modelId="{4D740475-BBD5-7948-8B69-B33A107AA13B}" type="parTrans" cxnId="{53213817-F84F-A84C-8106-EC7ECB7F8306}">
      <dgm:prSet/>
      <dgm:spPr/>
      <dgm:t>
        <a:bodyPr/>
        <a:lstStyle/>
        <a:p>
          <a:endParaRPr lang="en-US"/>
        </a:p>
      </dgm:t>
    </dgm:pt>
    <dgm:pt modelId="{6435349F-B9B3-4B4A-ABBF-48208EE26D95}" type="sibTrans" cxnId="{53213817-F84F-A84C-8106-EC7ECB7F8306}">
      <dgm:prSet/>
      <dgm:spPr/>
      <dgm:t>
        <a:bodyPr/>
        <a:lstStyle/>
        <a:p>
          <a:endParaRPr lang="en-US"/>
        </a:p>
      </dgm:t>
    </dgm:pt>
    <dgm:pt modelId="{A4D83F67-3555-DC4B-9266-B03B2F39A0D8}">
      <dgm:prSet phldrT="[Text]"/>
      <dgm:spPr/>
      <dgm:t>
        <a:bodyPr/>
        <a:lstStyle/>
        <a:p>
          <a:r>
            <a:rPr lang="en-US"/>
            <a:t>Brand Damage</a:t>
          </a:r>
        </a:p>
      </dgm:t>
    </dgm:pt>
    <dgm:pt modelId="{D0AE6452-AA15-CF41-B1A9-5DBA8C165CEF}" type="parTrans" cxnId="{51C6D764-CA0D-7D48-BCCF-0BC14F893F34}">
      <dgm:prSet/>
      <dgm:spPr/>
      <dgm:t>
        <a:bodyPr/>
        <a:lstStyle/>
        <a:p>
          <a:endParaRPr lang="en-US"/>
        </a:p>
      </dgm:t>
    </dgm:pt>
    <dgm:pt modelId="{9CC8A92B-A3EE-DE48-99BC-066A3DB36D35}" type="sibTrans" cxnId="{51C6D764-CA0D-7D48-BCCF-0BC14F893F34}">
      <dgm:prSet/>
      <dgm:spPr/>
      <dgm:t>
        <a:bodyPr/>
        <a:lstStyle/>
        <a:p>
          <a:endParaRPr lang="en-US"/>
        </a:p>
      </dgm:t>
    </dgm:pt>
    <dgm:pt modelId="{17257D73-5123-1947-954B-15163DD8C6C5}">
      <dgm:prSet phldrT="[Text]"/>
      <dgm:spPr/>
      <dgm:t>
        <a:bodyPr/>
        <a:lstStyle/>
        <a:p>
          <a:r>
            <a:rPr lang="en-US"/>
            <a:t>IP Theft</a:t>
          </a:r>
        </a:p>
      </dgm:t>
    </dgm:pt>
    <dgm:pt modelId="{2AFBAA2E-0D5F-4B46-B10E-257A6A9BCBB3}" type="parTrans" cxnId="{56E648C5-D22A-0844-9DFF-2A269BD598E2}">
      <dgm:prSet/>
      <dgm:spPr/>
      <dgm:t>
        <a:bodyPr/>
        <a:lstStyle/>
        <a:p>
          <a:endParaRPr lang="en-US"/>
        </a:p>
      </dgm:t>
    </dgm:pt>
    <dgm:pt modelId="{F122C10D-E515-AA4F-B6D6-BF17F6E36870}" type="sibTrans" cxnId="{56E648C5-D22A-0844-9DFF-2A269BD598E2}">
      <dgm:prSet/>
      <dgm:spPr/>
      <dgm:t>
        <a:bodyPr/>
        <a:lstStyle/>
        <a:p>
          <a:endParaRPr lang="en-US"/>
        </a:p>
      </dgm:t>
    </dgm:pt>
    <dgm:pt modelId="{41D99B61-F045-314A-8953-09789CBAF34D}">
      <dgm:prSet phldrT="[Text]"/>
      <dgm:spPr/>
      <dgm:t>
        <a:bodyPr/>
        <a:lstStyle/>
        <a:p>
          <a:r>
            <a:rPr lang="en-US"/>
            <a:t>Steal Passport</a:t>
          </a:r>
        </a:p>
      </dgm:t>
    </dgm:pt>
    <dgm:pt modelId="{21C487BC-DBDA-FF49-B25A-5E4DACFD3714}" type="parTrans" cxnId="{6E9E5CBD-D088-8E48-91C0-D18B97904C67}">
      <dgm:prSet/>
      <dgm:spPr/>
      <dgm:t>
        <a:bodyPr/>
        <a:lstStyle/>
        <a:p>
          <a:endParaRPr lang="en-US"/>
        </a:p>
      </dgm:t>
    </dgm:pt>
    <dgm:pt modelId="{E3414997-9ABB-CE4E-A8DF-5270AFC42484}" type="sibTrans" cxnId="{6E9E5CBD-D088-8E48-91C0-D18B97904C67}">
      <dgm:prSet/>
      <dgm:spPr/>
      <dgm:t>
        <a:bodyPr/>
        <a:lstStyle/>
        <a:p>
          <a:endParaRPr lang="en-US"/>
        </a:p>
      </dgm:t>
    </dgm:pt>
    <dgm:pt modelId="{096EDA55-833F-0840-96C5-9548BEAE1CB8}">
      <dgm:prSet phldrT="[Text]"/>
      <dgm:spPr/>
      <dgm:t>
        <a:bodyPr/>
        <a:lstStyle/>
        <a:p>
          <a:r>
            <a:rPr lang="en-US"/>
            <a:t>Vandalize</a:t>
          </a:r>
        </a:p>
      </dgm:t>
    </dgm:pt>
    <dgm:pt modelId="{B021E864-A217-DB43-BA31-AB636FC95348}" type="parTrans" cxnId="{5C5DD2F8-F831-A348-81AE-A3486909F493}">
      <dgm:prSet/>
      <dgm:spPr/>
      <dgm:t>
        <a:bodyPr/>
        <a:lstStyle/>
        <a:p>
          <a:endParaRPr lang="en-US"/>
        </a:p>
      </dgm:t>
    </dgm:pt>
    <dgm:pt modelId="{EBE110E7-5DC3-704C-8DC8-1D0D248C8FE3}" type="sibTrans" cxnId="{5C5DD2F8-F831-A348-81AE-A3486909F493}">
      <dgm:prSet/>
      <dgm:spPr/>
      <dgm:t>
        <a:bodyPr/>
        <a:lstStyle/>
        <a:p>
          <a:endParaRPr lang="en-US"/>
        </a:p>
      </dgm:t>
    </dgm:pt>
    <dgm:pt modelId="{A39C58FD-D050-6947-818B-5BD635BED53A}">
      <dgm:prSet phldrT="[Text]"/>
      <dgm:spPr/>
      <dgm:t>
        <a:bodyPr/>
        <a:lstStyle/>
        <a:p>
          <a:r>
            <a:rPr lang="en-US"/>
            <a:t>Implant (e.g. bug)</a:t>
          </a:r>
        </a:p>
      </dgm:t>
    </dgm:pt>
    <dgm:pt modelId="{3803AE4F-DBAC-3F4D-9710-85BBF7DB0545}" type="parTrans" cxnId="{72C352F3-76B2-0448-B908-6FD267D26535}">
      <dgm:prSet/>
      <dgm:spPr/>
      <dgm:t>
        <a:bodyPr/>
        <a:lstStyle/>
        <a:p>
          <a:endParaRPr lang="en-US"/>
        </a:p>
      </dgm:t>
    </dgm:pt>
    <dgm:pt modelId="{FB101F38-236A-4342-A97D-A2544822F6B4}" type="sibTrans" cxnId="{72C352F3-76B2-0448-B908-6FD267D26535}">
      <dgm:prSet/>
      <dgm:spPr/>
      <dgm:t>
        <a:bodyPr/>
        <a:lstStyle/>
        <a:p>
          <a:endParaRPr lang="en-US"/>
        </a:p>
      </dgm:t>
    </dgm:pt>
    <dgm:pt modelId="{90C25BD2-0C57-0348-89AC-0605770F5F81}">
      <dgm:prSet phldrT="[Text]"/>
      <dgm:spPr/>
      <dgm:t>
        <a:bodyPr/>
        <a:lstStyle/>
        <a:p>
          <a:r>
            <a:rPr lang="en-US"/>
            <a:t>Steal Money</a:t>
          </a:r>
        </a:p>
      </dgm:t>
    </dgm:pt>
    <dgm:pt modelId="{3072839A-DDD5-D344-9BAD-189D23605DCF}" type="parTrans" cxnId="{65B9B182-65DF-904C-81AE-CD97F13058B9}">
      <dgm:prSet/>
      <dgm:spPr/>
      <dgm:t>
        <a:bodyPr/>
        <a:lstStyle/>
        <a:p>
          <a:endParaRPr lang="en-US"/>
        </a:p>
      </dgm:t>
    </dgm:pt>
    <dgm:pt modelId="{F7B1ACC7-9115-4D40-AE2F-0126AA916ACA}" type="sibTrans" cxnId="{65B9B182-65DF-904C-81AE-CD97F13058B9}">
      <dgm:prSet/>
      <dgm:spPr/>
      <dgm:t>
        <a:bodyPr/>
        <a:lstStyle/>
        <a:p>
          <a:endParaRPr lang="en-US"/>
        </a:p>
      </dgm:t>
    </dgm:pt>
    <dgm:pt modelId="{381CB1CA-605B-484B-AEC6-FBB471DBC0E2}" type="pres">
      <dgm:prSet presAssocID="{06F9AF7F-6A12-BC4E-8BB7-8C2924F8ADF4}" presName="cycle" presStyleCnt="0">
        <dgm:presLayoutVars>
          <dgm:chMax val="1"/>
          <dgm:dir/>
          <dgm:animLvl val="ctr"/>
          <dgm:resizeHandles val="exact"/>
        </dgm:presLayoutVars>
      </dgm:prSet>
      <dgm:spPr/>
      <dgm:t>
        <a:bodyPr/>
        <a:lstStyle/>
        <a:p>
          <a:endParaRPr lang="en-US"/>
        </a:p>
      </dgm:t>
    </dgm:pt>
    <dgm:pt modelId="{BC2EC1A4-4554-BB46-A850-6F48E6420F95}" type="pres">
      <dgm:prSet presAssocID="{5E5B671F-2973-1847-91C9-2FA49B1F02CD}" presName="centerShape" presStyleLbl="node0" presStyleIdx="0" presStyleCnt="1"/>
      <dgm:spPr/>
      <dgm:t>
        <a:bodyPr/>
        <a:lstStyle/>
        <a:p>
          <a:endParaRPr lang="en-US"/>
        </a:p>
      </dgm:t>
    </dgm:pt>
    <dgm:pt modelId="{441D5611-3F9A-AF46-9B0A-750FC21C735C}" type="pres">
      <dgm:prSet presAssocID="{4D740475-BBD5-7948-8B69-B33A107AA13B}" presName="Name9" presStyleLbl="parChTrans1D2" presStyleIdx="0" presStyleCnt="3"/>
      <dgm:spPr/>
      <dgm:t>
        <a:bodyPr/>
        <a:lstStyle/>
        <a:p>
          <a:endParaRPr lang="en-US"/>
        </a:p>
      </dgm:t>
    </dgm:pt>
    <dgm:pt modelId="{9A101768-3516-2449-BD69-0E58D3382C76}" type="pres">
      <dgm:prSet presAssocID="{4D740475-BBD5-7948-8B69-B33A107AA13B}" presName="connTx" presStyleLbl="parChTrans1D2" presStyleIdx="0" presStyleCnt="3"/>
      <dgm:spPr/>
      <dgm:t>
        <a:bodyPr/>
        <a:lstStyle/>
        <a:p>
          <a:endParaRPr lang="en-US"/>
        </a:p>
      </dgm:t>
    </dgm:pt>
    <dgm:pt modelId="{5E4AF4E4-BD3C-A04E-A770-6FFB21C2805E}" type="pres">
      <dgm:prSet presAssocID="{445E8E26-CE3A-D843-ADA9-5A3829EC5538}" presName="node" presStyleLbl="node1" presStyleIdx="0" presStyleCnt="3">
        <dgm:presLayoutVars>
          <dgm:bulletEnabled val="1"/>
        </dgm:presLayoutVars>
      </dgm:prSet>
      <dgm:spPr/>
      <dgm:t>
        <a:bodyPr/>
        <a:lstStyle/>
        <a:p>
          <a:endParaRPr lang="en-US"/>
        </a:p>
      </dgm:t>
    </dgm:pt>
    <dgm:pt modelId="{0B186059-41BB-C841-AE4E-7DCD517AB758}" type="pres">
      <dgm:prSet presAssocID="{D0AE6452-AA15-CF41-B1A9-5DBA8C165CEF}" presName="Name9" presStyleLbl="parChTrans1D2" presStyleIdx="1" presStyleCnt="3"/>
      <dgm:spPr/>
      <dgm:t>
        <a:bodyPr/>
        <a:lstStyle/>
        <a:p>
          <a:endParaRPr lang="en-US"/>
        </a:p>
      </dgm:t>
    </dgm:pt>
    <dgm:pt modelId="{F4FFD495-6EE5-0E42-BC43-D9F65EC33AD9}" type="pres">
      <dgm:prSet presAssocID="{D0AE6452-AA15-CF41-B1A9-5DBA8C165CEF}" presName="connTx" presStyleLbl="parChTrans1D2" presStyleIdx="1" presStyleCnt="3"/>
      <dgm:spPr/>
      <dgm:t>
        <a:bodyPr/>
        <a:lstStyle/>
        <a:p>
          <a:endParaRPr lang="en-US"/>
        </a:p>
      </dgm:t>
    </dgm:pt>
    <dgm:pt modelId="{CA00EC0B-E95C-314D-99FE-CDC02C3B9C5D}" type="pres">
      <dgm:prSet presAssocID="{A4D83F67-3555-DC4B-9266-B03B2F39A0D8}" presName="node" presStyleLbl="node1" presStyleIdx="1" presStyleCnt="3">
        <dgm:presLayoutVars>
          <dgm:bulletEnabled val="1"/>
        </dgm:presLayoutVars>
      </dgm:prSet>
      <dgm:spPr/>
      <dgm:t>
        <a:bodyPr/>
        <a:lstStyle/>
        <a:p>
          <a:endParaRPr lang="en-US"/>
        </a:p>
      </dgm:t>
    </dgm:pt>
    <dgm:pt modelId="{C023E0E3-D62B-AA4B-BA5A-9DF2DE73BF2B}" type="pres">
      <dgm:prSet presAssocID="{2AFBAA2E-0D5F-4B46-B10E-257A6A9BCBB3}" presName="Name9" presStyleLbl="parChTrans1D2" presStyleIdx="2" presStyleCnt="3"/>
      <dgm:spPr/>
      <dgm:t>
        <a:bodyPr/>
        <a:lstStyle/>
        <a:p>
          <a:endParaRPr lang="en-US"/>
        </a:p>
      </dgm:t>
    </dgm:pt>
    <dgm:pt modelId="{DB07CED6-725A-DC4A-85C2-BE5C87E71D73}" type="pres">
      <dgm:prSet presAssocID="{2AFBAA2E-0D5F-4B46-B10E-257A6A9BCBB3}" presName="connTx" presStyleLbl="parChTrans1D2" presStyleIdx="2" presStyleCnt="3"/>
      <dgm:spPr/>
      <dgm:t>
        <a:bodyPr/>
        <a:lstStyle/>
        <a:p>
          <a:endParaRPr lang="en-US"/>
        </a:p>
      </dgm:t>
    </dgm:pt>
    <dgm:pt modelId="{0FEB08CC-5A11-854C-A87C-17591F58AADE}" type="pres">
      <dgm:prSet presAssocID="{17257D73-5123-1947-954B-15163DD8C6C5}" presName="node" presStyleLbl="node1" presStyleIdx="2" presStyleCnt="3">
        <dgm:presLayoutVars>
          <dgm:bulletEnabled val="1"/>
        </dgm:presLayoutVars>
      </dgm:prSet>
      <dgm:spPr/>
      <dgm:t>
        <a:bodyPr/>
        <a:lstStyle/>
        <a:p>
          <a:endParaRPr lang="en-US"/>
        </a:p>
      </dgm:t>
    </dgm:pt>
  </dgm:ptLst>
  <dgm:cxnLst>
    <dgm:cxn modelId="{A74015DB-6590-AD49-BC57-A9DEF94FEA6E}" type="presOf" srcId="{5E5B671F-2973-1847-91C9-2FA49B1F02CD}" destId="{BC2EC1A4-4554-BB46-A850-6F48E6420F95}" srcOrd="0" destOrd="0" presId="urn:microsoft.com/office/officeart/2005/8/layout/radial1"/>
    <dgm:cxn modelId="{589BB2BB-CBB9-0945-BE13-E4794A60F856}" type="presOf" srcId="{D0AE6452-AA15-CF41-B1A9-5DBA8C165CEF}" destId="{0B186059-41BB-C841-AE4E-7DCD517AB758}" srcOrd="0" destOrd="0" presId="urn:microsoft.com/office/officeart/2005/8/layout/radial1"/>
    <dgm:cxn modelId="{65B9B182-65DF-904C-81AE-CD97F13058B9}" srcId="{445E8E26-CE3A-D843-ADA9-5A3829EC5538}" destId="{90C25BD2-0C57-0348-89AC-0605770F5F81}" srcOrd="0" destOrd="0" parTransId="{3072839A-DDD5-D344-9BAD-189D23605DCF}" sibTransId="{F7B1ACC7-9115-4D40-AE2F-0126AA916ACA}"/>
    <dgm:cxn modelId="{4425DE78-FE28-9347-998A-B363A3B12F68}" type="presOf" srcId="{17257D73-5123-1947-954B-15163DD8C6C5}" destId="{0FEB08CC-5A11-854C-A87C-17591F58AADE}" srcOrd="0" destOrd="0" presId="urn:microsoft.com/office/officeart/2005/8/layout/radial1"/>
    <dgm:cxn modelId="{F301F9D5-F207-C240-8ED3-09C4575A857C}" type="presOf" srcId="{A4D83F67-3555-DC4B-9266-B03B2F39A0D8}" destId="{CA00EC0B-E95C-314D-99FE-CDC02C3B9C5D}" srcOrd="0" destOrd="0" presId="urn:microsoft.com/office/officeart/2005/8/layout/radial1"/>
    <dgm:cxn modelId="{11595FF1-F72A-8B4E-B963-B8FEC4BA6E09}" type="presOf" srcId="{06F9AF7F-6A12-BC4E-8BB7-8C2924F8ADF4}" destId="{381CB1CA-605B-484B-AEC6-FBB471DBC0E2}" srcOrd="0" destOrd="0" presId="urn:microsoft.com/office/officeart/2005/8/layout/radial1"/>
    <dgm:cxn modelId="{F161D52C-37C3-8441-8EC4-99B3AFEEA936}" type="presOf" srcId="{4D740475-BBD5-7948-8B69-B33A107AA13B}" destId="{9A101768-3516-2449-BD69-0E58D3382C76}" srcOrd="1" destOrd="0" presId="urn:microsoft.com/office/officeart/2005/8/layout/radial1"/>
    <dgm:cxn modelId="{07B3909E-0568-F340-B19B-C293BDB1FB5B}" type="presOf" srcId="{096EDA55-833F-0840-96C5-9548BEAE1CB8}" destId="{CA00EC0B-E95C-314D-99FE-CDC02C3B9C5D}" srcOrd="0" destOrd="1" presId="urn:microsoft.com/office/officeart/2005/8/layout/radial1"/>
    <dgm:cxn modelId="{6E9E5CBD-D088-8E48-91C0-D18B97904C67}" srcId="{17257D73-5123-1947-954B-15163DD8C6C5}" destId="{41D99B61-F045-314A-8953-09789CBAF34D}" srcOrd="0" destOrd="0" parTransId="{21C487BC-DBDA-FF49-B25A-5E4DACFD3714}" sibTransId="{E3414997-9ABB-CE4E-A8DF-5270AFC42484}"/>
    <dgm:cxn modelId="{411D8681-C002-BD45-A9D8-93936F58A184}" type="presOf" srcId="{D0AE6452-AA15-CF41-B1A9-5DBA8C165CEF}" destId="{F4FFD495-6EE5-0E42-BC43-D9F65EC33AD9}" srcOrd="1" destOrd="0" presId="urn:microsoft.com/office/officeart/2005/8/layout/radial1"/>
    <dgm:cxn modelId="{5F83CEBF-C0A3-9246-B42F-A3AFBD4067A5}" type="presOf" srcId="{A39C58FD-D050-6947-818B-5BD635BED53A}" destId="{0FEB08CC-5A11-854C-A87C-17591F58AADE}" srcOrd="0" destOrd="2" presId="urn:microsoft.com/office/officeart/2005/8/layout/radial1"/>
    <dgm:cxn modelId="{5C5DD2F8-F831-A348-81AE-A3486909F493}" srcId="{A4D83F67-3555-DC4B-9266-B03B2F39A0D8}" destId="{096EDA55-833F-0840-96C5-9548BEAE1CB8}" srcOrd="0" destOrd="0" parTransId="{B021E864-A217-DB43-BA31-AB636FC95348}" sibTransId="{EBE110E7-5DC3-704C-8DC8-1D0D248C8FE3}"/>
    <dgm:cxn modelId="{53213817-F84F-A84C-8106-EC7ECB7F8306}" srcId="{5E5B671F-2973-1847-91C9-2FA49B1F02CD}" destId="{445E8E26-CE3A-D843-ADA9-5A3829EC5538}" srcOrd="0" destOrd="0" parTransId="{4D740475-BBD5-7948-8B69-B33A107AA13B}" sibTransId="{6435349F-B9B3-4B4A-ABBF-48208EE26D95}"/>
    <dgm:cxn modelId="{C41A48D8-1FFD-BD40-944E-DB284B673DB4}" type="presOf" srcId="{4D740475-BBD5-7948-8B69-B33A107AA13B}" destId="{441D5611-3F9A-AF46-9B0A-750FC21C735C}" srcOrd="0" destOrd="0" presId="urn:microsoft.com/office/officeart/2005/8/layout/radial1"/>
    <dgm:cxn modelId="{21597278-61F7-114E-AAB0-FB4E35BDCDCD}" type="presOf" srcId="{90C25BD2-0C57-0348-89AC-0605770F5F81}" destId="{5E4AF4E4-BD3C-A04E-A770-6FFB21C2805E}" srcOrd="0" destOrd="1" presId="urn:microsoft.com/office/officeart/2005/8/layout/radial1"/>
    <dgm:cxn modelId="{56E648C5-D22A-0844-9DFF-2A269BD598E2}" srcId="{5E5B671F-2973-1847-91C9-2FA49B1F02CD}" destId="{17257D73-5123-1947-954B-15163DD8C6C5}" srcOrd="2" destOrd="0" parTransId="{2AFBAA2E-0D5F-4B46-B10E-257A6A9BCBB3}" sibTransId="{F122C10D-E515-AA4F-B6D6-BF17F6E36870}"/>
    <dgm:cxn modelId="{53450C5F-DDC8-934A-80FA-0345B3FF28C8}" type="presOf" srcId="{41D99B61-F045-314A-8953-09789CBAF34D}" destId="{0FEB08CC-5A11-854C-A87C-17591F58AADE}" srcOrd="0" destOrd="1" presId="urn:microsoft.com/office/officeart/2005/8/layout/radial1"/>
    <dgm:cxn modelId="{390B4D7A-CF30-5046-91F0-D8E20553015A}" type="presOf" srcId="{2AFBAA2E-0D5F-4B46-B10E-257A6A9BCBB3}" destId="{DB07CED6-725A-DC4A-85C2-BE5C87E71D73}" srcOrd="1" destOrd="0" presId="urn:microsoft.com/office/officeart/2005/8/layout/radial1"/>
    <dgm:cxn modelId="{51C6D764-CA0D-7D48-BCCF-0BC14F893F34}" srcId="{5E5B671F-2973-1847-91C9-2FA49B1F02CD}" destId="{A4D83F67-3555-DC4B-9266-B03B2F39A0D8}" srcOrd="1" destOrd="0" parTransId="{D0AE6452-AA15-CF41-B1A9-5DBA8C165CEF}" sibTransId="{9CC8A92B-A3EE-DE48-99BC-066A3DB36D35}"/>
    <dgm:cxn modelId="{72C352F3-76B2-0448-B908-6FD267D26535}" srcId="{17257D73-5123-1947-954B-15163DD8C6C5}" destId="{A39C58FD-D050-6947-818B-5BD635BED53A}" srcOrd="1" destOrd="0" parTransId="{3803AE4F-DBAC-3F4D-9710-85BBF7DB0545}" sibTransId="{FB101F38-236A-4342-A97D-A2544822F6B4}"/>
    <dgm:cxn modelId="{80F6B991-6DCB-2E4F-9415-E44445A72C7B}" type="presOf" srcId="{445E8E26-CE3A-D843-ADA9-5A3829EC5538}" destId="{5E4AF4E4-BD3C-A04E-A770-6FFB21C2805E}" srcOrd="0" destOrd="0" presId="urn:microsoft.com/office/officeart/2005/8/layout/radial1"/>
    <dgm:cxn modelId="{43A26D67-56B1-8744-8C97-C4F919D10E8C}" srcId="{06F9AF7F-6A12-BC4E-8BB7-8C2924F8ADF4}" destId="{5E5B671F-2973-1847-91C9-2FA49B1F02CD}" srcOrd="0" destOrd="0" parTransId="{2CC75AD3-60F5-F84F-8B1D-46B623EF8411}" sibTransId="{098FE8CE-B7E4-2143-B818-E5D5AB6C437C}"/>
    <dgm:cxn modelId="{DF15C140-F030-8049-B14B-CFAE6E1F0031}" type="presOf" srcId="{2AFBAA2E-0D5F-4B46-B10E-257A6A9BCBB3}" destId="{C023E0E3-D62B-AA4B-BA5A-9DF2DE73BF2B}" srcOrd="0" destOrd="0" presId="urn:microsoft.com/office/officeart/2005/8/layout/radial1"/>
    <dgm:cxn modelId="{83DBCC71-5F1B-8847-ACEB-3C1756DC3E2D}" type="presParOf" srcId="{381CB1CA-605B-484B-AEC6-FBB471DBC0E2}" destId="{BC2EC1A4-4554-BB46-A850-6F48E6420F95}" srcOrd="0" destOrd="0" presId="urn:microsoft.com/office/officeart/2005/8/layout/radial1"/>
    <dgm:cxn modelId="{DBECDCF9-B4D9-F140-8BF3-7556677E9657}" type="presParOf" srcId="{381CB1CA-605B-484B-AEC6-FBB471DBC0E2}" destId="{441D5611-3F9A-AF46-9B0A-750FC21C735C}" srcOrd="1" destOrd="0" presId="urn:microsoft.com/office/officeart/2005/8/layout/radial1"/>
    <dgm:cxn modelId="{B5DF0565-09E4-084A-B61D-9D2299CE2B27}" type="presParOf" srcId="{441D5611-3F9A-AF46-9B0A-750FC21C735C}" destId="{9A101768-3516-2449-BD69-0E58D3382C76}" srcOrd="0" destOrd="0" presId="urn:microsoft.com/office/officeart/2005/8/layout/radial1"/>
    <dgm:cxn modelId="{EDBEDD58-C9A8-E144-B0B9-5F40F911E2BF}" type="presParOf" srcId="{381CB1CA-605B-484B-AEC6-FBB471DBC0E2}" destId="{5E4AF4E4-BD3C-A04E-A770-6FFB21C2805E}" srcOrd="2" destOrd="0" presId="urn:microsoft.com/office/officeart/2005/8/layout/radial1"/>
    <dgm:cxn modelId="{C29F8970-BF73-B94F-AD01-1E648DFA4426}" type="presParOf" srcId="{381CB1CA-605B-484B-AEC6-FBB471DBC0E2}" destId="{0B186059-41BB-C841-AE4E-7DCD517AB758}" srcOrd="3" destOrd="0" presId="urn:microsoft.com/office/officeart/2005/8/layout/radial1"/>
    <dgm:cxn modelId="{D7BF1671-4490-D644-B31A-E86EF3561688}" type="presParOf" srcId="{0B186059-41BB-C841-AE4E-7DCD517AB758}" destId="{F4FFD495-6EE5-0E42-BC43-D9F65EC33AD9}" srcOrd="0" destOrd="0" presId="urn:microsoft.com/office/officeart/2005/8/layout/radial1"/>
    <dgm:cxn modelId="{C0A59F6C-BCBB-DA45-B848-BC6B16877023}" type="presParOf" srcId="{381CB1CA-605B-484B-AEC6-FBB471DBC0E2}" destId="{CA00EC0B-E95C-314D-99FE-CDC02C3B9C5D}" srcOrd="4" destOrd="0" presId="urn:microsoft.com/office/officeart/2005/8/layout/radial1"/>
    <dgm:cxn modelId="{1BBAF8C5-C9DA-C54A-9B47-D8816C31F385}" type="presParOf" srcId="{381CB1CA-605B-484B-AEC6-FBB471DBC0E2}" destId="{C023E0E3-D62B-AA4B-BA5A-9DF2DE73BF2B}" srcOrd="5" destOrd="0" presId="urn:microsoft.com/office/officeart/2005/8/layout/radial1"/>
    <dgm:cxn modelId="{CA654066-D313-A745-AC9B-8F4317A41B22}" type="presParOf" srcId="{C023E0E3-D62B-AA4B-BA5A-9DF2DE73BF2B}" destId="{DB07CED6-725A-DC4A-85C2-BE5C87E71D73}" srcOrd="0" destOrd="0" presId="urn:microsoft.com/office/officeart/2005/8/layout/radial1"/>
    <dgm:cxn modelId="{098D4C02-9D6F-0249-B699-04C6E9F4A5F2}" type="presParOf" srcId="{381CB1CA-605B-484B-AEC6-FBB471DBC0E2}" destId="{0FEB08CC-5A11-854C-A87C-17591F58AADE}" srcOrd="6"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53182FD-6916-274F-ACC6-E68DC98FBA19}" type="doc">
      <dgm:prSet loTypeId="urn:microsoft.com/office/officeart/2005/8/layout/hierarchy2" loCatId="" qsTypeId="urn:microsoft.com/office/officeart/2005/8/quickstyle/simple4" qsCatId="simple" csTypeId="urn:microsoft.com/office/officeart/2005/8/colors/accent1_2" csCatId="accent1" phldr="1"/>
      <dgm:spPr/>
      <dgm:t>
        <a:bodyPr/>
        <a:lstStyle/>
        <a:p>
          <a:endParaRPr lang="en-US"/>
        </a:p>
      </dgm:t>
    </dgm:pt>
    <dgm:pt modelId="{3D3B7CAE-8F64-CD45-B888-42A8E2C53EB2}">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t>Implant (e.g. bug)</a:t>
          </a:r>
        </a:p>
      </dgm:t>
    </dgm:pt>
    <dgm:pt modelId="{39F0BA8B-B5A0-3947-AC1C-A18528925CDB}" type="parTrans" cxnId="{7345D9B3-2E01-3A47-887C-8A375452D59A}">
      <dgm:prSet/>
      <dgm:spPr/>
      <dgm:t>
        <a:bodyPr/>
        <a:lstStyle/>
        <a:p>
          <a:endParaRPr lang="en-US"/>
        </a:p>
      </dgm:t>
    </dgm:pt>
    <dgm:pt modelId="{DAEB754F-BB28-5B42-A95C-388C4DE26235}" type="sibTrans" cxnId="{7345D9B3-2E01-3A47-887C-8A375452D59A}">
      <dgm:prSet/>
      <dgm:spPr/>
      <dgm:t>
        <a:bodyPr/>
        <a:lstStyle/>
        <a:p>
          <a:endParaRPr lang="en-US"/>
        </a:p>
      </dgm:t>
    </dgm:pt>
    <dgm:pt modelId="{B3C15603-793D-7944-886A-CFF98E055770}">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t>Vandalize</a:t>
          </a:r>
        </a:p>
      </dgm:t>
    </dgm:pt>
    <dgm:pt modelId="{33AA77EB-97E6-3040-9DF2-E8D65DF3A02A}" type="parTrans" cxnId="{51D88376-7870-EB40-9663-94E18AA05025}">
      <dgm:prSet/>
      <dgm:spPr/>
      <dgm:t>
        <a:bodyPr/>
        <a:lstStyle/>
        <a:p>
          <a:endParaRPr lang="en-US"/>
        </a:p>
      </dgm:t>
    </dgm:pt>
    <dgm:pt modelId="{B83C529A-C32D-D849-AB41-F019B75B4FDD}" type="sibTrans" cxnId="{51D88376-7870-EB40-9663-94E18AA05025}">
      <dgm:prSet/>
      <dgm:spPr/>
      <dgm:t>
        <a:bodyPr/>
        <a:lstStyle/>
        <a:p>
          <a:endParaRPr lang="en-US"/>
        </a:p>
      </dgm:t>
    </dgm:pt>
    <dgm:pt modelId="{CCA05353-8FF5-4B47-B404-C194575FBA04}">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en-US"/>
            <a:t>Steal (e.g passport)</a:t>
          </a:r>
        </a:p>
      </dgm:t>
    </dgm:pt>
    <dgm:pt modelId="{AB1E192C-5106-BE48-8333-8F2A84C68631}" type="parTrans" cxnId="{76D3F90C-FCE1-7046-AD54-AEBBE1A11777}">
      <dgm:prSet/>
      <dgm:spPr/>
      <dgm:t>
        <a:bodyPr/>
        <a:lstStyle/>
        <a:p>
          <a:endParaRPr lang="en-US"/>
        </a:p>
      </dgm:t>
    </dgm:pt>
    <dgm:pt modelId="{D8E2FBE5-641A-6A4F-ACE0-C03C5CFE94E8}" type="sibTrans" cxnId="{76D3F90C-FCE1-7046-AD54-AEBBE1A11777}">
      <dgm:prSet/>
      <dgm:spPr/>
      <dgm:t>
        <a:bodyPr/>
        <a:lstStyle/>
        <a:p>
          <a:endParaRPr lang="en-US"/>
        </a:p>
      </dgm:t>
    </dgm:pt>
    <dgm:pt modelId="{55E56C4E-68EF-C74E-9318-CC9F08BB447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One way</a:t>
          </a:r>
        </a:p>
      </dgm:t>
    </dgm:pt>
    <dgm:pt modelId="{B6E60A8D-0F79-7B45-ACE8-8A89B25A675B}" type="parTrans" cxnId="{44ABDA5D-A266-9248-91A0-66CAD79BBFCF}">
      <dgm:prSet/>
      <dgm:spPr/>
      <dgm:t>
        <a:bodyPr/>
        <a:lstStyle/>
        <a:p>
          <a:endParaRPr lang="en-US"/>
        </a:p>
      </dgm:t>
    </dgm:pt>
    <dgm:pt modelId="{7B8D8176-2E93-254B-8199-AC744C63E37D}" type="sibTrans" cxnId="{44ABDA5D-A266-9248-91A0-66CAD79BBFCF}">
      <dgm:prSet/>
      <dgm:spPr/>
      <dgm:t>
        <a:bodyPr/>
        <a:lstStyle/>
        <a:p>
          <a:endParaRPr lang="en-US"/>
        </a:p>
      </dgm:t>
    </dgm:pt>
    <dgm:pt modelId="{F9207458-1FB3-744B-B310-BF13D6D43278}">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The Other</a:t>
          </a:r>
        </a:p>
      </dgm:t>
    </dgm:pt>
    <dgm:pt modelId="{5E4C65F8-7AAD-7C4F-B355-D9795D1DCEE4}" type="parTrans" cxnId="{487DDC90-D8BB-864C-BE85-4B6DC5D6A1BD}">
      <dgm:prSet/>
      <dgm:spPr/>
      <dgm:t>
        <a:bodyPr/>
        <a:lstStyle/>
        <a:p>
          <a:endParaRPr lang="en-US"/>
        </a:p>
      </dgm:t>
    </dgm:pt>
    <dgm:pt modelId="{9333EF0E-E9D6-F847-9ED6-983E3F517F56}" type="sibTrans" cxnId="{487DDC90-D8BB-864C-BE85-4B6DC5D6A1BD}">
      <dgm:prSet/>
      <dgm:spPr/>
      <dgm:t>
        <a:bodyPr/>
        <a:lstStyle/>
        <a:p>
          <a:endParaRPr lang="en-US"/>
        </a:p>
      </dgm:t>
    </dgm:pt>
    <dgm:pt modelId="{4D9D81D3-20E5-6548-84E7-25DB318202DC}">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by X</a:t>
          </a:r>
        </a:p>
      </dgm:t>
    </dgm:pt>
    <dgm:pt modelId="{9DBFE190-9EC7-C54D-B987-1BF023327CFF}" type="parTrans" cxnId="{043987C2-D78D-E342-A65C-CD107D17ED34}">
      <dgm:prSet/>
      <dgm:spPr/>
      <dgm:t>
        <a:bodyPr/>
        <a:lstStyle/>
        <a:p>
          <a:endParaRPr lang="en-US"/>
        </a:p>
      </dgm:t>
    </dgm:pt>
    <dgm:pt modelId="{4DF5E465-9710-9F4F-8BF2-3D6978770435}" type="sibTrans" cxnId="{043987C2-D78D-E342-A65C-CD107D17ED34}">
      <dgm:prSet/>
      <dgm:spPr/>
      <dgm:t>
        <a:bodyPr/>
        <a:lstStyle/>
        <a:p>
          <a:endParaRPr lang="en-US"/>
        </a:p>
      </dgm:t>
    </dgm:pt>
    <dgm:pt modelId="{102E3871-77F5-354C-A695-EB533EFAD804}">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by Y</a:t>
          </a:r>
        </a:p>
      </dgm:t>
    </dgm:pt>
    <dgm:pt modelId="{D1517B60-9F14-A841-B7EE-9C5195938F89}" type="parTrans" cxnId="{4535C2C4-E42B-AD47-965B-6CBF6668CFC6}">
      <dgm:prSet/>
      <dgm:spPr/>
      <dgm:t>
        <a:bodyPr/>
        <a:lstStyle/>
        <a:p>
          <a:endParaRPr lang="en-US"/>
        </a:p>
      </dgm:t>
    </dgm:pt>
    <dgm:pt modelId="{3EF7399C-0E8C-754B-9CDC-CCE82AB410BE}" type="sibTrans" cxnId="{4535C2C4-E42B-AD47-965B-6CBF6668CFC6}">
      <dgm:prSet/>
      <dgm:spPr/>
      <dgm:t>
        <a:bodyPr/>
        <a:lstStyle/>
        <a:p>
          <a:endParaRPr lang="en-US"/>
        </a:p>
      </dgm:t>
    </dgm:pt>
    <dgm:pt modelId="{37FA3049-3C85-DA4E-A0EC-CC15671B2FD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using W</a:t>
          </a:r>
        </a:p>
      </dgm:t>
    </dgm:pt>
    <dgm:pt modelId="{1A3F95FE-1F5A-2143-8ACB-4955DF2081A4}" type="parTrans" cxnId="{A0A14D95-83FF-4245-A4EF-95A1D497CE9B}">
      <dgm:prSet/>
      <dgm:spPr/>
      <dgm:t>
        <a:bodyPr/>
        <a:lstStyle/>
        <a:p>
          <a:endParaRPr lang="en-US"/>
        </a:p>
      </dgm:t>
    </dgm:pt>
    <dgm:pt modelId="{126B9D8E-70EA-714A-89F3-772A75CC095E}" type="sibTrans" cxnId="{A0A14D95-83FF-4245-A4EF-95A1D497CE9B}">
      <dgm:prSet/>
      <dgm:spPr/>
      <dgm:t>
        <a:bodyPr/>
        <a:lstStyle/>
        <a:p>
          <a:endParaRPr lang="en-US"/>
        </a:p>
      </dgm:t>
    </dgm:pt>
    <dgm:pt modelId="{59814838-A7B6-4C44-AC61-7D550C05BFD2}">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using V</a:t>
          </a:r>
        </a:p>
      </dgm:t>
    </dgm:pt>
    <dgm:pt modelId="{05A188C1-8ECC-FC40-A322-A28E7E965562}" type="parTrans" cxnId="{FC20B891-21E9-4943-9D30-02EC48340738}">
      <dgm:prSet/>
      <dgm:spPr/>
      <dgm:t>
        <a:bodyPr/>
        <a:lstStyle/>
        <a:p>
          <a:endParaRPr lang="en-US"/>
        </a:p>
      </dgm:t>
    </dgm:pt>
    <dgm:pt modelId="{15765057-F560-C444-85B7-3D90F51E9932}" type="sibTrans" cxnId="{FC20B891-21E9-4943-9D30-02EC48340738}">
      <dgm:prSet/>
      <dgm:spPr/>
      <dgm:t>
        <a:bodyPr/>
        <a:lstStyle/>
        <a:p>
          <a:endParaRPr lang="en-US"/>
        </a:p>
      </dgm:t>
    </dgm:pt>
    <dgm:pt modelId="{0F6F5EE4-A99E-5B41-903A-2E2638239AAB}">
      <dgm:prSet phldrT="[Text]">
        <dgm:style>
          <a:lnRef idx="2">
            <a:schemeClr val="accent4">
              <a:shade val="50000"/>
            </a:schemeClr>
          </a:lnRef>
          <a:fillRef idx="1">
            <a:schemeClr val="accent4"/>
          </a:fillRef>
          <a:effectRef idx="0">
            <a:schemeClr val="accent4"/>
          </a:effectRef>
          <a:fontRef idx="minor">
            <a:schemeClr val="lt1"/>
          </a:fontRef>
        </dgm:style>
      </dgm:prSet>
      <dgm:spPr/>
      <dgm:t>
        <a:bodyPr/>
        <a:lstStyle/>
        <a:p>
          <a:r>
            <a:rPr lang="is-IS"/>
            <a:t>…?</a:t>
          </a:r>
          <a:endParaRPr lang="en-US"/>
        </a:p>
      </dgm:t>
    </dgm:pt>
    <dgm:pt modelId="{4D86C2F8-AEC3-544A-BDB3-87579CF76673}" type="parTrans" cxnId="{D083D2F9-70A8-7F4B-A18F-96AE8E46B9F9}">
      <dgm:prSet/>
      <dgm:spPr/>
      <dgm:t>
        <a:bodyPr/>
        <a:lstStyle/>
        <a:p>
          <a:endParaRPr lang="en-US"/>
        </a:p>
      </dgm:t>
    </dgm:pt>
    <dgm:pt modelId="{3E981DC7-29B6-FA49-9870-B4F7C0EF76D3}" type="sibTrans" cxnId="{D083D2F9-70A8-7F4B-A18F-96AE8E46B9F9}">
      <dgm:prSet/>
      <dgm:spPr/>
      <dgm:t>
        <a:bodyPr/>
        <a:lstStyle/>
        <a:p>
          <a:endParaRPr lang="en-US"/>
        </a:p>
      </dgm:t>
    </dgm:pt>
    <dgm:pt modelId="{268B0C1B-E7E7-B443-806C-BBCEE96861DF}">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3EB242B6-BC8A-1F4A-819F-B8E116A4C2A3}" type="parTrans" cxnId="{09FCD09F-3ED2-E045-93A7-01BE6EBEE702}">
      <dgm:prSet/>
      <dgm:spPr/>
      <dgm:t>
        <a:bodyPr/>
        <a:lstStyle/>
        <a:p>
          <a:endParaRPr lang="en-US"/>
        </a:p>
      </dgm:t>
    </dgm:pt>
    <dgm:pt modelId="{615D425D-4D73-AB4E-A20A-9BBF3D175AE7}" type="sibTrans" cxnId="{09FCD09F-3ED2-E045-93A7-01BE6EBEE702}">
      <dgm:prSet/>
      <dgm:spPr/>
      <dgm:t>
        <a:bodyPr/>
        <a:lstStyle/>
        <a:p>
          <a:endParaRPr lang="en-US"/>
        </a:p>
      </dgm:t>
    </dgm:pt>
    <dgm:pt modelId="{FE872AB7-D024-DC42-8FB2-41E7A910C55D}">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t>
          </a:r>
        </a:p>
      </dgm:t>
    </dgm:pt>
    <dgm:pt modelId="{39442EA9-AAB9-4249-9D56-76D5CA137089}" type="parTrans" cxnId="{34E570E3-6E27-9A49-8CFF-FFAC28378F07}">
      <dgm:prSet/>
      <dgm:spPr/>
      <dgm:t>
        <a:bodyPr/>
        <a:lstStyle/>
        <a:p>
          <a:endParaRPr lang="en-US"/>
        </a:p>
      </dgm:t>
    </dgm:pt>
    <dgm:pt modelId="{E404D6A0-A03A-4B4E-A03C-E226C2AD27E5}" type="sibTrans" cxnId="{34E570E3-6E27-9A49-8CFF-FFAC28378F07}">
      <dgm:prSet/>
      <dgm:spPr/>
      <dgm:t>
        <a:bodyPr/>
        <a:lstStyle/>
        <a:p>
          <a:endParaRPr lang="en-US"/>
        </a:p>
      </dgm:t>
    </dgm:pt>
    <dgm:pt modelId="{8C03EA22-EFE9-1148-99FB-0E147481DA68}">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by Z</a:t>
          </a:r>
        </a:p>
      </dgm:t>
    </dgm:pt>
    <dgm:pt modelId="{322D7D09-B281-EB4F-905D-8DC52DA089B9}" type="parTrans" cxnId="{DB78316B-1137-3842-BE96-8A785D6DD867}">
      <dgm:prSet/>
      <dgm:spPr/>
      <dgm:t>
        <a:bodyPr/>
        <a:lstStyle/>
        <a:p>
          <a:endParaRPr lang="en-US"/>
        </a:p>
      </dgm:t>
    </dgm:pt>
    <dgm:pt modelId="{0B9EE901-68AD-0C4D-8F88-3B5BDA49A3E2}" type="sibTrans" cxnId="{DB78316B-1137-3842-BE96-8A785D6DD867}">
      <dgm:prSet/>
      <dgm:spPr/>
      <dgm:t>
        <a:bodyPr/>
        <a:lstStyle/>
        <a:p>
          <a:endParaRPr lang="en-US"/>
        </a:p>
      </dgm:t>
    </dgm:pt>
    <dgm:pt modelId="{280A0F93-4641-F248-A331-CFCE8D34B89A}">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AND</a:t>
          </a:r>
        </a:p>
      </dgm:t>
    </dgm:pt>
    <dgm:pt modelId="{427A5AA4-F1D1-7048-A4A1-BB504077BA3E}" type="parTrans" cxnId="{B252C242-B0AB-2D46-A804-51F2EFE0317C}">
      <dgm:prSet/>
      <dgm:spPr/>
      <dgm:t>
        <a:bodyPr/>
        <a:lstStyle/>
        <a:p>
          <a:endParaRPr lang="en-US"/>
        </a:p>
      </dgm:t>
    </dgm:pt>
    <dgm:pt modelId="{3491C139-9951-B54F-9771-08E1CAC7EFBA}" type="sibTrans" cxnId="{B252C242-B0AB-2D46-A804-51F2EFE0317C}">
      <dgm:prSet/>
      <dgm:spPr/>
      <dgm:t>
        <a:bodyPr/>
        <a:lstStyle/>
        <a:p>
          <a:endParaRPr lang="en-US"/>
        </a:p>
      </dgm:t>
    </dgm:pt>
    <dgm:pt modelId="{C15D22C1-B591-3644-8498-0DBC7B663256}">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step 1</a:t>
          </a:r>
        </a:p>
      </dgm:t>
    </dgm:pt>
    <dgm:pt modelId="{43865968-8E54-AB4D-B9A6-9EB397DB61DC}" type="parTrans" cxnId="{A789C2C4-E901-0049-ACE9-D13F791B3F8C}">
      <dgm:prSet/>
      <dgm:spPr/>
      <dgm:t>
        <a:bodyPr/>
        <a:lstStyle/>
        <a:p>
          <a:endParaRPr lang="en-US"/>
        </a:p>
      </dgm:t>
    </dgm:pt>
    <dgm:pt modelId="{40652A78-D81A-2C41-BBC1-98E857A76D98}" type="sibTrans" cxnId="{A789C2C4-E901-0049-ACE9-D13F791B3F8C}">
      <dgm:prSet/>
      <dgm:spPr/>
      <dgm:t>
        <a:bodyPr/>
        <a:lstStyle/>
        <a:p>
          <a:endParaRPr lang="en-US"/>
        </a:p>
      </dgm:t>
    </dgm:pt>
    <dgm:pt modelId="{EC869217-8E90-F64F-ADC9-E2DA8C90B0D8}">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a:t>step 2</a:t>
          </a:r>
        </a:p>
      </dgm:t>
    </dgm:pt>
    <dgm:pt modelId="{EBA0EA25-25C2-C54A-BF64-AC6FBAD1C915}" type="parTrans" cxnId="{35E47354-5F50-D443-85C9-0DDA2CF97F36}">
      <dgm:prSet/>
      <dgm:spPr/>
      <dgm:t>
        <a:bodyPr/>
        <a:lstStyle/>
        <a:p>
          <a:endParaRPr lang="en-US"/>
        </a:p>
      </dgm:t>
    </dgm:pt>
    <dgm:pt modelId="{8959C873-A35C-5A44-BF6D-6BF52181152B}" type="sibTrans" cxnId="{35E47354-5F50-D443-85C9-0DDA2CF97F36}">
      <dgm:prSet/>
      <dgm:spPr/>
      <dgm:t>
        <a:bodyPr/>
        <a:lstStyle/>
        <a:p>
          <a:endParaRPr lang="en-US"/>
        </a:p>
      </dgm:t>
    </dgm:pt>
    <dgm:pt modelId="{39671EDF-54D5-5E40-BEB7-FEE656170067}">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step 3</a:t>
          </a:r>
        </a:p>
      </dgm:t>
    </dgm:pt>
    <dgm:pt modelId="{0DCF3F9A-49E3-B844-9457-299D00341C89}" type="parTrans" cxnId="{AAB342F6-94C4-6148-9D03-3D1A9C45A596}">
      <dgm:prSet/>
      <dgm:spPr/>
      <dgm:t>
        <a:bodyPr/>
        <a:lstStyle/>
        <a:p>
          <a:endParaRPr lang="en-US"/>
        </a:p>
      </dgm:t>
    </dgm:pt>
    <dgm:pt modelId="{2788B337-47ED-1142-99F1-D1C2D83FE350}" type="sibTrans" cxnId="{AAB342F6-94C4-6148-9D03-3D1A9C45A596}">
      <dgm:prSet/>
      <dgm:spPr/>
      <dgm:t>
        <a:bodyPr/>
        <a:lstStyle/>
        <a:p>
          <a:endParaRPr lang="en-US"/>
        </a:p>
      </dgm:t>
    </dgm:pt>
    <dgm:pt modelId="{7D823D6A-B222-2E42-9A94-DC22611BED2D}">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a:t>i.e. like this</a:t>
          </a:r>
        </a:p>
      </dgm:t>
    </dgm:pt>
    <dgm:pt modelId="{5CAAFF08-FEF6-4845-B2BD-082B28C6F3F4}" type="parTrans" cxnId="{AEEF7B33-0CF3-7045-9A9B-5485799D9DD9}">
      <dgm:prSet/>
      <dgm:spPr/>
      <dgm:t>
        <a:bodyPr/>
        <a:lstStyle/>
        <a:p>
          <a:endParaRPr lang="en-US"/>
        </a:p>
      </dgm:t>
    </dgm:pt>
    <dgm:pt modelId="{0BE7E6B5-3E1A-5E48-A146-5CC6B4E345BD}" type="sibTrans" cxnId="{AEEF7B33-0CF3-7045-9A9B-5485799D9DD9}">
      <dgm:prSet/>
      <dgm:spPr/>
      <dgm:t>
        <a:bodyPr/>
        <a:lstStyle/>
        <a:p>
          <a:endParaRPr lang="en-US"/>
        </a:p>
      </dgm:t>
    </dgm:pt>
    <dgm:pt modelId="{29E8159C-2B40-854F-B6C6-0715ED3E0107}">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smtClean="0"/>
            <a:t>Mitigation: A</a:t>
          </a:r>
          <a:endParaRPr lang="en-US" dirty="0"/>
        </a:p>
      </dgm:t>
    </dgm:pt>
    <dgm:pt modelId="{684454A2-D546-6844-9C67-F6B44AA55751}" type="parTrans" cxnId="{5FECF105-005A-9B49-9095-7939644BF00A}">
      <dgm:prSet/>
      <dgm:spPr/>
      <dgm:t>
        <a:bodyPr/>
        <a:lstStyle/>
        <a:p>
          <a:endParaRPr lang="en-US"/>
        </a:p>
      </dgm:t>
    </dgm:pt>
    <dgm:pt modelId="{A4C68419-F985-564C-AC93-B988EFED3503}" type="sibTrans" cxnId="{5FECF105-005A-9B49-9095-7939644BF00A}">
      <dgm:prSet/>
      <dgm:spPr/>
      <dgm:t>
        <a:bodyPr/>
        <a:lstStyle/>
        <a:p>
          <a:endParaRPr lang="en-US"/>
        </a:p>
      </dgm:t>
    </dgm:pt>
    <dgm:pt modelId="{1BC2DE30-97F9-5A45-83C0-8E67E551274D}">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smtClean="0"/>
            <a:t>...</a:t>
          </a:r>
          <a:endParaRPr lang="en-US" dirty="0"/>
        </a:p>
      </dgm:t>
    </dgm:pt>
    <dgm:pt modelId="{5818F799-EE4B-0444-BE06-E9959A1C9908}" type="parTrans" cxnId="{4C15874E-2BEF-1A4F-AEDE-126A807C67BD}">
      <dgm:prSet/>
      <dgm:spPr/>
      <dgm:t>
        <a:bodyPr/>
        <a:lstStyle/>
        <a:p>
          <a:endParaRPr lang="en-US"/>
        </a:p>
      </dgm:t>
    </dgm:pt>
    <dgm:pt modelId="{109F1B6E-1895-2446-83F8-82E19AC28D35}" type="sibTrans" cxnId="{4C15874E-2BEF-1A4F-AEDE-126A807C67BD}">
      <dgm:prSet/>
      <dgm:spPr/>
      <dgm:t>
        <a:bodyPr/>
        <a:lstStyle/>
        <a:p>
          <a:endParaRPr lang="en-US"/>
        </a:p>
      </dgm:t>
    </dgm:pt>
    <dgm:pt modelId="{68036DF4-9B18-7649-9CED-69BA762D588F}">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smtClean="0"/>
            <a:t>Mitigation: B</a:t>
          </a:r>
          <a:endParaRPr lang="en-US" dirty="0"/>
        </a:p>
      </dgm:t>
    </dgm:pt>
    <dgm:pt modelId="{BC2916EC-23E5-AB4A-8160-BD892C4E9EA1}" type="parTrans" cxnId="{E0DFA92F-A007-A24C-9646-D6AB56A55E8B}">
      <dgm:prSet/>
      <dgm:spPr/>
      <dgm:t>
        <a:bodyPr/>
        <a:lstStyle/>
        <a:p>
          <a:endParaRPr lang="en-US"/>
        </a:p>
      </dgm:t>
    </dgm:pt>
    <dgm:pt modelId="{0B24F1F7-6820-6345-AFAC-FA312E771965}" type="sibTrans" cxnId="{E0DFA92F-A007-A24C-9646-D6AB56A55E8B}">
      <dgm:prSet/>
      <dgm:spPr/>
      <dgm:t>
        <a:bodyPr/>
        <a:lstStyle/>
        <a:p>
          <a:endParaRPr lang="en-US"/>
        </a:p>
      </dgm:t>
    </dgm:pt>
    <dgm:pt modelId="{F31B2294-F8C1-1240-B719-D69F412ABE62}">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smtClean="0"/>
            <a:t>...</a:t>
          </a:r>
          <a:endParaRPr lang="en-US" dirty="0"/>
        </a:p>
      </dgm:t>
    </dgm:pt>
    <dgm:pt modelId="{FAEDC6AC-C448-934A-B696-D3FA47C26E39}" type="parTrans" cxnId="{5B94634A-1DA7-0E46-84C5-B26F5795BDD6}">
      <dgm:prSet/>
      <dgm:spPr/>
      <dgm:t>
        <a:bodyPr/>
        <a:lstStyle/>
        <a:p>
          <a:endParaRPr lang="en-US"/>
        </a:p>
      </dgm:t>
    </dgm:pt>
    <dgm:pt modelId="{1D840098-7E64-5943-8A42-D5BB9B8059CE}" type="sibTrans" cxnId="{5B94634A-1DA7-0E46-84C5-B26F5795BDD6}">
      <dgm:prSet/>
      <dgm:spPr/>
      <dgm:t>
        <a:bodyPr/>
        <a:lstStyle/>
        <a:p>
          <a:endParaRPr lang="en-US"/>
        </a:p>
      </dgm:t>
    </dgm:pt>
    <dgm:pt modelId="{3DEB5770-23C1-224B-B4BB-DB94C3CE598E}">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smtClean="0"/>
            <a:t>...</a:t>
          </a:r>
          <a:endParaRPr lang="en-US" dirty="0"/>
        </a:p>
      </dgm:t>
    </dgm:pt>
    <dgm:pt modelId="{CE7D349F-6304-5048-B5F4-3E5F8073B0FD}" type="parTrans" cxnId="{DCFA9054-A7E8-8144-9351-E7872ABB2707}">
      <dgm:prSet/>
      <dgm:spPr/>
      <dgm:t>
        <a:bodyPr/>
        <a:lstStyle/>
        <a:p>
          <a:endParaRPr lang="en-US"/>
        </a:p>
      </dgm:t>
    </dgm:pt>
    <dgm:pt modelId="{16E18720-9E3B-214B-96EE-27536D56A6CB}" type="sibTrans" cxnId="{DCFA9054-A7E8-8144-9351-E7872ABB2707}">
      <dgm:prSet/>
      <dgm:spPr/>
      <dgm:t>
        <a:bodyPr/>
        <a:lstStyle/>
        <a:p>
          <a:endParaRPr lang="en-US"/>
        </a:p>
      </dgm:t>
    </dgm:pt>
    <dgm:pt modelId="{9D7273ED-0E75-A645-88C5-277908ED165D}">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smtClean="0"/>
            <a:t>...</a:t>
          </a:r>
          <a:endParaRPr lang="en-US" dirty="0"/>
        </a:p>
      </dgm:t>
    </dgm:pt>
    <dgm:pt modelId="{FF1FEA26-D6A4-444C-AC5C-584A2F7677EF}" type="parTrans" cxnId="{7CCF8642-32DD-2B40-97E8-A0BAD355DCB6}">
      <dgm:prSet/>
      <dgm:spPr/>
      <dgm:t>
        <a:bodyPr/>
        <a:lstStyle/>
        <a:p>
          <a:endParaRPr lang="en-US"/>
        </a:p>
      </dgm:t>
    </dgm:pt>
    <dgm:pt modelId="{A5A00C2C-AC97-424C-953A-48EF1CD2AEC2}" type="sibTrans" cxnId="{7CCF8642-32DD-2B40-97E8-A0BAD355DCB6}">
      <dgm:prSet/>
      <dgm:spPr/>
      <dgm:t>
        <a:bodyPr/>
        <a:lstStyle/>
        <a:p>
          <a:endParaRPr lang="en-US"/>
        </a:p>
      </dgm:t>
    </dgm:pt>
    <dgm:pt modelId="{3D467A64-B64B-9C43-88EC-241EB171711C}">
      <dgm:prSet phldrT="[Text]">
        <dgm:style>
          <a:lnRef idx="2">
            <a:schemeClr val="accent3">
              <a:shade val="50000"/>
            </a:schemeClr>
          </a:lnRef>
          <a:fillRef idx="1">
            <a:schemeClr val="accent3"/>
          </a:fillRef>
          <a:effectRef idx="0">
            <a:schemeClr val="accent3"/>
          </a:effectRef>
          <a:fontRef idx="minor">
            <a:schemeClr val="lt1"/>
          </a:fontRef>
        </dgm:style>
      </dgm:prSet>
      <dgm:spPr/>
      <dgm:t>
        <a:bodyPr/>
        <a:lstStyle/>
        <a:p>
          <a:r>
            <a:rPr lang="en-US" dirty="0" smtClean="0"/>
            <a:t>...</a:t>
          </a:r>
          <a:endParaRPr lang="en-US" dirty="0"/>
        </a:p>
      </dgm:t>
    </dgm:pt>
    <dgm:pt modelId="{4DAAF337-6416-1747-BD77-A364261CDB51}" type="parTrans" cxnId="{1969F4A2-FB69-CC40-BD51-7C065842B709}">
      <dgm:prSet/>
      <dgm:spPr/>
      <dgm:t>
        <a:bodyPr/>
        <a:lstStyle/>
        <a:p>
          <a:endParaRPr lang="en-US"/>
        </a:p>
      </dgm:t>
    </dgm:pt>
    <dgm:pt modelId="{8B4B019C-F5A3-4649-91FC-D0D8478F30C5}" type="sibTrans" cxnId="{1969F4A2-FB69-CC40-BD51-7C065842B709}">
      <dgm:prSet/>
      <dgm:spPr/>
      <dgm:t>
        <a:bodyPr/>
        <a:lstStyle/>
        <a:p>
          <a:endParaRPr lang="en-US"/>
        </a:p>
      </dgm:t>
    </dgm:pt>
    <dgm:pt modelId="{40C93E09-661E-BA42-A7C4-B4B6DA2A5A78}" type="pres">
      <dgm:prSet presAssocID="{453182FD-6916-274F-ACC6-E68DC98FBA19}" presName="diagram" presStyleCnt="0">
        <dgm:presLayoutVars>
          <dgm:chPref val="1"/>
          <dgm:dir/>
          <dgm:animOne val="branch"/>
          <dgm:animLvl val="lvl"/>
          <dgm:resizeHandles val="exact"/>
        </dgm:presLayoutVars>
      </dgm:prSet>
      <dgm:spPr/>
      <dgm:t>
        <a:bodyPr/>
        <a:lstStyle/>
        <a:p>
          <a:endParaRPr lang="en-US"/>
        </a:p>
      </dgm:t>
    </dgm:pt>
    <dgm:pt modelId="{887A63DF-409B-8D42-919F-ABBB5C6EA996}" type="pres">
      <dgm:prSet presAssocID="{3D3B7CAE-8F64-CD45-B888-42A8E2C53EB2}" presName="root1" presStyleCnt="0"/>
      <dgm:spPr/>
    </dgm:pt>
    <dgm:pt modelId="{00E921AD-864B-3C47-83C9-B751F44A4694}" type="pres">
      <dgm:prSet presAssocID="{3D3B7CAE-8F64-CD45-B888-42A8E2C53EB2}" presName="LevelOneTextNode" presStyleLbl="node0" presStyleIdx="0" presStyleCnt="4">
        <dgm:presLayoutVars>
          <dgm:chPref val="3"/>
        </dgm:presLayoutVars>
      </dgm:prSet>
      <dgm:spPr/>
      <dgm:t>
        <a:bodyPr/>
        <a:lstStyle/>
        <a:p>
          <a:endParaRPr lang="en-US"/>
        </a:p>
      </dgm:t>
    </dgm:pt>
    <dgm:pt modelId="{F846440D-D672-D140-915F-7BA0C973B5AF}" type="pres">
      <dgm:prSet presAssocID="{3D3B7CAE-8F64-CD45-B888-42A8E2C53EB2}" presName="level2hierChild" presStyleCnt="0"/>
      <dgm:spPr/>
    </dgm:pt>
    <dgm:pt modelId="{A0E321F5-4217-2D47-B804-F6A739134810}" type="pres">
      <dgm:prSet presAssocID="{B6E60A8D-0F79-7B45-ACE8-8A89B25A675B}" presName="conn2-1" presStyleLbl="parChTrans1D2" presStyleIdx="0" presStyleCnt="9"/>
      <dgm:spPr/>
      <dgm:t>
        <a:bodyPr/>
        <a:lstStyle/>
        <a:p>
          <a:endParaRPr lang="en-US"/>
        </a:p>
      </dgm:t>
    </dgm:pt>
    <dgm:pt modelId="{C2D734E1-063B-454E-AE2F-0715D167EFC1}" type="pres">
      <dgm:prSet presAssocID="{B6E60A8D-0F79-7B45-ACE8-8A89B25A675B}" presName="connTx" presStyleLbl="parChTrans1D2" presStyleIdx="0" presStyleCnt="9"/>
      <dgm:spPr/>
      <dgm:t>
        <a:bodyPr/>
        <a:lstStyle/>
        <a:p>
          <a:endParaRPr lang="en-US"/>
        </a:p>
      </dgm:t>
    </dgm:pt>
    <dgm:pt modelId="{D53E6472-29CF-C74D-ACEC-BD7F2B1D5DD7}" type="pres">
      <dgm:prSet presAssocID="{55E56C4E-68EF-C74E-9318-CC9F08BB447A}" presName="root2" presStyleCnt="0"/>
      <dgm:spPr/>
    </dgm:pt>
    <dgm:pt modelId="{BEC69085-8E16-7448-9124-02D7DB6D98C7}" type="pres">
      <dgm:prSet presAssocID="{55E56C4E-68EF-C74E-9318-CC9F08BB447A}" presName="LevelTwoTextNode" presStyleLbl="node2" presStyleIdx="0" presStyleCnt="9">
        <dgm:presLayoutVars>
          <dgm:chPref val="3"/>
        </dgm:presLayoutVars>
      </dgm:prSet>
      <dgm:spPr/>
      <dgm:t>
        <a:bodyPr/>
        <a:lstStyle/>
        <a:p>
          <a:endParaRPr lang="en-US"/>
        </a:p>
      </dgm:t>
    </dgm:pt>
    <dgm:pt modelId="{D6B41157-12D4-3B4A-8B23-5212EEEFC033}" type="pres">
      <dgm:prSet presAssocID="{55E56C4E-68EF-C74E-9318-CC9F08BB447A}" presName="level3hierChild" presStyleCnt="0"/>
      <dgm:spPr/>
    </dgm:pt>
    <dgm:pt modelId="{94B9509C-2EF4-314F-A6F9-BEEA43AC30F3}" type="pres">
      <dgm:prSet presAssocID="{427A5AA4-F1D1-7048-A4A1-BB504077BA3E}" presName="conn2-1" presStyleLbl="parChTrans1D3" presStyleIdx="0" presStyleCnt="7"/>
      <dgm:spPr/>
      <dgm:t>
        <a:bodyPr/>
        <a:lstStyle/>
        <a:p>
          <a:endParaRPr lang="en-US"/>
        </a:p>
      </dgm:t>
    </dgm:pt>
    <dgm:pt modelId="{B8F8BF5E-8ED3-9D4E-AB29-B73CA0C74457}" type="pres">
      <dgm:prSet presAssocID="{427A5AA4-F1D1-7048-A4A1-BB504077BA3E}" presName="connTx" presStyleLbl="parChTrans1D3" presStyleIdx="0" presStyleCnt="7"/>
      <dgm:spPr/>
      <dgm:t>
        <a:bodyPr/>
        <a:lstStyle/>
        <a:p>
          <a:endParaRPr lang="en-US"/>
        </a:p>
      </dgm:t>
    </dgm:pt>
    <dgm:pt modelId="{160BA6C3-509A-F04B-98F7-5C08EB243F18}" type="pres">
      <dgm:prSet presAssocID="{280A0F93-4641-F248-A331-CFCE8D34B89A}" presName="root2" presStyleCnt="0"/>
      <dgm:spPr/>
    </dgm:pt>
    <dgm:pt modelId="{87196932-04A2-9C42-9C93-29B4DE97BCCE}" type="pres">
      <dgm:prSet presAssocID="{280A0F93-4641-F248-A331-CFCE8D34B89A}" presName="LevelTwoTextNode" presStyleLbl="node3" presStyleIdx="0" presStyleCnt="7">
        <dgm:presLayoutVars>
          <dgm:chPref val="3"/>
        </dgm:presLayoutVars>
      </dgm:prSet>
      <dgm:spPr/>
      <dgm:t>
        <a:bodyPr/>
        <a:lstStyle/>
        <a:p>
          <a:endParaRPr lang="en-US"/>
        </a:p>
      </dgm:t>
    </dgm:pt>
    <dgm:pt modelId="{96172E89-AB0D-254C-A889-CFED3EBAF249}" type="pres">
      <dgm:prSet presAssocID="{280A0F93-4641-F248-A331-CFCE8D34B89A}" presName="level3hierChild" presStyleCnt="0"/>
      <dgm:spPr/>
    </dgm:pt>
    <dgm:pt modelId="{FA37FFAC-65CD-8D4F-B8BE-57E59C659DBB}" type="pres">
      <dgm:prSet presAssocID="{43865968-8E54-AB4D-B9A6-9EB397DB61DC}" presName="conn2-1" presStyleLbl="parChTrans1D4" presStyleIdx="0" presStyleCnt="5"/>
      <dgm:spPr/>
      <dgm:t>
        <a:bodyPr/>
        <a:lstStyle/>
        <a:p>
          <a:endParaRPr lang="en-US"/>
        </a:p>
      </dgm:t>
    </dgm:pt>
    <dgm:pt modelId="{D5C6A6CB-0AF6-164B-835B-ECA48A996B9D}" type="pres">
      <dgm:prSet presAssocID="{43865968-8E54-AB4D-B9A6-9EB397DB61DC}" presName="connTx" presStyleLbl="parChTrans1D4" presStyleIdx="0" presStyleCnt="5"/>
      <dgm:spPr/>
      <dgm:t>
        <a:bodyPr/>
        <a:lstStyle/>
        <a:p>
          <a:endParaRPr lang="en-US"/>
        </a:p>
      </dgm:t>
    </dgm:pt>
    <dgm:pt modelId="{259026C3-706E-9A4E-A234-287E0BD35823}" type="pres">
      <dgm:prSet presAssocID="{C15D22C1-B591-3644-8498-0DBC7B663256}" presName="root2" presStyleCnt="0"/>
      <dgm:spPr/>
    </dgm:pt>
    <dgm:pt modelId="{DE26A20C-80D7-8C40-9050-9FC9333F7DA0}" type="pres">
      <dgm:prSet presAssocID="{C15D22C1-B591-3644-8498-0DBC7B663256}" presName="LevelTwoTextNode" presStyleLbl="node4" presStyleIdx="0" presStyleCnt="5">
        <dgm:presLayoutVars>
          <dgm:chPref val="3"/>
        </dgm:presLayoutVars>
      </dgm:prSet>
      <dgm:spPr/>
      <dgm:t>
        <a:bodyPr/>
        <a:lstStyle/>
        <a:p>
          <a:endParaRPr lang="en-US"/>
        </a:p>
      </dgm:t>
    </dgm:pt>
    <dgm:pt modelId="{2F93B8F1-81B6-B24B-A662-FFEC1D29646B}" type="pres">
      <dgm:prSet presAssocID="{C15D22C1-B591-3644-8498-0DBC7B663256}" presName="level3hierChild" presStyleCnt="0"/>
      <dgm:spPr/>
    </dgm:pt>
    <dgm:pt modelId="{73789289-E28E-444D-A7EE-4467701AB1F8}" type="pres">
      <dgm:prSet presAssocID="{EBA0EA25-25C2-C54A-BF64-AC6FBAD1C915}" presName="conn2-1" presStyleLbl="parChTrans1D4" presStyleIdx="1" presStyleCnt="5"/>
      <dgm:spPr/>
      <dgm:t>
        <a:bodyPr/>
        <a:lstStyle/>
        <a:p>
          <a:endParaRPr lang="en-US"/>
        </a:p>
      </dgm:t>
    </dgm:pt>
    <dgm:pt modelId="{C07D962D-646E-DC4C-BD7C-FCEC43524ADC}" type="pres">
      <dgm:prSet presAssocID="{EBA0EA25-25C2-C54A-BF64-AC6FBAD1C915}" presName="connTx" presStyleLbl="parChTrans1D4" presStyleIdx="1" presStyleCnt="5"/>
      <dgm:spPr/>
      <dgm:t>
        <a:bodyPr/>
        <a:lstStyle/>
        <a:p>
          <a:endParaRPr lang="en-US"/>
        </a:p>
      </dgm:t>
    </dgm:pt>
    <dgm:pt modelId="{6A68AFB0-7C0A-4340-8B43-E381D0EB0C6C}" type="pres">
      <dgm:prSet presAssocID="{EC869217-8E90-F64F-ADC9-E2DA8C90B0D8}" presName="root2" presStyleCnt="0"/>
      <dgm:spPr/>
    </dgm:pt>
    <dgm:pt modelId="{58020F26-91B0-A542-BBA6-31054992CE34}" type="pres">
      <dgm:prSet presAssocID="{EC869217-8E90-F64F-ADC9-E2DA8C90B0D8}" presName="LevelTwoTextNode" presStyleLbl="node4" presStyleIdx="1" presStyleCnt="5">
        <dgm:presLayoutVars>
          <dgm:chPref val="3"/>
        </dgm:presLayoutVars>
      </dgm:prSet>
      <dgm:spPr/>
      <dgm:t>
        <a:bodyPr/>
        <a:lstStyle/>
        <a:p>
          <a:endParaRPr lang="en-US"/>
        </a:p>
      </dgm:t>
    </dgm:pt>
    <dgm:pt modelId="{78A3DA17-FEE9-1149-AE17-A02256F38A40}" type="pres">
      <dgm:prSet presAssocID="{EC869217-8E90-F64F-ADC9-E2DA8C90B0D8}" presName="level3hierChild" presStyleCnt="0"/>
      <dgm:spPr/>
    </dgm:pt>
    <dgm:pt modelId="{71CFA02D-6CED-864C-B8BC-A158C4FEAEA6}" type="pres">
      <dgm:prSet presAssocID="{0DCF3F9A-49E3-B844-9457-299D00341C89}" presName="conn2-1" presStyleLbl="parChTrans1D4" presStyleIdx="2" presStyleCnt="5"/>
      <dgm:spPr/>
      <dgm:t>
        <a:bodyPr/>
        <a:lstStyle/>
        <a:p>
          <a:endParaRPr lang="en-US"/>
        </a:p>
      </dgm:t>
    </dgm:pt>
    <dgm:pt modelId="{4458F6FF-931D-BD4C-8339-6095C1BD4EC8}" type="pres">
      <dgm:prSet presAssocID="{0DCF3F9A-49E3-B844-9457-299D00341C89}" presName="connTx" presStyleLbl="parChTrans1D4" presStyleIdx="2" presStyleCnt="5"/>
      <dgm:spPr/>
      <dgm:t>
        <a:bodyPr/>
        <a:lstStyle/>
        <a:p>
          <a:endParaRPr lang="en-US"/>
        </a:p>
      </dgm:t>
    </dgm:pt>
    <dgm:pt modelId="{25144655-4768-2242-B232-7E16F04F6E7D}" type="pres">
      <dgm:prSet presAssocID="{39671EDF-54D5-5E40-BEB7-FEE656170067}" presName="root2" presStyleCnt="0"/>
      <dgm:spPr/>
    </dgm:pt>
    <dgm:pt modelId="{2AE03B32-21DD-E942-87C5-24007EC752AC}" type="pres">
      <dgm:prSet presAssocID="{39671EDF-54D5-5E40-BEB7-FEE656170067}" presName="LevelTwoTextNode" presStyleLbl="node4" presStyleIdx="2" presStyleCnt="5">
        <dgm:presLayoutVars>
          <dgm:chPref val="3"/>
        </dgm:presLayoutVars>
      </dgm:prSet>
      <dgm:spPr/>
      <dgm:t>
        <a:bodyPr/>
        <a:lstStyle/>
        <a:p>
          <a:endParaRPr lang="en-US"/>
        </a:p>
      </dgm:t>
    </dgm:pt>
    <dgm:pt modelId="{2B78BCFB-2F3B-1F4A-ACA8-861298CCB297}" type="pres">
      <dgm:prSet presAssocID="{39671EDF-54D5-5E40-BEB7-FEE656170067}" presName="level3hierChild" presStyleCnt="0"/>
      <dgm:spPr/>
    </dgm:pt>
    <dgm:pt modelId="{CE9F682F-1A50-BE44-9816-D2AA67241487}" type="pres">
      <dgm:prSet presAssocID="{5E4C65F8-7AAD-7C4F-B355-D9795D1DCEE4}" presName="conn2-1" presStyleLbl="parChTrans1D2" presStyleIdx="1" presStyleCnt="9"/>
      <dgm:spPr/>
      <dgm:t>
        <a:bodyPr/>
        <a:lstStyle/>
        <a:p>
          <a:endParaRPr lang="en-US"/>
        </a:p>
      </dgm:t>
    </dgm:pt>
    <dgm:pt modelId="{70BBB970-34CC-004E-9874-1D2D6BB6CEAF}" type="pres">
      <dgm:prSet presAssocID="{5E4C65F8-7AAD-7C4F-B355-D9795D1DCEE4}" presName="connTx" presStyleLbl="parChTrans1D2" presStyleIdx="1" presStyleCnt="9"/>
      <dgm:spPr/>
      <dgm:t>
        <a:bodyPr/>
        <a:lstStyle/>
        <a:p>
          <a:endParaRPr lang="en-US"/>
        </a:p>
      </dgm:t>
    </dgm:pt>
    <dgm:pt modelId="{A0E7B258-ADA0-5146-BC90-C82CDE8F070F}" type="pres">
      <dgm:prSet presAssocID="{F9207458-1FB3-744B-B310-BF13D6D43278}" presName="root2" presStyleCnt="0"/>
      <dgm:spPr/>
    </dgm:pt>
    <dgm:pt modelId="{82B78342-F267-6047-BA15-4610393462F9}" type="pres">
      <dgm:prSet presAssocID="{F9207458-1FB3-744B-B310-BF13D6D43278}" presName="LevelTwoTextNode" presStyleLbl="node2" presStyleIdx="1" presStyleCnt="9">
        <dgm:presLayoutVars>
          <dgm:chPref val="3"/>
        </dgm:presLayoutVars>
      </dgm:prSet>
      <dgm:spPr/>
      <dgm:t>
        <a:bodyPr/>
        <a:lstStyle/>
        <a:p>
          <a:endParaRPr lang="en-US"/>
        </a:p>
      </dgm:t>
    </dgm:pt>
    <dgm:pt modelId="{2BE3B7BA-6CE6-A842-AC0C-52741402E7EF}" type="pres">
      <dgm:prSet presAssocID="{F9207458-1FB3-744B-B310-BF13D6D43278}" presName="level3hierChild" presStyleCnt="0"/>
      <dgm:spPr/>
    </dgm:pt>
    <dgm:pt modelId="{DE4D1C03-3B78-5246-B5E6-7ACAFF325417}" type="pres">
      <dgm:prSet presAssocID="{5CAAFF08-FEF6-4845-B2BD-082B28C6F3F4}" presName="conn2-1" presStyleLbl="parChTrans1D3" presStyleIdx="1" presStyleCnt="7"/>
      <dgm:spPr/>
      <dgm:t>
        <a:bodyPr/>
        <a:lstStyle/>
        <a:p>
          <a:endParaRPr lang="en-US"/>
        </a:p>
      </dgm:t>
    </dgm:pt>
    <dgm:pt modelId="{7F737A0A-C5A0-C34E-B529-76C1B196108A}" type="pres">
      <dgm:prSet presAssocID="{5CAAFF08-FEF6-4845-B2BD-082B28C6F3F4}" presName="connTx" presStyleLbl="parChTrans1D3" presStyleIdx="1" presStyleCnt="7"/>
      <dgm:spPr/>
      <dgm:t>
        <a:bodyPr/>
        <a:lstStyle/>
        <a:p>
          <a:endParaRPr lang="en-US"/>
        </a:p>
      </dgm:t>
    </dgm:pt>
    <dgm:pt modelId="{7A886B4E-99F3-2A49-8219-DDC1B7D02FDE}" type="pres">
      <dgm:prSet presAssocID="{7D823D6A-B222-2E42-9A94-DC22611BED2D}" presName="root2" presStyleCnt="0"/>
      <dgm:spPr/>
    </dgm:pt>
    <dgm:pt modelId="{3B334637-9F3A-434A-809E-E4FD4FE21C0F}" type="pres">
      <dgm:prSet presAssocID="{7D823D6A-B222-2E42-9A94-DC22611BED2D}" presName="LevelTwoTextNode" presStyleLbl="node3" presStyleIdx="1" presStyleCnt="7">
        <dgm:presLayoutVars>
          <dgm:chPref val="3"/>
        </dgm:presLayoutVars>
      </dgm:prSet>
      <dgm:spPr/>
      <dgm:t>
        <a:bodyPr/>
        <a:lstStyle/>
        <a:p>
          <a:endParaRPr lang="en-US"/>
        </a:p>
      </dgm:t>
    </dgm:pt>
    <dgm:pt modelId="{38A58D7E-6C14-B847-BCFF-D0D5F8A19901}" type="pres">
      <dgm:prSet presAssocID="{7D823D6A-B222-2E42-9A94-DC22611BED2D}" presName="level3hierChild" presStyleCnt="0"/>
      <dgm:spPr/>
    </dgm:pt>
    <dgm:pt modelId="{5EB1E411-B859-404C-91EB-5DBF75CB0C0C}" type="pres">
      <dgm:prSet presAssocID="{684454A2-D546-6844-9C67-F6B44AA55751}" presName="conn2-1" presStyleLbl="parChTrans1D4" presStyleIdx="3" presStyleCnt="5"/>
      <dgm:spPr/>
    </dgm:pt>
    <dgm:pt modelId="{2748BBBF-812C-5947-B1B2-1D9D754EAF64}" type="pres">
      <dgm:prSet presAssocID="{684454A2-D546-6844-9C67-F6B44AA55751}" presName="connTx" presStyleLbl="parChTrans1D4" presStyleIdx="3" presStyleCnt="5"/>
      <dgm:spPr/>
    </dgm:pt>
    <dgm:pt modelId="{633CB918-2AED-BE4F-ADD0-F04E229A61C6}" type="pres">
      <dgm:prSet presAssocID="{29E8159C-2B40-854F-B6C6-0715ED3E0107}" presName="root2" presStyleCnt="0"/>
      <dgm:spPr/>
    </dgm:pt>
    <dgm:pt modelId="{1D2937DE-27E5-E145-80F7-75EC7A2DC574}" type="pres">
      <dgm:prSet presAssocID="{29E8159C-2B40-854F-B6C6-0715ED3E0107}" presName="LevelTwoTextNode" presStyleLbl="node4" presStyleIdx="3" presStyleCnt="5">
        <dgm:presLayoutVars>
          <dgm:chPref val="3"/>
        </dgm:presLayoutVars>
      </dgm:prSet>
      <dgm:spPr/>
      <dgm:t>
        <a:bodyPr/>
        <a:lstStyle/>
        <a:p>
          <a:endParaRPr lang="en-US"/>
        </a:p>
      </dgm:t>
    </dgm:pt>
    <dgm:pt modelId="{650D1EEF-EEA4-B44C-A5DA-87B2FAD952B7}" type="pres">
      <dgm:prSet presAssocID="{29E8159C-2B40-854F-B6C6-0715ED3E0107}" presName="level3hierChild" presStyleCnt="0"/>
      <dgm:spPr/>
    </dgm:pt>
    <dgm:pt modelId="{8B3E3CA5-1B11-1240-BA42-4F9ACD0608AE}" type="pres">
      <dgm:prSet presAssocID="{B3C15603-793D-7944-886A-CFF98E055770}" presName="root1" presStyleCnt="0"/>
      <dgm:spPr/>
    </dgm:pt>
    <dgm:pt modelId="{174BC803-5152-7440-95D6-B6CC87F3EB96}" type="pres">
      <dgm:prSet presAssocID="{B3C15603-793D-7944-886A-CFF98E055770}" presName="LevelOneTextNode" presStyleLbl="node0" presStyleIdx="1" presStyleCnt="4">
        <dgm:presLayoutVars>
          <dgm:chPref val="3"/>
        </dgm:presLayoutVars>
      </dgm:prSet>
      <dgm:spPr/>
      <dgm:t>
        <a:bodyPr/>
        <a:lstStyle/>
        <a:p>
          <a:endParaRPr lang="en-US"/>
        </a:p>
      </dgm:t>
    </dgm:pt>
    <dgm:pt modelId="{85F602FC-A20B-7C4E-B391-DA3562BA6AE5}" type="pres">
      <dgm:prSet presAssocID="{B3C15603-793D-7944-886A-CFF98E055770}" presName="level2hierChild" presStyleCnt="0"/>
      <dgm:spPr/>
    </dgm:pt>
    <dgm:pt modelId="{43DAD2AC-2F1F-9B43-BEA1-64AA249D51D0}" type="pres">
      <dgm:prSet presAssocID="{9DBFE190-9EC7-C54D-B987-1BF023327CFF}" presName="conn2-1" presStyleLbl="parChTrans1D2" presStyleIdx="2" presStyleCnt="9"/>
      <dgm:spPr/>
      <dgm:t>
        <a:bodyPr/>
        <a:lstStyle/>
        <a:p>
          <a:endParaRPr lang="en-US"/>
        </a:p>
      </dgm:t>
    </dgm:pt>
    <dgm:pt modelId="{7572ADBC-5A2F-C248-8D6F-F25814D65DDB}" type="pres">
      <dgm:prSet presAssocID="{9DBFE190-9EC7-C54D-B987-1BF023327CFF}" presName="connTx" presStyleLbl="parChTrans1D2" presStyleIdx="2" presStyleCnt="9"/>
      <dgm:spPr/>
      <dgm:t>
        <a:bodyPr/>
        <a:lstStyle/>
        <a:p>
          <a:endParaRPr lang="en-US"/>
        </a:p>
      </dgm:t>
    </dgm:pt>
    <dgm:pt modelId="{7A8BD0CE-452F-B041-BFF9-B7125420C8C0}" type="pres">
      <dgm:prSet presAssocID="{4D9D81D3-20E5-6548-84E7-25DB318202DC}" presName="root2" presStyleCnt="0"/>
      <dgm:spPr/>
    </dgm:pt>
    <dgm:pt modelId="{CBA49FF8-3F37-2F47-808D-8F29D35B0D5F}" type="pres">
      <dgm:prSet presAssocID="{4D9D81D3-20E5-6548-84E7-25DB318202DC}" presName="LevelTwoTextNode" presStyleLbl="node2" presStyleIdx="2" presStyleCnt="9">
        <dgm:presLayoutVars>
          <dgm:chPref val="3"/>
        </dgm:presLayoutVars>
      </dgm:prSet>
      <dgm:spPr/>
      <dgm:t>
        <a:bodyPr/>
        <a:lstStyle/>
        <a:p>
          <a:endParaRPr lang="en-US"/>
        </a:p>
      </dgm:t>
    </dgm:pt>
    <dgm:pt modelId="{99733322-7FE7-024A-A597-6C6E53E222F3}" type="pres">
      <dgm:prSet presAssocID="{4D9D81D3-20E5-6548-84E7-25DB318202DC}" presName="level3hierChild" presStyleCnt="0"/>
      <dgm:spPr/>
    </dgm:pt>
    <dgm:pt modelId="{C19809D0-B0E2-AF4A-BA90-4D8A8614D82A}" type="pres">
      <dgm:prSet presAssocID="{5818F799-EE4B-0444-BE06-E9959A1C9908}" presName="conn2-1" presStyleLbl="parChTrans1D3" presStyleIdx="2" presStyleCnt="7"/>
      <dgm:spPr/>
    </dgm:pt>
    <dgm:pt modelId="{939727E6-4D94-4448-91C8-6ACAE49199E4}" type="pres">
      <dgm:prSet presAssocID="{5818F799-EE4B-0444-BE06-E9959A1C9908}" presName="connTx" presStyleLbl="parChTrans1D3" presStyleIdx="2" presStyleCnt="7"/>
      <dgm:spPr/>
    </dgm:pt>
    <dgm:pt modelId="{4C6F4095-FC32-0741-8062-2FDAE0C4B291}" type="pres">
      <dgm:prSet presAssocID="{1BC2DE30-97F9-5A45-83C0-8E67E551274D}" presName="root2" presStyleCnt="0"/>
      <dgm:spPr/>
    </dgm:pt>
    <dgm:pt modelId="{3A77A771-806E-0A46-9C36-94C489C058C2}" type="pres">
      <dgm:prSet presAssocID="{1BC2DE30-97F9-5A45-83C0-8E67E551274D}" presName="LevelTwoTextNode" presStyleLbl="node3" presStyleIdx="2" presStyleCnt="7">
        <dgm:presLayoutVars>
          <dgm:chPref val="3"/>
        </dgm:presLayoutVars>
      </dgm:prSet>
      <dgm:spPr/>
      <dgm:t>
        <a:bodyPr/>
        <a:lstStyle/>
        <a:p>
          <a:endParaRPr lang="en-US"/>
        </a:p>
      </dgm:t>
    </dgm:pt>
    <dgm:pt modelId="{A8976C00-7863-2843-BEE0-AFF11BC868BA}" type="pres">
      <dgm:prSet presAssocID="{1BC2DE30-97F9-5A45-83C0-8E67E551274D}" presName="level3hierChild" presStyleCnt="0"/>
      <dgm:spPr/>
    </dgm:pt>
    <dgm:pt modelId="{A552A615-93C1-4342-B26D-B669D3D708EE}" type="pres">
      <dgm:prSet presAssocID="{BC2916EC-23E5-AB4A-8160-BD892C4E9EA1}" presName="conn2-1" presStyleLbl="parChTrans1D4" presStyleIdx="4" presStyleCnt="5"/>
      <dgm:spPr/>
    </dgm:pt>
    <dgm:pt modelId="{CEEC7EDD-BB41-554D-8F9F-8F72E1D0E801}" type="pres">
      <dgm:prSet presAssocID="{BC2916EC-23E5-AB4A-8160-BD892C4E9EA1}" presName="connTx" presStyleLbl="parChTrans1D4" presStyleIdx="4" presStyleCnt="5"/>
      <dgm:spPr/>
    </dgm:pt>
    <dgm:pt modelId="{C8DC4168-AA95-8446-90E2-DF48DB145425}" type="pres">
      <dgm:prSet presAssocID="{68036DF4-9B18-7649-9CED-69BA762D588F}" presName="root2" presStyleCnt="0"/>
      <dgm:spPr/>
    </dgm:pt>
    <dgm:pt modelId="{54A5541A-D545-4E4A-A17A-A377B9BCB7CF}" type="pres">
      <dgm:prSet presAssocID="{68036DF4-9B18-7649-9CED-69BA762D588F}" presName="LevelTwoTextNode" presStyleLbl="node4" presStyleIdx="4" presStyleCnt="5">
        <dgm:presLayoutVars>
          <dgm:chPref val="3"/>
        </dgm:presLayoutVars>
      </dgm:prSet>
      <dgm:spPr/>
      <dgm:t>
        <a:bodyPr/>
        <a:lstStyle/>
        <a:p>
          <a:endParaRPr lang="en-US"/>
        </a:p>
      </dgm:t>
    </dgm:pt>
    <dgm:pt modelId="{2FD4E070-CF2B-9A49-B2BF-828098A9AF7D}" type="pres">
      <dgm:prSet presAssocID="{68036DF4-9B18-7649-9CED-69BA762D588F}" presName="level3hierChild" presStyleCnt="0"/>
      <dgm:spPr/>
    </dgm:pt>
    <dgm:pt modelId="{7412CFC9-27FB-D34D-AF4B-BD72F047947D}" type="pres">
      <dgm:prSet presAssocID="{D1517B60-9F14-A841-B7EE-9C5195938F89}" presName="conn2-1" presStyleLbl="parChTrans1D2" presStyleIdx="3" presStyleCnt="9"/>
      <dgm:spPr/>
      <dgm:t>
        <a:bodyPr/>
        <a:lstStyle/>
        <a:p>
          <a:endParaRPr lang="en-US"/>
        </a:p>
      </dgm:t>
    </dgm:pt>
    <dgm:pt modelId="{9B043679-4A44-B745-80EA-9D757A831456}" type="pres">
      <dgm:prSet presAssocID="{D1517B60-9F14-A841-B7EE-9C5195938F89}" presName="connTx" presStyleLbl="parChTrans1D2" presStyleIdx="3" presStyleCnt="9"/>
      <dgm:spPr/>
      <dgm:t>
        <a:bodyPr/>
        <a:lstStyle/>
        <a:p>
          <a:endParaRPr lang="en-US"/>
        </a:p>
      </dgm:t>
    </dgm:pt>
    <dgm:pt modelId="{FC0AC82B-855B-3F43-8222-B9BEB432E342}" type="pres">
      <dgm:prSet presAssocID="{102E3871-77F5-354C-A695-EB533EFAD804}" presName="root2" presStyleCnt="0"/>
      <dgm:spPr/>
    </dgm:pt>
    <dgm:pt modelId="{E937DFD2-D195-8C4C-80DA-CE56ADE30D7A}" type="pres">
      <dgm:prSet presAssocID="{102E3871-77F5-354C-A695-EB533EFAD804}" presName="LevelTwoTextNode" presStyleLbl="node2" presStyleIdx="3" presStyleCnt="9">
        <dgm:presLayoutVars>
          <dgm:chPref val="3"/>
        </dgm:presLayoutVars>
      </dgm:prSet>
      <dgm:spPr/>
      <dgm:t>
        <a:bodyPr/>
        <a:lstStyle/>
        <a:p>
          <a:endParaRPr lang="en-US"/>
        </a:p>
      </dgm:t>
    </dgm:pt>
    <dgm:pt modelId="{C2383F70-5C5A-B540-8015-07465CB387DC}" type="pres">
      <dgm:prSet presAssocID="{102E3871-77F5-354C-A695-EB533EFAD804}" presName="level3hierChild" presStyleCnt="0"/>
      <dgm:spPr/>
    </dgm:pt>
    <dgm:pt modelId="{0F1BBA15-5040-0043-A209-B4335537B5A5}" type="pres">
      <dgm:prSet presAssocID="{FAEDC6AC-C448-934A-B696-D3FA47C26E39}" presName="conn2-1" presStyleLbl="parChTrans1D3" presStyleIdx="3" presStyleCnt="7"/>
      <dgm:spPr/>
    </dgm:pt>
    <dgm:pt modelId="{AD66FD79-6D20-FC4F-9329-B7302A3513B6}" type="pres">
      <dgm:prSet presAssocID="{FAEDC6AC-C448-934A-B696-D3FA47C26E39}" presName="connTx" presStyleLbl="parChTrans1D3" presStyleIdx="3" presStyleCnt="7"/>
      <dgm:spPr/>
    </dgm:pt>
    <dgm:pt modelId="{4170FE0F-DBEF-A14D-B8E8-12FA8D7EF3AF}" type="pres">
      <dgm:prSet presAssocID="{F31B2294-F8C1-1240-B719-D69F412ABE62}" presName="root2" presStyleCnt="0"/>
      <dgm:spPr/>
    </dgm:pt>
    <dgm:pt modelId="{EFA8C74C-560A-9540-B912-1E8179307C79}" type="pres">
      <dgm:prSet presAssocID="{F31B2294-F8C1-1240-B719-D69F412ABE62}" presName="LevelTwoTextNode" presStyleLbl="node3" presStyleIdx="3" presStyleCnt="7">
        <dgm:presLayoutVars>
          <dgm:chPref val="3"/>
        </dgm:presLayoutVars>
      </dgm:prSet>
      <dgm:spPr/>
      <dgm:t>
        <a:bodyPr/>
        <a:lstStyle/>
        <a:p>
          <a:endParaRPr lang="en-US"/>
        </a:p>
      </dgm:t>
    </dgm:pt>
    <dgm:pt modelId="{09632F26-DF35-C047-92D3-46056B581432}" type="pres">
      <dgm:prSet presAssocID="{F31B2294-F8C1-1240-B719-D69F412ABE62}" presName="level3hierChild" presStyleCnt="0"/>
      <dgm:spPr/>
    </dgm:pt>
    <dgm:pt modelId="{BFC34115-63D0-F14B-9D88-BA6045BA3424}" type="pres">
      <dgm:prSet presAssocID="{322D7D09-B281-EB4F-905D-8DC52DA089B9}" presName="conn2-1" presStyleLbl="parChTrans1D2" presStyleIdx="4" presStyleCnt="9"/>
      <dgm:spPr/>
      <dgm:t>
        <a:bodyPr/>
        <a:lstStyle/>
        <a:p>
          <a:endParaRPr lang="en-US"/>
        </a:p>
      </dgm:t>
    </dgm:pt>
    <dgm:pt modelId="{762D056E-C6D2-DF4F-AB20-60ACE2E45BBE}" type="pres">
      <dgm:prSet presAssocID="{322D7D09-B281-EB4F-905D-8DC52DA089B9}" presName="connTx" presStyleLbl="parChTrans1D2" presStyleIdx="4" presStyleCnt="9"/>
      <dgm:spPr/>
      <dgm:t>
        <a:bodyPr/>
        <a:lstStyle/>
        <a:p>
          <a:endParaRPr lang="en-US"/>
        </a:p>
      </dgm:t>
    </dgm:pt>
    <dgm:pt modelId="{A7CAF67C-1535-7440-B9BB-5C4AB440EE00}" type="pres">
      <dgm:prSet presAssocID="{8C03EA22-EFE9-1148-99FB-0E147481DA68}" presName="root2" presStyleCnt="0"/>
      <dgm:spPr/>
    </dgm:pt>
    <dgm:pt modelId="{9908023E-7A63-804B-8848-AB64A60780C4}" type="pres">
      <dgm:prSet presAssocID="{8C03EA22-EFE9-1148-99FB-0E147481DA68}" presName="LevelTwoTextNode" presStyleLbl="node2" presStyleIdx="4" presStyleCnt="9">
        <dgm:presLayoutVars>
          <dgm:chPref val="3"/>
        </dgm:presLayoutVars>
      </dgm:prSet>
      <dgm:spPr/>
      <dgm:t>
        <a:bodyPr/>
        <a:lstStyle/>
        <a:p>
          <a:endParaRPr lang="en-US"/>
        </a:p>
      </dgm:t>
    </dgm:pt>
    <dgm:pt modelId="{1F309217-055B-6C4F-9FD5-3B4AC28D2979}" type="pres">
      <dgm:prSet presAssocID="{8C03EA22-EFE9-1148-99FB-0E147481DA68}" presName="level3hierChild" presStyleCnt="0"/>
      <dgm:spPr/>
    </dgm:pt>
    <dgm:pt modelId="{1DFB5C89-B9EC-4B4E-9AF7-CB2BC71F3F60}" type="pres">
      <dgm:prSet presAssocID="{CE7D349F-6304-5048-B5F4-3E5F8073B0FD}" presName="conn2-1" presStyleLbl="parChTrans1D3" presStyleIdx="4" presStyleCnt="7"/>
      <dgm:spPr/>
    </dgm:pt>
    <dgm:pt modelId="{E89C935A-1434-F147-A658-EABAF2F99999}" type="pres">
      <dgm:prSet presAssocID="{CE7D349F-6304-5048-B5F4-3E5F8073B0FD}" presName="connTx" presStyleLbl="parChTrans1D3" presStyleIdx="4" presStyleCnt="7"/>
      <dgm:spPr/>
    </dgm:pt>
    <dgm:pt modelId="{FFF977C4-EDF9-3344-84D5-0E838EE5CE48}" type="pres">
      <dgm:prSet presAssocID="{3DEB5770-23C1-224B-B4BB-DB94C3CE598E}" presName="root2" presStyleCnt="0"/>
      <dgm:spPr/>
    </dgm:pt>
    <dgm:pt modelId="{BCA1E0AA-F22B-C84C-9DE9-D495E5EBE007}" type="pres">
      <dgm:prSet presAssocID="{3DEB5770-23C1-224B-B4BB-DB94C3CE598E}" presName="LevelTwoTextNode" presStyleLbl="node3" presStyleIdx="4" presStyleCnt="7">
        <dgm:presLayoutVars>
          <dgm:chPref val="3"/>
        </dgm:presLayoutVars>
      </dgm:prSet>
      <dgm:spPr/>
      <dgm:t>
        <a:bodyPr/>
        <a:lstStyle/>
        <a:p>
          <a:endParaRPr lang="en-US"/>
        </a:p>
      </dgm:t>
    </dgm:pt>
    <dgm:pt modelId="{5F2A1D5C-2F66-0F45-B086-1AF82DDEED91}" type="pres">
      <dgm:prSet presAssocID="{3DEB5770-23C1-224B-B4BB-DB94C3CE598E}" presName="level3hierChild" presStyleCnt="0"/>
      <dgm:spPr/>
    </dgm:pt>
    <dgm:pt modelId="{C7761AE8-FB29-AA41-A1E3-4AFC7FECDEAA}" type="pres">
      <dgm:prSet presAssocID="{CCA05353-8FF5-4B47-B404-C194575FBA04}" presName="root1" presStyleCnt="0"/>
      <dgm:spPr/>
    </dgm:pt>
    <dgm:pt modelId="{F33B5746-E013-C44E-86F2-AC6944AE913E}" type="pres">
      <dgm:prSet presAssocID="{CCA05353-8FF5-4B47-B404-C194575FBA04}" presName="LevelOneTextNode" presStyleLbl="node0" presStyleIdx="2" presStyleCnt="4">
        <dgm:presLayoutVars>
          <dgm:chPref val="3"/>
        </dgm:presLayoutVars>
      </dgm:prSet>
      <dgm:spPr/>
      <dgm:t>
        <a:bodyPr/>
        <a:lstStyle/>
        <a:p>
          <a:endParaRPr lang="en-US"/>
        </a:p>
      </dgm:t>
    </dgm:pt>
    <dgm:pt modelId="{4E45217F-B3EF-E240-8389-CA1776E42499}" type="pres">
      <dgm:prSet presAssocID="{CCA05353-8FF5-4B47-B404-C194575FBA04}" presName="level2hierChild" presStyleCnt="0"/>
      <dgm:spPr/>
    </dgm:pt>
    <dgm:pt modelId="{4F893F7F-465B-6948-A093-0DE30AABF66B}" type="pres">
      <dgm:prSet presAssocID="{1A3F95FE-1F5A-2143-8ACB-4955DF2081A4}" presName="conn2-1" presStyleLbl="parChTrans1D2" presStyleIdx="5" presStyleCnt="9"/>
      <dgm:spPr/>
      <dgm:t>
        <a:bodyPr/>
        <a:lstStyle/>
        <a:p>
          <a:endParaRPr lang="en-US"/>
        </a:p>
      </dgm:t>
    </dgm:pt>
    <dgm:pt modelId="{686854E8-B0F9-234B-8887-19AEBC3028A0}" type="pres">
      <dgm:prSet presAssocID="{1A3F95FE-1F5A-2143-8ACB-4955DF2081A4}" presName="connTx" presStyleLbl="parChTrans1D2" presStyleIdx="5" presStyleCnt="9"/>
      <dgm:spPr/>
      <dgm:t>
        <a:bodyPr/>
        <a:lstStyle/>
        <a:p>
          <a:endParaRPr lang="en-US"/>
        </a:p>
      </dgm:t>
    </dgm:pt>
    <dgm:pt modelId="{24BA368F-0BDE-A441-93E2-CA9F826B5662}" type="pres">
      <dgm:prSet presAssocID="{37FA3049-3C85-DA4E-A0EC-CC15671B2FDA}" presName="root2" presStyleCnt="0"/>
      <dgm:spPr/>
    </dgm:pt>
    <dgm:pt modelId="{79FC46CC-97BE-2D44-8D36-99BA0A5DE9AE}" type="pres">
      <dgm:prSet presAssocID="{37FA3049-3C85-DA4E-A0EC-CC15671B2FDA}" presName="LevelTwoTextNode" presStyleLbl="node2" presStyleIdx="5" presStyleCnt="9">
        <dgm:presLayoutVars>
          <dgm:chPref val="3"/>
        </dgm:presLayoutVars>
      </dgm:prSet>
      <dgm:spPr/>
      <dgm:t>
        <a:bodyPr/>
        <a:lstStyle/>
        <a:p>
          <a:endParaRPr lang="en-US"/>
        </a:p>
      </dgm:t>
    </dgm:pt>
    <dgm:pt modelId="{A1A93576-E35C-DC43-A330-492EA9C9AEAC}" type="pres">
      <dgm:prSet presAssocID="{37FA3049-3C85-DA4E-A0EC-CC15671B2FDA}" presName="level3hierChild" presStyleCnt="0"/>
      <dgm:spPr/>
    </dgm:pt>
    <dgm:pt modelId="{BD62E969-27C4-2846-9159-FC1842E3F803}" type="pres">
      <dgm:prSet presAssocID="{FF1FEA26-D6A4-444C-AC5C-584A2F7677EF}" presName="conn2-1" presStyleLbl="parChTrans1D3" presStyleIdx="5" presStyleCnt="7"/>
      <dgm:spPr/>
    </dgm:pt>
    <dgm:pt modelId="{7E92B4CA-10E8-C448-86B0-56D540FC4CC3}" type="pres">
      <dgm:prSet presAssocID="{FF1FEA26-D6A4-444C-AC5C-584A2F7677EF}" presName="connTx" presStyleLbl="parChTrans1D3" presStyleIdx="5" presStyleCnt="7"/>
      <dgm:spPr/>
    </dgm:pt>
    <dgm:pt modelId="{75553650-F668-6E47-8F57-A2C890A9D39C}" type="pres">
      <dgm:prSet presAssocID="{9D7273ED-0E75-A645-88C5-277908ED165D}" presName="root2" presStyleCnt="0"/>
      <dgm:spPr/>
    </dgm:pt>
    <dgm:pt modelId="{8B2F6082-8133-D046-878D-C409815096F3}" type="pres">
      <dgm:prSet presAssocID="{9D7273ED-0E75-A645-88C5-277908ED165D}" presName="LevelTwoTextNode" presStyleLbl="node3" presStyleIdx="5" presStyleCnt="7">
        <dgm:presLayoutVars>
          <dgm:chPref val="3"/>
        </dgm:presLayoutVars>
      </dgm:prSet>
      <dgm:spPr/>
      <dgm:t>
        <a:bodyPr/>
        <a:lstStyle/>
        <a:p>
          <a:endParaRPr lang="en-US"/>
        </a:p>
      </dgm:t>
    </dgm:pt>
    <dgm:pt modelId="{12E5602F-A79A-B04E-8361-D86ED3E6C4F4}" type="pres">
      <dgm:prSet presAssocID="{9D7273ED-0E75-A645-88C5-277908ED165D}" presName="level3hierChild" presStyleCnt="0"/>
      <dgm:spPr/>
    </dgm:pt>
    <dgm:pt modelId="{516BD319-77F6-8640-9A11-0DDB6D1A6349}" type="pres">
      <dgm:prSet presAssocID="{05A188C1-8ECC-FC40-A322-A28E7E965562}" presName="conn2-1" presStyleLbl="parChTrans1D2" presStyleIdx="6" presStyleCnt="9"/>
      <dgm:spPr/>
      <dgm:t>
        <a:bodyPr/>
        <a:lstStyle/>
        <a:p>
          <a:endParaRPr lang="en-US"/>
        </a:p>
      </dgm:t>
    </dgm:pt>
    <dgm:pt modelId="{2808DB88-E8EE-6D4B-8633-2E1CE4DB6D8B}" type="pres">
      <dgm:prSet presAssocID="{05A188C1-8ECC-FC40-A322-A28E7E965562}" presName="connTx" presStyleLbl="parChTrans1D2" presStyleIdx="6" presStyleCnt="9"/>
      <dgm:spPr/>
      <dgm:t>
        <a:bodyPr/>
        <a:lstStyle/>
        <a:p>
          <a:endParaRPr lang="en-US"/>
        </a:p>
      </dgm:t>
    </dgm:pt>
    <dgm:pt modelId="{A67DFE08-F00A-1647-8FFA-F19423F03205}" type="pres">
      <dgm:prSet presAssocID="{59814838-A7B6-4C44-AC61-7D550C05BFD2}" presName="root2" presStyleCnt="0"/>
      <dgm:spPr/>
    </dgm:pt>
    <dgm:pt modelId="{684C1025-9A21-704E-857B-D09F4996A018}" type="pres">
      <dgm:prSet presAssocID="{59814838-A7B6-4C44-AC61-7D550C05BFD2}" presName="LevelTwoTextNode" presStyleLbl="node2" presStyleIdx="6" presStyleCnt="9">
        <dgm:presLayoutVars>
          <dgm:chPref val="3"/>
        </dgm:presLayoutVars>
      </dgm:prSet>
      <dgm:spPr/>
      <dgm:t>
        <a:bodyPr/>
        <a:lstStyle/>
        <a:p>
          <a:endParaRPr lang="en-US"/>
        </a:p>
      </dgm:t>
    </dgm:pt>
    <dgm:pt modelId="{7154C47B-D578-4744-A014-3F6F89B8AE11}" type="pres">
      <dgm:prSet presAssocID="{59814838-A7B6-4C44-AC61-7D550C05BFD2}" presName="level3hierChild" presStyleCnt="0"/>
      <dgm:spPr/>
    </dgm:pt>
    <dgm:pt modelId="{7E798DCD-7674-E649-8C66-2AB3B5F15703}" type="pres">
      <dgm:prSet presAssocID="{4DAAF337-6416-1747-BD77-A364261CDB51}" presName="conn2-1" presStyleLbl="parChTrans1D3" presStyleIdx="6" presStyleCnt="7"/>
      <dgm:spPr/>
    </dgm:pt>
    <dgm:pt modelId="{7BA88DB7-5933-0B49-9DEE-7DA8D82DD5A8}" type="pres">
      <dgm:prSet presAssocID="{4DAAF337-6416-1747-BD77-A364261CDB51}" presName="connTx" presStyleLbl="parChTrans1D3" presStyleIdx="6" presStyleCnt="7"/>
      <dgm:spPr/>
    </dgm:pt>
    <dgm:pt modelId="{7AF8ECFB-D696-3445-8C68-78A6BAF9D343}" type="pres">
      <dgm:prSet presAssocID="{3D467A64-B64B-9C43-88EC-241EB171711C}" presName="root2" presStyleCnt="0"/>
      <dgm:spPr/>
    </dgm:pt>
    <dgm:pt modelId="{F2438E02-8C5B-554C-86CF-7B3BE609BE91}" type="pres">
      <dgm:prSet presAssocID="{3D467A64-B64B-9C43-88EC-241EB171711C}" presName="LevelTwoTextNode" presStyleLbl="node3" presStyleIdx="6" presStyleCnt="7">
        <dgm:presLayoutVars>
          <dgm:chPref val="3"/>
        </dgm:presLayoutVars>
      </dgm:prSet>
      <dgm:spPr/>
      <dgm:t>
        <a:bodyPr/>
        <a:lstStyle/>
        <a:p>
          <a:endParaRPr lang="en-US"/>
        </a:p>
      </dgm:t>
    </dgm:pt>
    <dgm:pt modelId="{110C0FFA-8FB8-404B-838A-8567525CDDA9}" type="pres">
      <dgm:prSet presAssocID="{3D467A64-B64B-9C43-88EC-241EB171711C}" presName="level3hierChild" presStyleCnt="0"/>
      <dgm:spPr/>
    </dgm:pt>
    <dgm:pt modelId="{7D406E89-862B-8E42-80AE-302037768668}" type="pres">
      <dgm:prSet presAssocID="{0F6F5EE4-A99E-5B41-903A-2E2638239AAB}" presName="root1" presStyleCnt="0"/>
      <dgm:spPr/>
    </dgm:pt>
    <dgm:pt modelId="{189F9493-8737-A540-B568-4C2CAE6E7AC5}" type="pres">
      <dgm:prSet presAssocID="{0F6F5EE4-A99E-5B41-903A-2E2638239AAB}" presName="LevelOneTextNode" presStyleLbl="node0" presStyleIdx="3" presStyleCnt="4">
        <dgm:presLayoutVars>
          <dgm:chPref val="3"/>
        </dgm:presLayoutVars>
      </dgm:prSet>
      <dgm:spPr/>
      <dgm:t>
        <a:bodyPr/>
        <a:lstStyle/>
        <a:p>
          <a:endParaRPr lang="en-US"/>
        </a:p>
      </dgm:t>
    </dgm:pt>
    <dgm:pt modelId="{F225EF5B-69C6-784F-98C8-010ABE171471}" type="pres">
      <dgm:prSet presAssocID="{0F6F5EE4-A99E-5B41-903A-2E2638239AAB}" presName="level2hierChild" presStyleCnt="0"/>
      <dgm:spPr/>
    </dgm:pt>
    <dgm:pt modelId="{D14732D2-69C5-214E-9AA0-BD8B8162CFB1}" type="pres">
      <dgm:prSet presAssocID="{3EB242B6-BC8A-1F4A-819F-B8E116A4C2A3}" presName="conn2-1" presStyleLbl="parChTrans1D2" presStyleIdx="7" presStyleCnt="9"/>
      <dgm:spPr/>
      <dgm:t>
        <a:bodyPr/>
        <a:lstStyle/>
        <a:p>
          <a:endParaRPr lang="en-US"/>
        </a:p>
      </dgm:t>
    </dgm:pt>
    <dgm:pt modelId="{E37C9572-D2E0-594E-8603-DD5808226DDE}" type="pres">
      <dgm:prSet presAssocID="{3EB242B6-BC8A-1F4A-819F-B8E116A4C2A3}" presName="connTx" presStyleLbl="parChTrans1D2" presStyleIdx="7" presStyleCnt="9"/>
      <dgm:spPr/>
      <dgm:t>
        <a:bodyPr/>
        <a:lstStyle/>
        <a:p>
          <a:endParaRPr lang="en-US"/>
        </a:p>
      </dgm:t>
    </dgm:pt>
    <dgm:pt modelId="{88E9121E-ED28-5F48-894E-C4DF264E39D6}" type="pres">
      <dgm:prSet presAssocID="{268B0C1B-E7E7-B443-806C-BBCEE96861DF}" presName="root2" presStyleCnt="0"/>
      <dgm:spPr/>
    </dgm:pt>
    <dgm:pt modelId="{E53CAFB3-FB9E-984F-9A49-3BDE278B5798}" type="pres">
      <dgm:prSet presAssocID="{268B0C1B-E7E7-B443-806C-BBCEE96861DF}" presName="LevelTwoTextNode" presStyleLbl="node2" presStyleIdx="7" presStyleCnt="9">
        <dgm:presLayoutVars>
          <dgm:chPref val="3"/>
        </dgm:presLayoutVars>
      </dgm:prSet>
      <dgm:spPr/>
      <dgm:t>
        <a:bodyPr/>
        <a:lstStyle/>
        <a:p>
          <a:endParaRPr lang="en-US"/>
        </a:p>
      </dgm:t>
    </dgm:pt>
    <dgm:pt modelId="{239A3408-3DC5-C747-8AAF-BC25C34D2C9E}" type="pres">
      <dgm:prSet presAssocID="{268B0C1B-E7E7-B443-806C-BBCEE96861DF}" presName="level3hierChild" presStyleCnt="0"/>
      <dgm:spPr/>
    </dgm:pt>
    <dgm:pt modelId="{7ADA27AD-6C40-0149-8C0F-443A2AC718DC}" type="pres">
      <dgm:prSet presAssocID="{39442EA9-AAB9-4249-9D56-76D5CA137089}" presName="conn2-1" presStyleLbl="parChTrans1D2" presStyleIdx="8" presStyleCnt="9"/>
      <dgm:spPr/>
      <dgm:t>
        <a:bodyPr/>
        <a:lstStyle/>
        <a:p>
          <a:endParaRPr lang="en-US"/>
        </a:p>
      </dgm:t>
    </dgm:pt>
    <dgm:pt modelId="{102844D7-95A0-EA46-A7BA-5C789AEA83E3}" type="pres">
      <dgm:prSet presAssocID="{39442EA9-AAB9-4249-9D56-76D5CA137089}" presName="connTx" presStyleLbl="parChTrans1D2" presStyleIdx="8" presStyleCnt="9"/>
      <dgm:spPr/>
      <dgm:t>
        <a:bodyPr/>
        <a:lstStyle/>
        <a:p>
          <a:endParaRPr lang="en-US"/>
        </a:p>
      </dgm:t>
    </dgm:pt>
    <dgm:pt modelId="{62DB4BAE-339E-EE45-89B8-FDB7181519BC}" type="pres">
      <dgm:prSet presAssocID="{FE872AB7-D024-DC42-8FB2-41E7A910C55D}" presName="root2" presStyleCnt="0"/>
      <dgm:spPr/>
    </dgm:pt>
    <dgm:pt modelId="{93D2A069-835D-B543-823B-70E1EF6232C0}" type="pres">
      <dgm:prSet presAssocID="{FE872AB7-D024-DC42-8FB2-41E7A910C55D}" presName="LevelTwoTextNode" presStyleLbl="node2" presStyleIdx="8" presStyleCnt="9">
        <dgm:presLayoutVars>
          <dgm:chPref val="3"/>
        </dgm:presLayoutVars>
      </dgm:prSet>
      <dgm:spPr/>
      <dgm:t>
        <a:bodyPr/>
        <a:lstStyle/>
        <a:p>
          <a:endParaRPr lang="en-US"/>
        </a:p>
      </dgm:t>
    </dgm:pt>
    <dgm:pt modelId="{1C29CE8F-FAD2-B941-A401-DE8C35CDEFEE}" type="pres">
      <dgm:prSet presAssocID="{FE872AB7-D024-DC42-8FB2-41E7A910C55D}" presName="level3hierChild" presStyleCnt="0"/>
      <dgm:spPr/>
    </dgm:pt>
  </dgm:ptLst>
  <dgm:cxnLst>
    <dgm:cxn modelId="{9BE0FF3D-D881-674B-B16D-94FCF37983C8}" type="presOf" srcId="{7D823D6A-B222-2E42-9A94-DC22611BED2D}" destId="{3B334637-9F3A-434A-809E-E4FD4FE21C0F}" srcOrd="0" destOrd="0" presId="urn:microsoft.com/office/officeart/2005/8/layout/hierarchy2"/>
    <dgm:cxn modelId="{7345D9B3-2E01-3A47-887C-8A375452D59A}" srcId="{453182FD-6916-274F-ACC6-E68DC98FBA19}" destId="{3D3B7CAE-8F64-CD45-B888-42A8E2C53EB2}" srcOrd="0" destOrd="0" parTransId="{39F0BA8B-B5A0-3947-AC1C-A18528925CDB}" sibTransId="{DAEB754F-BB28-5B42-A95C-388C4DE26235}"/>
    <dgm:cxn modelId="{5269F09A-40FD-0745-ACAF-07DBEE115326}" type="presOf" srcId="{43865968-8E54-AB4D-B9A6-9EB397DB61DC}" destId="{FA37FFAC-65CD-8D4F-B8BE-57E59C659DBB}" srcOrd="0" destOrd="0" presId="urn:microsoft.com/office/officeart/2005/8/layout/hierarchy2"/>
    <dgm:cxn modelId="{CB6643FC-E329-A845-A8CD-385FE97BDD38}" type="presOf" srcId="{FF1FEA26-D6A4-444C-AC5C-584A2F7677EF}" destId="{BD62E969-27C4-2846-9159-FC1842E3F803}" srcOrd="0" destOrd="0" presId="urn:microsoft.com/office/officeart/2005/8/layout/hierarchy2"/>
    <dgm:cxn modelId="{FBE831CD-BFE0-BD46-92FA-0B9A06417D2F}" type="presOf" srcId="{5E4C65F8-7AAD-7C4F-B355-D9795D1DCEE4}" destId="{70BBB970-34CC-004E-9874-1D2D6BB6CEAF}" srcOrd="1" destOrd="0" presId="urn:microsoft.com/office/officeart/2005/8/layout/hierarchy2"/>
    <dgm:cxn modelId="{82F75283-E99E-C842-9DCE-968BCD953008}" type="presOf" srcId="{B6E60A8D-0F79-7B45-ACE8-8A89B25A675B}" destId="{A0E321F5-4217-2D47-B804-F6A739134810}" srcOrd="0" destOrd="0" presId="urn:microsoft.com/office/officeart/2005/8/layout/hierarchy2"/>
    <dgm:cxn modelId="{77B2E1F9-271C-0B40-AA3B-EA6E87208D3B}" type="presOf" srcId="{427A5AA4-F1D1-7048-A4A1-BB504077BA3E}" destId="{94B9509C-2EF4-314F-A6F9-BEEA43AC30F3}" srcOrd="0" destOrd="0" presId="urn:microsoft.com/office/officeart/2005/8/layout/hierarchy2"/>
    <dgm:cxn modelId="{4524E3FA-39E5-C347-93FD-E526738AD64D}" type="presOf" srcId="{4DAAF337-6416-1747-BD77-A364261CDB51}" destId="{7E798DCD-7674-E649-8C66-2AB3B5F15703}" srcOrd="0" destOrd="0" presId="urn:microsoft.com/office/officeart/2005/8/layout/hierarchy2"/>
    <dgm:cxn modelId="{A22710A5-8DA2-E246-9E6F-F6E713206DA8}" type="presOf" srcId="{B3C15603-793D-7944-886A-CFF98E055770}" destId="{174BC803-5152-7440-95D6-B6CC87F3EB96}" srcOrd="0" destOrd="0" presId="urn:microsoft.com/office/officeart/2005/8/layout/hierarchy2"/>
    <dgm:cxn modelId="{242A01AA-DF1E-0C44-BE18-D9368B9792C8}" type="presOf" srcId="{684454A2-D546-6844-9C67-F6B44AA55751}" destId="{2748BBBF-812C-5947-B1B2-1D9D754EAF64}" srcOrd="1" destOrd="0" presId="urn:microsoft.com/office/officeart/2005/8/layout/hierarchy2"/>
    <dgm:cxn modelId="{4C15874E-2BEF-1A4F-AEDE-126A807C67BD}" srcId="{4D9D81D3-20E5-6548-84E7-25DB318202DC}" destId="{1BC2DE30-97F9-5A45-83C0-8E67E551274D}" srcOrd="0" destOrd="0" parTransId="{5818F799-EE4B-0444-BE06-E9959A1C9908}" sibTransId="{109F1B6E-1895-2446-83F8-82E19AC28D35}"/>
    <dgm:cxn modelId="{B252C242-B0AB-2D46-A804-51F2EFE0317C}" srcId="{55E56C4E-68EF-C74E-9318-CC9F08BB447A}" destId="{280A0F93-4641-F248-A331-CFCE8D34B89A}" srcOrd="0" destOrd="0" parTransId="{427A5AA4-F1D1-7048-A4A1-BB504077BA3E}" sibTransId="{3491C139-9951-B54F-9771-08E1CAC7EFBA}"/>
    <dgm:cxn modelId="{562E443E-E982-3C45-B6ED-82515481FAA6}" type="presOf" srcId="{39442EA9-AAB9-4249-9D56-76D5CA137089}" destId="{102844D7-95A0-EA46-A7BA-5C789AEA83E3}" srcOrd="1" destOrd="0" presId="urn:microsoft.com/office/officeart/2005/8/layout/hierarchy2"/>
    <dgm:cxn modelId="{EAF086AB-9C39-0043-B15D-A6000C0F58E4}" type="presOf" srcId="{3D3B7CAE-8F64-CD45-B888-42A8E2C53EB2}" destId="{00E921AD-864B-3C47-83C9-B751F44A4694}" srcOrd="0" destOrd="0" presId="urn:microsoft.com/office/officeart/2005/8/layout/hierarchy2"/>
    <dgm:cxn modelId="{DCFA9054-A7E8-8144-9351-E7872ABB2707}" srcId="{8C03EA22-EFE9-1148-99FB-0E147481DA68}" destId="{3DEB5770-23C1-224B-B4BB-DB94C3CE598E}" srcOrd="0" destOrd="0" parTransId="{CE7D349F-6304-5048-B5F4-3E5F8073B0FD}" sibTransId="{16E18720-9E3B-214B-96EE-27536D56A6CB}"/>
    <dgm:cxn modelId="{63D35682-BDB5-AB4C-851C-AB2F3A1A941A}" type="presOf" srcId="{FF1FEA26-D6A4-444C-AC5C-584A2F7677EF}" destId="{7E92B4CA-10E8-C448-86B0-56D540FC4CC3}" srcOrd="1" destOrd="0" presId="urn:microsoft.com/office/officeart/2005/8/layout/hierarchy2"/>
    <dgm:cxn modelId="{5FECF105-005A-9B49-9095-7939644BF00A}" srcId="{7D823D6A-B222-2E42-9A94-DC22611BED2D}" destId="{29E8159C-2B40-854F-B6C6-0715ED3E0107}" srcOrd="0" destOrd="0" parTransId="{684454A2-D546-6844-9C67-F6B44AA55751}" sibTransId="{A4C68419-F985-564C-AC93-B988EFED3503}"/>
    <dgm:cxn modelId="{27C9BA95-AF80-BF40-98A5-EDD6140E605A}" type="presOf" srcId="{F9207458-1FB3-744B-B310-BF13D6D43278}" destId="{82B78342-F267-6047-BA15-4610393462F9}" srcOrd="0" destOrd="0" presId="urn:microsoft.com/office/officeart/2005/8/layout/hierarchy2"/>
    <dgm:cxn modelId="{FD2A2F61-38BA-D04C-A64F-76ED74E642A8}" type="presOf" srcId="{1A3F95FE-1F5A-2143-8ACB-4955DF2081A4}" destId="{686854E8-B0F9-234B-8887-19AEBC3028A0}" srcOrd="1" destOrd="0" presId="urn:microsoft.com/office/officeart/2005/8/layout/hierarchy2"/>
    <dgm:cxn modelId="{9534C571-E5D4-E141-964D-63363BB43687}" type="presOf" srcId="{FAEDC6AC-C448-934A-B696-D3FA47C26E39}" destId="{AD66FD79-6D20-FC4F-9329-B7302A3513B6}" srcOrd="1" destOrd="0" presId="urn:microsoft.com/office/officeart/2005/8/layout/hierarchy2"/>
    <dgm:cxn modelId="{F307CADE-1115-7145-ABE6-3C830A5330CB}" type="presOf" srcId="{5CAAFF08-FEF6-4845-B2BD-082B28C6F3F4}" destId="{DE4D1C03-3B78-5246-B5E6-7ACAFF325417}" srcOrd="0" destOrd="0" presId="urn:microsoft.com/office/officeart/2005/8/layout/hierarchy2"/>
    <dgm:cxn modelId="{6FC3AA03-D824-D740-A663-D6F004646312}" type="presOf" srcId="{29E8159C-2B40-854F-B6C6-0715ED3E0107}" destId="{1D2937DE-27E5-E145-80F7-75EC7A2DC574}" srcOrd="0" destOrd="0" presId="urn:microsoft.com/office/officeart/2005/8/layout/hierarchy2"/>
    <dgm:cxn modelId="{49E3CD80-392F-0C45-A862-070CAF2FAC16}" type="presOf" srcId="{37FA3049-3C85-DA4E-A0EC-CC15671B2FDA}" destId="{79FC46CC-97BE-2D44-8D36-99BA0A5DE9AE}" srcOrd="0" destOrd="0" presId="urn:microsoft.com/office/officeart/2005/8/layout/hierarchy2"/>
    <dgm:cxn modelId="{836FF75E-7C16-BC40-9704-E9801360BCFA}" type="presOf" srcId="{102E3871-77F5-354C-A695-EB533EFAD804}" destId="{E937DFD2-D195-8C4C-80DA-CE56ADE30D7A}" srcOrd="0" destOrd="0" presId="urn:microsoft.com/office/officeart/2005/8/layout/hierarchy2"/>
    <dgm:cxn modelId="{99CE352C-7ACD-FB42-8973-E92953335564}" type="presOf" srcId="{453182FD-6916-274F-ACC6-E68DC98FBA19}" destId="{40C93E09-661E-BA42-A7C4-B4B6DA2A5A78}" srcOrd="0" destOrd="0" presId="urn:microsoft.com/office/officeart/2005/8/layout/hierarchy2"/>
    <dgm:cxn modelId="{09FCD09F-3ED2-E045-93A7-01BE6EBEE702}" srcId="{0F6F5EE4-A99E-5B41-903A-2E2638239AAB}" destId="{268B0C1B-E7E7-B443-806C-BBCEE96861DF}" srcOrd="0" destOrd="0" parTransId="{3EB242B6-BC8A-1F4A-819F-B8E116A4C2A3}" sibTransId="{615D425D-4D73-AB4E-A20A-9BBF3D175AE7}"/>
    <dgm:cxn modelId="{35E47354-5F50-D443-85C9-0DDA2CF97F36}" srcId="{280A0F93-4641-F248-A331-CFCE8D34B89A}" destId="{EC869217-8E90-F64F-ADC9-E2DA8C90B0D8}" srcOrd="1" destOrd="0" parTransId="{EBA0EA25-25C2-C54A-BF64-AC6FBAD1C915}" sibTransId="{8959C873-A35C-5A44-BF6D-6BF52181152B}"/>
    <dgm:cxn modelId="{33E416D6-44EF-BD45-A9D5-5D529C411FA3}" type="presOf" srcId="{3D467A64-B64B-9C43-88EC-241EB171711C}" destId="{F2438E02-8C5B-554C-86CF-7B3BE609BE91}" srcOrd="0" destOrd="0" presId="urn:microsoft.com/office/officeart/2005/8/layout/hierarchy2"/>
    <dgm:cxn modelId="{2FBC97D4-ECB4-144C-A747-73001A4524C4}" type="presOf" srcId="{8C03EA22-EFE9-1148-99FB-0E147481DA68}" destId="{9908023E-7A63-804B-8848-AB64A60780C4}" srcOrd="0" destOrd="0" presId="urn:microsoft.com/office/officeart/2005/8/layout/hierarchy2"/>
    <dgm:cxn modelId="{B622B425-61FB-844F-8583-B33C6C3EB2A8}" type="presOf" srcId="{5818F799-EE4B-0444-BE06-E9959A1C9908}" destId="{C19809D0-B0E2-AF4A-BA90-4D8A8614D82A}" srcOrd="0" destOrd="0" presId="urn:microsoft.com/office/officeart/2005/8/layout/hierarchy2"/>
    <dgm:cxn modelId="{2F4AF2D0-56D5-F94B-8697-4ACE650EA7A7}" type="presOf" srcId="{4D9D81D3-20E5-6548-84E7-25DB318202DC}" destId="{CBA49FF8-3F37-2F47-808D-8F29D35B0D5F}" srcOrd="0" destOrd="0" presId="urn:microsoft.com/office/officeart/2005/8/layout/hierarchy2"/>
    <dgm:cxn modelId="{AEEF7B33-0CF3-7045-9A9B-5485799D9DD9}" srcId="{F9207458-1FB3-744B-B310-BF13D6D43278}" destId="{7D823D6A-B222-2E42-9A94-DC22611BED2D}" srcOrd="0" destOrd="0" parTransId="{5CAAFF08-FEF6-4845-B2BD-082B28C6F3F4}" sibTransId="{0BE7E6B5-3E1A-5E48-A146-5CC6B4E345BD}"/>
    <dgm:cxn modelId="{42DE2F17-589B-E444-A8FE-F5940F68444F}" type="presOf" srcId="{43865968-8E54-AB4D-B9A6-9EB397DB61DC}" destId="{D5C6A6CB-0AF6-164B-835B-ECA48A996B9D}" srcOrd="1" destOrd="0" presId="urn:microsoft.com/office/officeart/2005/8/layout/hierarchy2"/>
    <dgm:cxn modelId="{489B5947-4E12-DA43-90A1-FD4C445993B4}" type="presOf" srcId="{59814838-A7B6-4C44-AC61-7D550C05BFD2}" destId="{684C1025-9A21-704E-857B-D09F4996A018}" srcOrd="0" destOrd="0" presId="urn:microsoft.com/office/officeart/2005/8/layout/hierarchy2"/>
    <dgm:cxn modelId="{DBED1EC4-D402-F249-97A6-B887703441CA}" type="presOf" srcId="{5E4C65F8-7AAD-7C4F-B355-D9795D1DCEE4}" destId="{CE9F682F-1A50-BE44-9816-D2AA67241487}" srcOrd="0" destOrd="0" presId="urn:microsoft.com/office/officeart/2005/8/layout/hierarchy2"/>
    <dgm:cxn modelId="{F9D28060-4B79-0E47-8A13-82F932F58742}" type="presOf" srcId="{322D7D09-B281-EB4F-905D-8DC52DA089B9}" destId="{762D056E-C6D2-DF4F-AB20-60ACE2E45BBE}" srcOrd="1" destOrd="0" presId="urn:microsoft.com/office/officeart/2005/8/layout/hierarchy2"/>
    <dgm:cxn modelId="{D908884E-ACD6-3246-81E6-C90799A1733D}" type="presOf" srcId="{1A3F95FE-1F5A-2143-8ACB-4955DF2081A4}" destId="{4F893F7F-465B-6948-A093-0DE30AABF66B}" srcOrd="0" destOrd="0" presId="urn:microsoft.com/office/officeart/2005/8/layout/hierarchy2"/>
    <dgm:cxn modelId="{4535C2C4-E42B-AD47-965B-6CBF6668CFC6}" srcId="{B3C15603-793D-7944-886A-CFF98E055770}" destId="{102E3871-77F5-354C-A695-EB533EFAD804}" srcOrd="1" destOrd="0" parTransId="{D1517B60-9F14-A841-B7EE-9C5195938F89}" sibTransId="{3EF7399C-0E8C-754B-9CDC-CCE82AB410BE}"/>
    <dgm:cxn modelId="{FC608426-A945-5F48-9ED9-A5E9FA98AB9A}" type="presOf" srcId="{FE872AB7-D024-DC42-8FB2-41E7A910C55D}" destId="{93D2A069-835D-B543-823B-70E1EF6232C0}" srcOrd="0" destOrd="0" presId="urn:microsoft.com/office/officeart/2005/8/layout/hierarchy2"/>
    <dgm:cxn modelId="{34E2FD4B-C40D-FC40-BAA9-BCB05E364002}" type="presOf" srcId="{B6E60A8D-0F79-7B45-ACE8-8A89B25A675B}" destId="{C2D734E1-063B-454E-AE2F-0715D167EFC1}" srcOrd="1" destOrd="0" presId="urn:microsoft.com/office/officeart/2005/8/layout/hierarchy2"/>
    <dgm:cxn modelId="{376D78D0-D6DC-414E-BE43-82C986D1673F}" type="presOf" srcId="{1BC2DE30-97F9-5A45-83C0-8E67E551274D}" destId="{3A77A771-806E-0A46-9C36-94C489C058C2}" srcOrd="0" destOrd="0" presId="urn:microsoft.com/office/officeart/2005/8/layout/hierarchy2"/>
    <dgm:cxn modelId="{1969F4A2-FB69-CC40-BD51-7C065842B709}" srcId="{59814838-A7B6-4C44-AC61-7D550C05BFD2}" destId="{3D467A64-B64B-9C43-88EC-241EB171711C}" srcOrd="0" destOrd="0" parTransId="{4DAAF337-6416-1747-BD77-A364261CDB51}" sibTransId="{8B4B019C-F5A3-4649-91FC-D0D8478F30C5}"/>
    <dgm:cxn modelId="{83A62231-95A8-C94A-A6E6-6915445454C4}" type="presOf" srcId="{EBA0EA25-25C2-C54A-BF64-AC6FBAD1C915}" destId="{C07D962D-646E-DC4C-BD7C-FCEC43524ADC}" srcOrd="1" destOrd="0" presId="urn:microsoft.com/office/officeart/2005/8/layout/hierarchy2"/>
    <dgm:cxn modelId="{5A4935C5-A09F-5C48-AEFF-E66F4518CFF2}" type="presOf" srcId="{684454A2-D546-6844-9C67-F6B44AA55751}" destId="{5EB1E411-B859-404C-91EB-5DBF75CB0C0C}" srcOrd="0" destOrd="0" presId="urn:microsoft.com/office/officeart/2005/8/layout/hierarchy2"/>
    <dgm:cxn modelId="{A789C2C4-E901-0049-ACE9-D13F791B3F8C}" srcId="{280A0F93-4641-F248-A331-CFCE8D34B89A}" destId="{C15D22C1-B591-3644-8498-0DBC7B663256}" srcOrd="0" destOrd="0" parTransId="{43865968-8E54-AB4D-B9A6-9EB397DB61DC}" sibTransId="{40652A78-D81A-2C41-BBC1-98E857A76D98}"/>
    <dgm:cxn modelId="{AAB342F6-94C4-6148-9D03-3D1A9C45A596}" srcId="{280A0F93-4641-F248-A331-CFCE8D34B89A}" destId="{39671EDF-54D5-5E40-BEB7-FEE656170067}" srcOrd="2" destOrd="0" parTransId="{0DCF3F9A-49E3-B844-9457-299D00341C89}" sibTransId="{2788B337-47ED-1142-99F1-D1C2D83FE350}"/>
    <dgm:cxn modelId="{C9D8B79A-B1B7-8D45-A08E-B6D1C3C4B5B9}" type="presOf" srcId="{CCA05353-8FF5-4B47-B404-C194575FBA04}" destId="{F33B5746-E013-C44E-86F2-AC6944AE913E}" srcOrd="0" destOrd="0" presId="urn:microsoft.com/office/officeart/2005/8/layout/hierarchy2"/>
    <dgm:cxn modelId="{D195E940-2592-A34E-B0EE-7DCFF6DFE6D5}" type="presOf" srcId="{5818F799-EE4B-0444-BE06-E9959A1C9908}" destId="{939727E6-4D94-4448-91C8-6ACAE49199E4}" srcOrd="1" destOrd="0" presId="urn:microsoft.com/office/officeart/2005/8/layout/hierarchy2"/>
    <dgm:cxn modelId="{D083D2F9-70A8-7F4B-A18F-96AE8E46B9F9}" srcId="{453182FD-6916-274F-ACC6-E68DC98FBA19}" destId="{0F6F5EE4-A99E-5B41-903A-2E2638239AAB}" srcOrd="3" destOrd="0" parTransId="{4D86C2F8-AEC3-544A-BDB3-87579CF76673}" sibTransId="{3E981DC7-29B6-FA49-9870-B4F7C0EF76D3}"/>
    <dgm:cxn modelId="{25EA27DE-2125-ED47-871F-4F49A275315A}" type="presOf" srcId="{322D7D09-B281-EB4F-905D-8DC52DA089B9}" destId="{BFC34115-63D0-F14B-9D88-BA6045BA3424}" srcOrd="0" destOrd="0" presId="urn:microsoft.com/office/officeart/2005/8/layout/hierarchy2"/>
    <dgm:cxn modelId="{51D88376-7870-EB40-9663-94E18AA05025}" srcId="{453182FD-6916-274F-ACC6-E68DC98FBA19}" destId="{B3C15603-793D-7944-886A-CFF98E055770}" srcOrd="1" destOrd="0" parTransId="{33AA77EB-97E6-3040-9DF2-E8D65DF3A02A}" sibTransId="{B83C529A-C32D-D849-AB41-F019B75B4FDD}"/>
    <dgm:cxn modelId="{47C5A05B-2FCB-794E-BED1-3D982C5F07A7}" type="presOf" srcId="{C15D22C1-B591-3644-8498-0DBC7B663256}" destId="{DE26A20C-80D7-8C40-9050-9FC9333F7DA0}" srcOrd="0" destOrd="0" presId="urn:microsoft.com/office/officeart/2005/8/layout/hierarchy2"/>
    <dgm:cxn modelId="{014DC4F5-DC11-8F41-B0BC-07E1B53D43A1}" type="presOf" srcId="{EC869217-8E90-F64F-ADC9-E2DA8C90B0D8}" destId="{58020F26-91B0-A542-BBA6-31054992CE34}" srcOrd="0" destOrd="0" presId="urn:microsoft.com/office/officeart/2005/8/layout/hierarchy2"/>
    <dgm:cxn modelId="{DB741CC7-1CAE-EB49-AF94-3AB8233010D1}" type="presOf" srcId="{9DBFE190-9EC7-C54D-B987-1BF023327CFF}" destId="{43DAD2AC-2F1F-9B43-BEA1-64AA249D51D0}" srcOrd="0" destOrd="0" presId="urn:microsoft.com/office/officeart/2005/8/layout/hierarchy2"/>
    <dgm:cxn modelId="{A659F85F-46E6-BA44-BA0F-5E1F222DB7F4}" type="presOf" srcId="{3DEB5770-23C1-224B-B4BB-DB94C3CE598E}" destId="{BCA1E0AA-F22B-C84C-9DE9-D495E5EBE007}" srcOrd="0" destOrd="0" presId="urn:microsoft.com/office/officeart/2005/8/layout/hierarchy2"/>
    <dgm:cxn modelId="{7659E28A-8ABD-7D44-9A93-2A68B46B2E80}" type="presOf" srcId="{9DBFE190-9EC7-C54D-B987-1BF023327CFF}" destId="{7572ADBC-5A2F-C248-8D6F-F25814D65DDB}" srcOrd="1" destOrd="0" presId="urn:microsoft.com/office/officeart/2005/8/layout/hierarchy2"/>
    <dgm:cxn modelId="{149DBA19-BA98-1047-9690-4194C4F341B7}" type="presOf" srcId="{39671EDF-54D5-5E40-BEB7-FEE656170067}" destId="{2AE03B32-21DD-E942-87C5-24007EC752AC}" srcOrd="0" destOrd="0" presId="urn:microsoft.com/office/officeart/2005/8/layout/hierarchy2"/>
    <dgm:cxn modelId="{D6C792CC-A1A4-294B-BC05-A752B958C882}" type="presOf" srcId="{CE7D349F-6304-5048-B5F4-3E5F8073B0FD}" destId="{E89C935A-1434-F147-A658-EABAF2F99999}" srcOrd="1" destOrd="0" presId="urn:microsoft.com/office/officeart/2005/8/layout/hierarchy2"/>
    <dgm:cxn modelId="{73714ABF-7CFF-4A42-B5FC-7D95F59F2453}" type="presOf" srcId="{268B0C1B-E7E7-B443-806C-BBCEE96861DF}" destId="{E53CAFB3-FB9E-984F-9A49-3BDE278B5798}" srcOrd="0" destOrd="0" presId="urn:microsoft.com/office/officeart/2005/8/layout/hierarchy2"/>
    <dgm:cxn modelId="{DB78316B-1137-3842-BE96-8A785D6DD867}" srcId="{B3C15603-793D-7944-886A-CFF98E055770}" destId="{8C03EA22-EFE9-1148-99FB-0E147481DA68}" srcOrd="2" destOrd="0" parTransId="{322D7D09-B281-EB4F-905D-8DC52DA089B9}" sibTransId="{0B9EE901-68AD-0C4D-8F88-3B5BDA49A3E2}"/>
    <dgm:cxn modelId="{87EDB95A-60ED-ED46-BCF0-6A2462CCF18A}" type="presOf" srcId="{4DAAF337-6416-1747-BD77-A364261CDB51}" destId="{7BA88DB7-5933-0B49-9DEE-7DA8D82DD5A8}" srcOrd="1" destOrd="0" presId="urn:microsoft.com/office/officeart/2005/8/layout/hierarchy2"/>
    <dgm:cxn modelId="{487DDC90-D8BB-864C-BE85-4B6DC5D6A1BD}" srcId="{3D3B7CAE-8F64-CD45-B888-42A8E2C53EB2}" destId="{F9207458-1FB3-744B-B310-BF13D6D43278}" srcOrd="1" destOrd="0" parTransId="{5E4C65F8-7AAD-7C4F-B355-D9795D1DCEE4}" sibTransId="{9333EF0E-E9D6-F847-9ED6-983E3F517F56}"/>
    <dgm:cxn modelId="{C7605283-F196-D641-A202-32BA4AE3B53D}" type="presOf" srcId="{EBA0EA25-25C2-C54A-BF64-AC6FBAD1C915}" destId="{73789289-E28E-444D-A7EE-4467701AB1F8}" srcOrd="0" destOrd="0" presId="urn:microsoft.com/office/officeart/2005/8/layout/hierarchy2"/>
    <dgm:cxn modelId="{7BB4A00D-D48B-A142-9731-103312C827ED}" type="presOf" srcId="{BC2916EC-23E5-AB4A-8160-BD892C4E9EA1}" destId="{CEEC7EDD-BB41-554D-8F9F-8F72E1D0E801}" srcOrd="1" destOrd="0" presId="urn:microsoft.com/office/officeart/2005/8/layout/hierarchy2"/>
    <dgm:cxn modelId="{A0A14D95-83FF-4245-A4EF-95A1D497CE9B}" srcId="{CCA05353-8FF5-4B47-B404-C194575FBA04}" destId="{37FA3049-3C85-DA4E-A0EC-CC15671B2FDA}" srcOrd="0" destOrd="0" parTransId="{1A3F95FE-1F5A-2143-8ACB-4955DF2081A4}" sibTransId="{126B9D8E-70EA-714A-89F3-772A75CC095E}"/>
    <dgm:cxn modelId="{AE8D1C0B-DB5D-A943-885F-621B0E05E4C0}" type="presOf" srcId="{F31B2294-F8C1-1240-B719-D69F412ABE62}" destId="{EFA8C74C-560A-9540-B912-1E8179307C79}" srcOrd="0" destOrd="0" presId="urn:microsoft.com/office/officeart/2005/8/layout/hierarchy2"/>
    <dgm:cxn modelId="{5B94634A-1DA7-0E46-84C5-B26F5795BDD6}" srcId="{102E3871-77F5-354C-A695-EB533EFAD804}" destId="{F31B2294-F8C1-1240-B719-D69F412ABE62}" srcOrd="0" destOrd="0" parTransId="{FAEDC6AC-C448-934A-B696-D3FA47C26E39}" sibTransId="{1D840098-7E64-5943-8A42-D5BB9B8059CE}"/>
    <dgm:cxn modelId="{E0DFA92F-A007-A24C-9646-D6AB56A55E8B}" srcId="{1BC2DE30-97F9-5A45-83C0-8E67E551274D}" destId="{68036DF4-9B18-7649-9CED-69BA762D588F}" srcOrd="0" destOrd="0" parTransId="{BC2916EC-23E5-AB4A-8160-BD892C4E9EA1}" sibTransId="{0B24F1F7-6820-6345-AFAC-FA312E771965}"/>
    <dgm:cxn modelId="{46451AB9-5FD4-0648-A298-33C9153CC7B2}" type="presOf" srcId="{3EB242B6-BC8A-1F4A-819F-B8E116A4C2A3}" destId="{D14732D2-69C5-214E-9AA0-BD8B8162CFB1}" srcOrd="0" destOrd="0" presId="urn:microsoft.com/office/officeart/2005/8/layout/hierarchy2"/>
    <dgm:cxn modelId="{FBE66621-9FA4-F24A-9D87-DBFF93BF85CE}" type="presOf" srcId="{0DCF3F9A-49E3-B844-9457-299D00341C89}" destId="{71CFA02D-6CED-864C-B8BC-A158C4FEAEA6}" srcOrd="0" destOrd="0" presId="urn:microsoft.com/office/officeart/2005/8/layout/hierarchy2"/>
    <dgm:cxn modelId="{34E570E3-6E27-9A49-8CFF-FFAC28378F07}" srcId="{0F6F5EE4-A99E-5B41-903A-2E2638239AAB}" destId="{FE872AB7-D024-DC42-8FB2-41E7A910C55D}" srcOrd="1" destOrd="0" parTransId="{39442EA9-AAB9-4249-9D56-76D5CA137089}" sibTransId="{E404D6A0-A03A-4B4E-A03C-E226C2AD27E5}"/>
    <dgm:cxn modelId="{03745098-50F7-D84D-808B-41A043DCEF76}" type="presOf" srcId="{D1517B60-9F14-A841-B7EE-9C5195938F89}" destId="{7412CFC9-27FB-D34D-AF4B-BD72F047947D}" srcOrd="0" destOrd="0" presId="urn:microsoft.com/office/officeart/2005/8/layout/hierarchy2"/>
    <dgm:cxn modelId="{123AB630-6515-AF41-870A-DAA894A594B9}" type="presOf" srcId="{FAEDC6AC-C448-934A-B696-D3FA47C26E39}" destId="{0F1BBA15-5040-0043-A209-B4335537B5A5}" srcOrd="0" destOrd="0" presId="urn:microsoft.com/office/officeart/2005/8/layout/hierarchy2"/>
    <dgm:cxn modelId="{A1BA58CE-7746-5645-99BE-CC21B962AD40}" type="presOf" srcId="{280A0F93-4641-F248-A331-CFCE8D34B89A}" destId="{87196932-04A2-9C42-9C93-29B4DE97BCCE}" srcOrd="0" destOrd="0" presId="urn:microsoft.com/office/officeart/2005/8/layout/hierarchy2"/>
    <dgm:cxn modelId="{042C7388-3B48-4443-9C02-70728A7B779A}" type="presOf" srcId="{3EB242B6-BC8A-1F4A-819F-B8E116A4C2A3}" destId="{E37C9572-D2E0-594E-8603-DD5808226DDE}" srcOrd="1" destOrd="0" presId="urn:microsoft.com/office/officeart/2005/8/layout/hierarchy2"/>
    <dgm:cxn modelId="{D3388E8F-7E01-4B4D-AD0D-C80FE11BAC9B}" type="presOf" srcId="{68036DF4-9B18-7649-9CED-69BA762D588F}" destId="{54A5541A-D545-4E4A-A17A-A377B9BCB7CF}" srcOrd="0" destOrd="0" presId="urn:microsoft.com/office/officeart/2005/8/layout/hierarchy2"/>
    <dgm:cxn modelId="{043987C2-D78D-E342-A65C-CD107D17ED34}" srcId="{B3C15603-793D-7944-886A-CFF98E055770}" destId="{4D9D81D3-20E5-6548-84E7-25DB318202DC}" srcOrd="0" destOrd="0" parTransId="{9DBFE190-9EC7-C54D-B987-1BF023327CFF}" sibTransId="{4DF5E465-9710-9F4F-8BF2-3D6978770435}"/>
    <dgm:cxn modelId="{ADFA144A-CA14-0B42-8502-E9C854B1B1EC}" type="presOf" srcId="{9D7273ED-0E75-A645-88C5-277908ED165D}" destId="{8B2F6082-8133-D046-878D-C409815096F3}" srcOrd="0" destOrd="0" presId="urn:microsoft.com/office/officeart/2005/8/layout/hierarchy2"/>
    <dgm:cxn modelId="{6B8C51A8-3E46-C843-B98E-081993F7DAB4}" type="presOf" srcId="{05A188C1-8ECC-FC40-A322-A28E7E965562}" destId="{2808DB88-E8EE-6D4B-8633-2E1CE4DB6D8B}" srcOrd="1" destOrd="0" presId="urn:microsoft.com/office/officeart/2005/8/layout/hierarchy2"/>
    <dgm:cxn modelId="{BC51F5F3-7A02-7D44-894E-8C241D59436C}" type="presOf" srcId="{05A188C1-8ECC-FC40-A322-A28E7E965562}" destId="{516BD319-77F6-8640-9A11-0DDB6D1A6349}" srcOrd="0" destOrd="0" presId="urn:microsoft.com/office/officeart/2005/8/layout/hierarchy2"/>
    <dgm:cxn modelId="{7CCF8642-32DD-2B40-97E8-A0BAD355DCB6}" srcId="{37FA3049-3C85-DA4E-A0EC-CC15671B2FDA}" destId="{9D7273ED-0E75-A645-88C5-277908ED165D}" srcOrd="0" destOrd="0" parTransId="{FF1FEA26-D6A4-444C-AC5C-584A2F7677EF}" sibTransId="{A5A00C2C-AC97-424C-953A-48EF1CD2AEC2}"/>
    <dgm:cxn modelId="{FD0CE7EE-522D-9145-81AD-E6F70A2A31A4}" type="presOf" srcId="{BC2916EC-23E5-AB4A-8160-BD892C4E9EA1}" destId="{A552A615-93C1-4342-B26D-B669D3D708EE}" srcOrd="0" destOrd="0" presId="urn:microsoft.com/office/officeart/2005/8/layout/hierarchy2"/>
    <dgm:cxn modelId="{4DB11802-89A8-BE49-8E5F-250F8696D364}" type="presOf" srcId="{55E56C4E-68EF-C74E-9318-CC9F08BB447A}" destId="{BEC69085-8E16-7448-9124-02D7DB6D98C7}" srcOrd="0" destOrd="0" presId="urn:microsoft.com/office/officeart/2005/8/layout/hierarchy2"/>
    <dgm:cxn modelId="{FC20B891-21E9-4943-9D30-02EC48340738}" srcId="{CCA05353-8FF5-4B47-B404-C194575FBA04}" destId="{59814838-A7B6-4C44-AC61-7D550C05BFD2}" srcOrd="1" destOrd="0" parTransId="{05A188C1-8ECC-FC40-A322-A28E7E965562}" sibTransId="{15765057-F560-C444-85B7-3D90F51E9932}"/>
    <dgm:cxn modelId="{63240F14-8933-7F47-9C55-4879F58A2DAA}" type="presOf" srcId="{CE7D349F-6304-5048-B5F4-3E5F8073B0FD}" destId="{1DFB5C89-B9EC-4B4E-9AF7-CB2BC71F3F60}" srcOrd="0" destOrd="0" presId="urn:microsoft.com/office/officeart/2005/8/layout/hierarchy2"/>
    <dgm:cxn modelId="{44ABDA5D-A266-9248-91A0-66CAD79BBFCF}" srcId="{3D3B7CAE-8F64-CD45-B888-42A8E2C53EB2}" destId="{55E56C4E-68EF-C74E-9318-CC9F08BB447A}" srcOrd="0" destOrd="0" parTransId="{B6E60A8D-0F79-7B45-ACE8-8A89B25A675B}" sibTransId="{7B8D8176-2E93-254B-8199-AC744C63E37D}"/>
    <dgm:cxn modelId="{B0BB1F3B-4D02-E440-901B-43C6ACA02F08}" type="presOf" srcId="{0F6F5EE4-A99E-5B41-903A-2E2638239AAB}" destId="{189F9493-8737-A540-B568-4C2CAE6E7AC5}" srcOrd="0" destOrd="0" presId="urn:microsoft.com/office/officeart/2005/8/layout/hierarchy2"/>
    <dgm:cxn modelId="{6C40BEE2-BBEC-8541-909F-94DAE1BEC53B}" type="presOf" srcId="{39442EA9-AAB9-4249-9D56-76D5CA137089}" destId="{7ADA27AD-6C40-0149-8C0F-443A2AC718DC}" srcOrd="0" destOrd="0" presId="urn:microsoft.com/office/officeart/2005/8/layout/hierarchy2"/>
    <dgm:cxn modelId="{1048DD06-9534-5F45-9358-91EEEF3E383B}" type="presOf" srcId="{427A5AA4-F1D1-7048-A4A1-BB504077BA3E}" destId="{B8F8BF5E-8ED3-9D4E-AB29-B73CA0C74457}" srcOrd="1" destOrd="0" presId="urn:microsoft.com/office/officeart/2005/8/layout/hierarchy2"/>
    <dgm:cxn modelId="{7FBBAB34-CE53-C043-8578-1397E0566F21}" type="presOf" srcId="{D1517B60-9F14-A841-B7EE-9C5195938F89}" destId="{9B043679-4A44-B745-80EA-9D757A831456}" srcOrd="1" destOrd="0" presId="urn:microsoft.com/office/officeart/2005/8/layout/hierarchy2"/>
    <dgm:cxn modelId="{0DCD81D2-80DC-A14F-9E07-C516E1C71178}" type="presOf" srcId="{0DCF3F9A-49E3-B844-9457-299D00341C89}" destId="{4458F6FF-931D-BD4C-8339-6095C1BD4EC8}" srcOrd="1" destOrd="0" presId="urn:microsoft.com/office/officeart/2005/8/layout/hierarchy2"/>
    <dgm:cxn modelId="{76D3F90C-FCE1-7046-AD54-AEBBE1A11777}" srcId="{453182FD-6916-274F-ACC6-E68DC98FBA19}" destId="{CCA05353-8FF5-4B47-B404-C194575FBA04}" srcOrd="2" destOrd="0" parTransId="{AB1E192C-5106-BE48-8333-8F2A84C68631}" sibTransId="{D8E2FBE5-641A-6A4F-ACE0-C03C5CFE94E8}"/>
    <dgm:cxn modelId="{B4227671-A03A-AA43-9F3E-27677BBB52AB}" type="presOf" srcId="{5CAAFF08-FEF6-4845-B2BD-082B28C6F3F4}" destId="{7F737A0A-C5A0-C34E-B529-76C1B196108A}" srcOrd="1" destOrd="0" presId="urn:microsoft.com/office/officeart/2005/8/layout/hierarchy2"/>
    <dgm:cxn modelId="{FA01C292-BB81-D44B-AA4A-890C3929C4B7}" type="presParOf" srcId="{40C93E09-661E-BA42-A7C4-B4B6DA2A5A78}" destId="{887A63DF-409B-8D42-919F-ABBB5C6EA996}" srcOrd="0" destOrd="0" presId="urn:microsoft.com/office/officeart/2005/8/layout/hierarchy2"/>
    <dgm:cxn modelId="{B8127856-620F-B148-BA5C-B5D26D1B1EAE}" type="presParOf" srcId="{887A63DF-409B-8D42-919F-ABBB5C6EA996}" destId="{00E921AD-864B-3C47-83C9-B751F44A4694}" srcOrd="0" destOrd="0" presId="urn:microsoft.com/office/officeart/2005/8/layout/hierarchy2"/>
    <dgm:cxn modelId="{24D23989-1F0B-F145-AD5E-98727CC20E9D}" type="presParOf" srcId="{887A63DF-409B-8D42-919F-ABBB5C6EA996}" destId="{F846440D-D672-D140-915F-7BA0C973B5AF}" srcOrd="1" destOrd="0" presId="urn:microsoft.com/office/officeart/2005/8/layout/hierarchy2"/>
    <dgm:cxn modelId="{F53D31B6-308C-814F-A4FE-A49F2B180B56}" type="presParOf" srcId="{F846440D-D672-D140-915F-7BA0C973B5AF}" destId="{A0E321F5-4217-2D47-B804-F6A739134810}" srcOrd="0" destOrd="0" presId="urn:microsoft.com/office/officeart/2005/8/layout/hierarchy2"/>
    <dgm:cxn modelId="{11BAF27F-3D55-0644-8CE5-A72C5C0E0CB3}" type="presParOf" srcId="{A0E321F5-4217-2D47-B804-F6A739134810}" destId="{C2D734E1-063B-454E-AE2F-0715D167EFC1}" srcOrd="0" destOrd="0" presId="urn:microsoft.com/office/officeart/2005/8/layout/hierarchy2"/>
    <dgm:cxn modelId="{755385C8-1040-4644-BE92-6A47674B3F08}" type="presParOf" srcId="{F846440D-D672-D140-915F-7BA0C973B5AF}" destId="{D53E6472-29CF-C74D-ACEC-BD7F2B1D5DD7}" srcOrd="1" destOrd="0" presId="urn:microsoft.com/office/officeart/2005/8/layout/hierarchy2"/>
    <dgm:cxn modelId="{98F8883F-3C58-4C43-8ED3-035B3040C4F6}" type="presParOf" srcId="{D53E6472-29CF-C74D-ACEC-BD7F2B1D5DD7}" destId="{BEC69085-8E16-7448-9124-02D7DB6D98C7}" srcOrd="0" destOrd="0" presId="urn:microsoft.com/office/officeart/2005/8/layout/hierarchy2"/>
    <dgm:cxn modelId="{5CF69054-D726-7D4D-AB1F-DB2ACA551D7C}" type="presParOf" srcId="{D53E6472-29CF-C74D-ACEC-BD7F2B1D5DD7}" destId="{D6B41157-12D4-3B4A-8B23-5212EEEFC033}" srcOrd="1" destOrd="0" presId="urn:microsoft.com/office/officeart/2005/8/layout/hierarchy2"/>
    <dgm:cxn modelId="{858776C9-46BF-7A46-8808-42051F758888}" type="presParOf" srcId="{D6B41157-12D4-3B4A-8B23-5212EEEFC033}" destId="{94B9509C-2EF4-314F-A6F9-BEEA43AC30F3}" srcOrd="0" destOrd="0" presId="urn:microsoft.com/office/officeart/2005/8/layout/hierarchy2"/>
    <dgm:cxn modelId="{86B16385-E286-3748-B8AA-9B33AC05AAE9}" type="presParOf" srcId="{94B9509C-2EF4-314F-A6F9-BEEA43AC30F3}" destId="{B8F8BF5E-8ED3-9D4E-AB29-B73CA0C74457}" srcOrd="0" destOrd="0" presId="urn:microsoft.com/office/officeart/2005/8/layout/hierarchy2"/>
    <dgm:cxn modelId="{5B53B748-688F-A649-AB0C-9A02361D1C64}" type="presParOf" srcId="{D6B41157-12D4-3B4A-8B23-5212EEEFC033}" destId="{160BA6C3-509A-F04B-98F7-5C08EB243F18}" srcOrd="1" destOrd="0" presId="urn:microsoft.com/office/officeart/2005/8/layout/hierarchy2"/>
    <dgm:cxn modelId="{D07FA9CE-32A4-BF41-A07E-C517DC5CEC28}" type="presParOf" srcId="{160BA6C3-509A-F04B-98F7-5C08EB243F18}" destId="{87196932-04A2-9C42-9C93-29B4DE97BCCE}" srcOrd="0" destOrd="0" presId="urn:microsoft.com/office/officeart/2005/8/layout/hierarchy2"/>
    <dgm:cxn modelId="{1E22BE46-4FEC-7C4D-9D7A-2986FF8574F5}" type="presParOf" srcId="{160BA6C3-509A-F04B-98F7-5C08EB243F18}" destId="{96172E89-AB0D-254C-A889-CFED3EBAF249}" srcOrd="1" destOrd="0" presId="urn:microsoft.com/office/officeart/2005/8/layout/hierarchy2"/>
    <dgm:cxn modelId="{0AA27C9C-99E9-0B46-95F4-B8634C5A91C7}" type="presParOf" srcId="{96172E89-AB0D-254C-A889-CFED3EBAF249}" destId="{FA37FFAC-65CD-8D4F-B8BE-57E59C659DBB}" srcOrd="0" destOrd="0" presId="urn:microsoft.com/office/officeart/2005/8/layout/hierarchy2"/>
    <dgm:cxn modelId="{8E079D19-CF6E-814A-A7E1-95465EA39082}" type="presParOf" srcId="{FA37FFAC-65CD-8D4F-B8BE-57E59C659DBB}" destId="{D5C6A6CB-0AF6-164B-835B-ECA48A996B9D}" srcOrd="0" destOrd="0" presId="urn:microsoft.com/office/officeart/2005/8/layout/hierarchy2"/>
    <dgm:cxn modelId="{067A939B-8427-6747-A2A8-EF5398073BF0}" type="presParOf" srcId="{96172E89-AB0D-254C-A889-CFED3EBAF249}" destId="{259026C3-706E-9A4E-A234-287E0BD35823}" srcOrd="1" destOrd="0" presId="urn:microsoft.com/office/officeart/2005/8/layout/hierarchy2"/>
    <dgm:cxn modelId="{F6373D86-8BE0-EE43-A426-797BDDF027C5}" type="presParOf" srcId="{259026C3-706E-9A4E-A234-287E0BD35823}" destId="{DE26A20C-80D7-8C40-9050-9FC9333F7DA0}" srcOrd="0" destOrd="0" presId="urn:microsoft.com/office/officeart/2005/8/layout/hierarchy2"/>
    <dgm:cxn modelId="{5D217D63-A23E-A34E-B73D-D01D24C1E85D}" type="presParOf" srcId="{259026C3-706E-9A4E-A234-287E0BD35823}" destId="{2F93B8F1-81B6-B24B-A662-FFEC1D29646B}" srcOrd="1" destOrd="0" presId="urn:microsoft.com/office/officeart/2005/8/layout/hierarchy2"/>
    <dgm:cxn modelId="{1E8E7277-AE47-6D4F-A25F-CEF9ED25A0FC}" type="presParOf" srcId="{96172E89-AB0D-254C-A889-CFED3EBAF249}" destId="{73789289-E28E-444D-A7EE-4467701AB1F8}" srcOrd="2" destOrd="0" presId="urn:microsoft.com/office/officeart/2005/8/layout/hierarchy2"/>
    <dgm:cxn modelId="{F2973783-3D94-754B-9DD1-8C6C1C936318}" type="presParOf" srcId="{73789289-E28E-444D-A7EE-4467701AB1F8}" destId="{C07D962D-646E-DC4C-BD7C-FCEC43524ADC}" srcOrd="0" destOrd="0" presId="urn:microsoft.com/office/officeart/2005/8/layout/hierarchy2"/>
    <dgm:cxn modelId="{7E038AE9-DC78-DC4E-8BB9-0D733532B1DA}" type="presParOf" srcId="{96172E89-AB0D-254C-A889-CFED3EBAF249}" destId="{6A68AFB0-7C0A-4340-8B43-E381D0EB0C6C}" srcOrd="3" destOrd="0" presId="urn:microsoft.com/office/officeart/2005/8/layout/hierarchy2"/>
    <dgm:cxn modelId="{EF758331-4106-F34D-859C-D2AC857FECE7}" type="presParOf" srcId="{6A68AFB0-7C0A-4340-8B43-E381D0EB0C6C}" destId="{58020F26-91B0-A542-BBA6-31054992CE34}" srcOrd="0" destOrd="0" presId="urn:microsoft.com/office/officeart/2005/8/layout/hierarchy2"/>
    <dgm:cxn modelId="{B56C9A2F-E8ED-9B46-AF9D-4B01D3451145}" type="presParOf" srcId="{6A68AFB0-7C0A-4340-8B43-E381D0EB0C6C}" destId="{78A3DA17-FEE9-1149-AE17-A02256F38A40}" srcOrd="1" destOrd="0" presId="urn:microsoft.com/office/officeart/2005/8/layout/hierarchy2"/>
    <dgm:cxn modelId="{8F803AEF-9F97-CA47-B71C-EFC718F03DED}" type="presParOf" srcId="{96172E89-AB0D-254C-A889-CFED3EBAF249}" destId="{71CFA02D-6CED-864C-B8BC-A158C4FEAEA6}" srcOrd="4" destOrd="0" presId="urn:microsoft.com/office/officeart/2005/8/layout/hierarchy2"/>
    <dgm:cxn modelId="{B0E117D3-611B-9D49-9C02-342DF195DF93}" type="presParOf" srcId="{71CFA02D-6CED-864C-B8BC-A158C4FEAEA6}" destId="{4458F6FF-931D-BD4C-8339-6095C1BD4EC8}" srcOrd="0" destOrd="0" presId="urn:microsoft.com/office/officeart/2005/8/layout/hierarchy2"/>
    <dgm:cxn modelId="{0B1262BA-F2B1-6C43-BE78-933464EC75F8}" type="presParOf" srcId="{96172E89-AB0D-254C-A889-CFED3EBAF249}" destId="{25144655-4768-2242-B232-7E16F04F6E7D}" srcOrd="5" destOrd="0" presId="urn:microsoft.com/office/officeart/2005/8/layout/hierarchy2"/>
    <dgm:cxn modelId="{80607CDB-6D3B-4843-8F40-28D2CBE10A2D}" type="presParOf" srcId="{25144655-4768-2242-B232-7E16F04F6E7D}" destId="{2AE03B32-21DD-E942-87C5-24007EC752AC}" srcOrd="0" destOrd="0" presId="urn:microsoft.com/office/officeart/2005/8/layout/hierarchy2"/>
    <dgm:cxn modelId="{A3089475-0B90-A644-9F96-26E07847D181}" type="presParOf" srcId="{25144655-4768-2242-B232-7E16F04F6E7D}" destId="{2B78BCFB-2F3B-1F4A-ACA8-861298CCB297}" srcOrd="1" destOrd="0" presId="urn:microsoft.com/office/officeart/2005/8/layout/hierarchy2"/>
    <dgm:cxn modelId="{137AE15D-507C-6E4F-83B7-851E4649EBE2}" type="presParOf" srcId="{F846440D-D672-D140-915F-7BA0C973B5AF}" destId="{CE9F682F-1A50-BE44-9816-D2AA67241487}" srcOrd="2" destOrd="0" presId="urn:microsoft.com/office/officeart/2005/8/layout/hierarchy2"/>
    <dgm:cxn modelId="{D0C0FA40-2D36-BD40-82B0-4EC10982166D}" type="presParOf" srcId="{CE9F682F-1A50-BE44-9816-D2AA67241487}" destId="{70BBB970-34CC-004E-9874-1D2D6BB6CEAF}" srcOrd="0" destOrd="0" presId="urn:microsoft.com/office/officeart/2005/8/layout/hierarchy2"/>
    <dgm:cxn modelId="{4203AC77-A557-1F4D-A31B-1CE20A651126}" type="presParOf" srcId="{F846440D-D672-D140-915F-7BA0C973B5AF}" destId="{A0E7B258-ADA0-5146-BC90-C82CDE8F070F}" srcOrd="3" destOrd="0" presId="urn:microsoft.com/office/officeart/2005/8/layout/hierarchy2"/>
    <dgm:cxn modelId="{25E761C8-CC7E-8F41-B1D0-13CCF74794D8}" type="presParOf" srcId="{A0E7B258-ADA0-5146-BC90-C82CDE8F070F}" destId="{82B78342-F267-6047-BA15-4610393462F9}" srcOrd="0" destOrd="0" presId="urn:microsoft.com/office/officeart/2005/8/layout/hierarchy2"/>
    <dgm:cxn modelId="{C322117D-3456-EE43-976A-ABEA0764D33A}" type="presParOf" srcId="{A0E7B258-ADA0-5146-BC90-C82CDE8F070F}" destId="{2BE3B7BA-6CE6-A842-AC0C-52741402E7EF}" srcOrd="1" destOrd="0" presId="urn:microsoft.com/office/officeart/2005/8/layout/hierarchy2"/>
    <dgm:cxn modelId="{8FE0C9C3-DCDD-7544-86DA-28ED1304515F}" type="presParOf" srcId="{2BE3B7BA-6CE6-A842-AC0C-52741402E7EF}" destId="{DE4D1C03-3B78-5246-B5E6-7ACAFF325417}" srcOrd="0" destOrd="0" presId="urn:microsoft.com/office/officeart/2005/8/layout/hierarchy2"/>
    <dgm:cxn modelId="{DD7BA3DE-B751-DF44-B73C-BAF314E63E66}" type="presParOf" srcId="{DE4D1C03-3B78-5246-B5E6-7ACAFF325417}" destId="{7F737A0A-C5A0-C34E-B529-76C1B196108A}" srcOrd="0" destOrd="0" presId="urn:microsoft.com/office/officeart/2005/8/layout/hierarchy2"/>
    <dgm:cxn modelId="{2D4F335B-F165-4D4F-A695-8EF153071FDD}" type="presParOf" srcId="{2BE3B7BA-6CE6-A842-AC0C-52741402E7EF}" destId="{7A886B4E-99F3-2A49-8219-DDC1B7D02FDE}" srcOrd="1" destOrd="0" presId="urn:microsoft.com/office/officeart/2005/8/layout/hierarchy2"/>
    <dgm:cxn modelId="{4FC8B969-B8CE-8F4A-988E-58D2394539A4}" type="presParOf" srcId="{7A886B4E-99F3-2A49-8219-DDC1B7D02FDE}" destId="{3B334637-9F3A-434A-809E-E4FD4FE21C0F}" srcOrd="0" destOrd="0" presId="urn:microsoft.com/office/officeart/2005/8/layout/hierarchy2"/>
    <dgm:cxn modelId="{4BF14F70-2768-8448-A03E-39B9599A842C}" type="presParOf" srcId="{7A886B4E-99F3-2A49-8219-DDC1B7D02FDE}" destId="{38A58D7E-6C14-B847-BCFF-D0D5F8A19901}" srcOrd="1" destOrd="0" presId="urn:microsoft.com/office/officeart/2005/8/layout/hierarchy2"/>
    <dgm:cxn modelId="{199F8DA6-F521-3F44-80D0-BD5BC8F26127}" type="presParOf" srcId="{38A58D7E-6C14-B847-BCFF-D0D5F8A19901}" destId="{5EB1E411-B859-404C-91EB-5DBF75CB0C0C}" srcOrd="0" destOrd="0" presId="urn:microsoft.com/office/officeart/2005/8/layout/hierarchy2"/>
    <dgm:cxn modelId="{C2FCD666-D072-C847-AA71-915C8E983903}" type="presParOf" srcId="{5EB1E411-B859-404C-91EB-5DBF75CB0C0C}" destId="{2748BBBF-812C-5947-B1B2-1D9D754EAF64}" srcOrd="0" destOrd="0" presId="urn:microsoft.com/office/officeart/2005/8/layout/hierarchy2"/>
    <dgm:cxn modelId="{3638390D-68F2-B645-BE25-E265B5B7B7BE}" type="presParOf" srcId="{38A58D7E-6C14-B847-BCFF-D0D5F8A19901}" destId="{633CB918-2AED-BE4F-ADD0-F04E229A61C6}" srcOrd="1" destOrd="0" presId="urn:microsoft.com/office/officeart/2005/8/layout/hierarchy2"/>
    <dgm:cxn modelId="{D93C572C-F973-AC49-9BD2-98225AD634D7}" type="presParOf" srcId="{633CB918-2AED-BE4F-ADD0-F04E229A61C6}" destId="{1D2937DE-27E5-E145-80F7-75EC7A2DC574}" srcOrd="0" destOrd="0" presId="urn:microsoft.com/office/officeart/2005/8/layout/hierarchy2"/>
    <dgm:cxn modelId="{6EAB7DC3-C7C7-7F46-9C20-E8466C665B6D}" type="presParOf" srcId="{633CB918-2AED-BE4F-ADD0-F04E229A61C6}" destId="{650D1EEF-EEA4-B44C-A5DA-87B2FAD952B7}" srcOrd="1" destOrd="0" presId="urn:microsoft.com/office/officeart/2005/8/layout/hierarchy2"/>
    <dgm:cxn modelId="{DD6A7858-D20F-1348-9361-7AE934E40BA7}" type="presParOf" srcId="{40C93E09-661E-BA42-A7C4-B4B6DA2A5A78}" destId="{8B3E3CA5-1B11-1240-BA42-4F9ACD0608AE}" srcOrd="1" destOrd="0" presId="urn:microsoft.com/office/officeart/2005/8/layout/hierarchy2"/>
    <dgm:cxn modelId="{A3DCDE99-6731-E64A-B562-7AAC347085A0}" type="presParOf" srcId="{8B3E3CA5-1B11-1240-BA42-4F9ACD0608AE}" destId="{174BC803-5152-7440-95D6-B6CC87F3EB96}" srcOrd="0" destOrd="0" presId="urn:microsoft.com/office/officeart/2005/8/layout/hierarchy2"/>
    <dgm:cxn modelId="{4F1A159F-50D9-3A40-9514-311149DEFE94}" type="presParOf" srcId="{8B3E3CA5-1B11-1240-BA42-4F9ACD0608AE}" destId="{85F602FC-A20B-7C4E-B391-DA3562BA6AE5}" srcOrd="1" destOrd="0" presId="urn:microsoft.com/office/officeart/2005/8/layout/hierarchy2"/>
    <dgm:cxn modelId="{B4C5AA1D-300E-A94C-8960-ABE628FD87AB}" type="presParOf" srcId="{85F602FC-A20B-7C4E-B391-DA3562BA6AE5}" destId="{43DAD2AC-2F1F-9B43-BEA1-64AA249D51D0}" srcOrd="0" destOrd="0" presId="urn:microsoft.com/office/officeart/2005/8/layout/hierarchy2"/>
    <dgm:cxn modelId="{A568AA62-3B9A-7D43-B5FD-DE1741E44AFD}" type="presParOf" srcId="{43DAD2AC-2F1F-9B43-BEA1-64AA249D51D0}" destId="{7572ADBC-5A2F-C248-8D6F-F25814D65DDB}" srcOrd="0" destOrd="0" presId="urn:microsoft.com/office/officeart/2005/8/layout/hierarchy2"/>
    <dgm:cxn modelId="{73F7FE7D-4AF1-4F4D-9A42-47E23EA2A9AF}" type="presParOf" srcId="{85F602FC-A20B-7C4E-B391-DA3562BA6AE5}" destId="{7A8BD0CE-452F-B041-BFF9-B7125420C8C0}" srcOrd="1" destOrd="0" presId="urn:microsoft.com/office/officeart/2005/8/layout/hierarchy2"/>
    <dgm:cxn modelId="{41266EC9-5FE8-EB4B-8063-123D6358C9D7}" type="presParOf" srcId="{7A8BD0CE-452F-B041-BFF9-B7125420C8C0}" destId="{CBA49FF8-3F37-2F47-808D-8F29D35B0D5F}" srcOrd="0" destOrd="0" presId="urn:microsoft.com/office/officeart/2005/8/layout/hierarchy2"/>
    <dgm:cxn modelId="{EEF26239-77B2-1C41-AAB5-DCBBA93D9151}" type="presParOf" srcId="{7A8BD0CE-452F-B041-BFF9-B7125420C8C0}" destId="{99733322-7FE7-024A-A597-6C6E53E222F3}" srcOrd="1" destOrd="0" presId="urn:microsoft.com/office/officeart/2005/8/layout/hierarchy2"/>
    <dgm:cxn modelId="{5488EC36-CDBF-5C48-B501-F291537B4B19}" type="presParOf" srcId="{99733322-7FE7-024A-A597-6C6E53E222F3}" destId="{C19809D0-B0E2-AF4A-BA90-4D8A8614D82A}" srcOrd="0" destOrd="0" presId="urn:microsoft.com/office/officeart/2005/8/layout/hierarchy2"/>
    <dgm:cxn modelId="{40E4E079-E1DD-3146-9408-F31FFE35A261}" type="presParOf" srcId="{C19809D0-B0E2-AF4A-BA90-4D8A8614D82A}" destId="{939727E6-4D94-4448-91C8-6ACAE49199E4}" srcOrd="0" destOrd="0" presId="urn:microsoft.com/office/officeart/2005/8/layout/hierarchy2"/>
    <dgm:cxn modelId="{1ED8DFD5-7EBD-784A-A44E-8EA44833EF2A}" type="presParOf" srcId="{99733322-7FE7-024A-A597-6C6E53E222F3}" destId="{4C6F4095-FC32-0741-8062-2FDAE0C4B291}" srcOrd="1" destOrd="0" presId="urn:microsoft.com/office/officeart/2005/8/layout/hierarchy2"/>
    <dgm:cxn modelId="{64D6E6A3-CEF1-8548-A6D1-9254612F9B83}" type="presParOf" srcId="{4C6F4095-FC32-0741-8062-2FDAE0C4B291}" destId="{3A77A771-806E-0A46-9C36-94C489C058C2}" srcOrd="0" destOrd="0" presId="urn:microsoft.com/office/officeart/2005/8/layout/hierarchy2"/>
    <dgm:cxn modelId="{853D828D-D020-9C40-AB81-E0AE538CE262}" type="presParOf" srcId="{4C6F4095-FC32-0741-8062-2FDAE0C4B291}" destId="{A8976C00-7863-2843-BEE0-AFF11BC868BA}" srcOrd="1" destOrd="0" presId="urn:microsoft.com/office/officeart/2005/8/layout/hierarchy2"/>
    <dgm:cxn modelId="{0969058D-B98E-8B43-B17F-1B8FAFD9AD7D}" type="presParOf" srcId="{A8976C00-7863-2843-BEE0-AFF11BC868BA}" destId="{A552A615-93C1-4342-B26D-B669D3D708EE}" srcOrd="0" destOrd="0" presId="urn:microsoft.com/office/officeart/2005/8/layout/hierarchy2"/>
    <dgm:cxn modelId="{687ABAB4-E64F-0541-96BB-916E24C6AF1F}" type="presParOf" srcId="{A552A615-93C1-4342-B26D-B669D3D708EE}" destId="{CEEC7EDD-BB41-554D-8F9F-8F72E1D0E801}" srcOrd="0" destOrd="0" presId="urn:microsoft.com/office/officeart/2005/8/layout/hierarchy2"/>
    <dgm:cxn modelId="{18F09AA9-07EC-6740-A5F5-040CA99A0435}" type="presParOf" srcId="{A8976C00-7863-2843-BEE0-AFF11BC868BA}" destId="{C8DC4168-AA95-8446-90E2-DF48DB145425}" srcOrd="1" destOrd="0" presId="urn:microsoft.com/office/officeart/2005/8/layout/hierarchy2"/>
    <dgm:cxn modelId="{E3A8ED62-F450-D846-A990-66B91F47ADF4}" type="presParOf" srcId="{C8DC4168-AA95-8446-90E2-DF48DB145425}" destId="{54A5541A-D545-4E4A-A17A-A377B9BCB7CF}" srcOrd="0" destOrd="0" presId="urn:microsoft.com/office/officeart/2005/8/layout/hierarchy2"/>
    <dgm:cxn modelId="{A58DB87A-0440-0B44-B084-83A094704341}" type="presParOf" srcId="{C8DC4168-AA95-8446-90E2-DF48DB145425}" destId="{2FD4E070-CF2B-9A49-B2BF-828098A9AF7D}" srcOrd="1" destOrd="0" presId="urn:microsoft.com/office/officeart/2005/8/layout/hierarchy2"/>
    <dgm:cxn modelId="{6862B3B5-FAA9-E64E-808D-7D96FA76D73F}" type="presParOf" srcId="{85F602FC-A20B-7C4E-B391-DA3562BA6AE5}" destId="{7412CFC9-27FB-D34D-AF4B-BD72F047947D}" srcOrd="2" destOrd="0" presId="urn:microsoft.com/office/officeart/2005/8/layout/hierarchy2"/>
    <dgm:cxn modelId="{3C503060-B418-B249-B044-80D01CFB18A4}" type="presParOf" srcId="{7412CFC9-27FB-D34D-AF4B-BD72F047947D}" destId="{9B043679-4A44-B745-80EA-9D757A831456}" srcOrd="0" destOrd="0" presId="urn:microsoft.com/office/officeart/2005/8/layout/hierarchy2"/>
    <dgm:cxn modelId="{57B1CDDD-686A-514D-BC38-60F537451EA0}" type="presParOf" srcId="{85F602FC-A20B-7C4E-B391-DA3562BA6AE5}" destId="{FC0AC82B-855B-3F43-8222-B9BEB432E342}" srcOrd="3" destOrd="0" presId="urn:microsoft.com/office/officeart/2005/8/layout/hierarchy2"/>
    <dgm:cxn modelId="{487A3F5A-7C32-E044-83C1-7C59FC9244F6}" type="presParOf" srcId="{FC0AC82B-855B-3F43-8222-B9BEB432E342}" destId="{E937DFD2-D195-8C4C-80DA-CE56ADE30D7A}" srcOrd="0" destOrd="0" presId="urn:microsoft.com/office/officeart/2005/8/layout/hierarchy2"/>
    <dgm:cxn modelId="{339D508F-E290-5A4A-BF5E-429E8E5D9615}" type="presParOf" srcId="{FC0AC82B-855B-3F43-8222-B9BEB432E342}" destId="{C2383F70-5C5A-B540-8015-07465CB387DC}" srcOrd="1" destOrd="0" presId="urn:microsoft.com/office/officeart/2005/8/layout/hierarchy2"/>
    <dgm:cxn modelId="{83C2DFF9-64F7-FD4A-872D-B6772557D492}" type="presParOf" srcId="{C2383F70-5C5A-B540-8015-07465CB387DC}" destId="{0F1BBA15-5040-0043-A209-B4335537B5A5}" srcOrd="0" destOrd="0" presId="urn:microsoft.com/office/officeart/2005/8/layout/hierarchy2"/>
    <dgm:cxn modelId="{C9F8BEBA-EB46-764F-B966-50F7AD898799}" type="presParOf" srcId="{0F1BBA15-5040-0043-A209-B4335537B5A5}" destId="{AD66FD79-6D20-FC4F-9329-B7302A3513B6}" srcOrd="0" destOrd="0" presId="urn:microsoft.com/office/officeart/2005/8/layout/hierarchy2"/>
    <dgm:cxn modelId="{07DF3244-C471-7C47-8437-F4C828E76C43}" type="presParOf" srcId="{C2383F70-5C5A-B540-8015-07465CB387DC}" destId="{4170FE0F-DBEF-A14D-B8E8-12FA8D7EF3AF}" srcOrd="1" destOrd="0" presId="urn:microsoft.com/office/officeart/2005/8/layout/hierarchy2"/>
    <dgm:cxn modelId="{731A4B9A-83EA-FC43-B7AC-680D8297BD9F}" type="presParOf" srcId="{4170FE0F-DBEF-A14D-B8E8-12FA8D7EF3AF}" destId="{EFA8C74C-560A-9540-B912-1E8179307C79}" srcOrd="0" destOrd="0" presId="urn:microsoft.com/office/officeart/2005/8/layout/hierarchy2"/>
    <dgm:cxn modelId="{337E42EA-C30F-8744-B798-78700715D65D}" type="presParOf" srcId="{4170FE0F-DBEF-A14D-B8E8-12FA8D7EF3AF}" destId="{09632F26-DF35-C047-92D3-46056B581432}" srcOrd="1" destOrd="0" presId="urn:microsoft.com/office/officeart/2005/8/layout/hierarchy2"/>
    <dgm:cxn modelId="{C2170EBC-03CE-5A4D-AB94-E3B611E48468}" type="presParOf" srcId="{85F602FC-A20B-7C4E-B391-DA3562BA6AE5}" destId="{BFC34115-63D0-F14B-9D88-BA6045BA3424}" srcOrd="4" destOrd="0" presId="urn:microsoft.com/office/officeart/2005/8/layout/hierarchy2"/>
    <dgm:cxn modelId="{C315CF83-53C2-D842-8711-865EFF89C630}" type="presParOf" srcId="{BFC34115-63D0-F14B-9D88-BA6045BA3424}" destId="{762D056E-C6D2-DF4F-AB20-60ACE2E45BBE}" srcOrd="0" destOrd="0" presId="urn:microsoft.com/office/officeart/2005/8/layout/hierarchy2"/>
    <dgm:cxn modelId="{BB1DD68D-DCB5-7C40-ADFC-347950DBFC24}" type="presParOf" srcId="{85F602FC-A20B-7C4E-B391-DA3562BA6AE5}" destId="{A7CAF67C-1535-7440-B9BB-5C4AB440EE00}" srcOrd="5" destOrd="0" presId="urn:microsoft.com/office/officeart/2005/8/layout/hierarchy2"/>
    <dgm:cxn modelId="{23B6C761-5192-574C-B83B-4385C5092BAF}" type="presParOf" srcId="{A7CAF67C-1535-7440-B9BB-5C4AB440EE00}" destId="{9908023E-7A63-804B-8848-AB64A60780C4}" srcOrd="0" destOrd="0" presId="urn:microsoft.com/office/officeart/2005/8/layout/hierarchy2"/>
    <dgm:cxn modelId="{BB6DDDE7-18ED-2F46-864F-303842A699A8}" type="presParOf" srcId="{A7CAF67C-1535-7440-B9BB-5C4AB440EE00}" destId="{1F309217-055B-6C4F-9FD5-3B4AC28D2979}" srcOrd="1" destOrd="0" presId="urn:microsoft.com/office/officeart/2005/8/layout/hierarchy2"/>
    <dgm:cxn modelId="{28FD79F1-6304-8A4C-A94B-CF31FF85A286}" type="presParOf" srcId="{1F309217-055B-6C4F-9FD5-3B4AC28D2979}" destId="{1DFB5C89-B9EC-4B4E-9AF7-CB2BC71F3F60}" srcOrd="0" destOrd="0" presId="urn:microsoft.com/office/officeart/2005/8/layout/hierarchy2"/>
    <dgm:cxn modelId="{590F82B8-650E-9949-9C70-84C3D51BDF0C}" type="presParOf" srcId="{1DFB5C89-B9EC-4B4E-9AF7-CB2BC71F3F60}" destId="{E89C935A-1434-F147-A658-EABAF2F99999}" srcOrd="0" destOrd="0" presId="urn:microsoft.com/office/officeart/2005/8/layout/hierarchy2"/>
    <dgm:cxn modelId="{E5D4C6BC-C855-4149-A5FB-9DFCE88DC372}" type="presParOf" srcId="{1F309217-055B-6C4F-9FD5-3B4AC28D2979}" destId="{FFF977C4-EDF9-3344-84D5-0E838EE5CE48}" srcOrd="1" destOrd="0" presId="urn:microsoft.com/office/officeart/2005/8/layout/hierarchy2"/>
    <dgm:cxn modelId="{8D31551C-00B2-D647-864D-A992EF1A624B}" type="presParOf" srcId="{FFF977C4-EDF9-3344-84D5-0E838EE5CE48}" destId="{BCA1E0AA-F22B-C84C-9DE9-D495E5EBE007}" srcOrd="0" destOrd="0" presId="urn:microsoft.com/office/officeart/2005/8/layout/hierarchy2"/>
    <dgm:cxn modelId="{326917EF-EC8E-2F4F-B5C9-E5B18A3E9C51}" type="presParOf" srcId="{FFF977C4-EDF9-3344-84D5-0E838EE5CE48}" destId="{5F2A1D5C-2F66-0F45-B086-1AF82DDEED91}" srcOrd="1" destOrd="0" presId="urn:microsoft.com/office/officeart/2005/8/layout/hierarchy2"/>
    <dgm:cxn modelId="{D4EAD670-D021-9646-8CA6-21B214B04874}" type="presParOf" srcId="{40C93E09-661E-BA42-A7C4-B4B6DA2A5A78}" destId="{C7761AE8-FB29-AA41-A1E3-4AFC7FECDEAA}" srcOrd="2" destOrd="0" presId="urn:microsoft.com/office/officeart/2005/8/layout/hierarchy2"/>
    <dgm:cxn modelId="{07D1E1B8-35BD-7C4E-892A-1E0B8835323B}" type="presParOf" srcId="{C7761AE8-FB29-AA41-A1E3-4AFC7FECDEAA}" destId="{F33B5746-E013-C44E-86F2-AC6944AE913E}" srcOrd="0" destOrd="0" presId="urn:microsoft.com/office/officeart/2005/8/layout/hierarchy2"/>
    <dgm:cxn modelId="{10EB435B-BFCE-314D-A535-686CE6B75581}" type="presParOf" srcId="{C7761AE8-FB29-AA41-A1E3-4AFC7FECDEAA}" destId="{4E45217F-B3EF-E240-8389-CA1776E42499}" srcOrd="1" destOrd="0" presId="urn:microsoft.com/office/officeart/2005/8/layout/hierarchy2"/>
    <dgm:cxn modelId="{E32D8E5C-BDF1-1346-8375-3A77A3A93D55}" type="presParOf" srcId="{4E45217F-B3EF-E240-8389-CA1776E42499}" destId="{4F893F7F-465B-6948-A093-0DE30AABF66B}" srcOrd="0" destOrd="0" presId="urn:microsoft.com/office/officeart/2005/8/layout/hierarchy2"/>
    <dgm:cxn modelId="{5F8D4DE9-EFAF-4547-8413-86EC4384E518}" type="presParOf" srcId="{4F893F7F-465B-6948-A093-0DE30AABF66B}" destId="{686854E8-B0F9-234B-8887-19AEBC3028A0}" srcOrd="0" destOrd="0" presId="urn:microsoft.com/office/officeart/2005/8/layout/hierarchy2"/>
    <dgm:cxn modelId="{C0E9B618-99A0-3C4D-95CD-5F6D648A950C}" type="presParOf" srcId="{4E45217F-B3EF-E240-8389-CA1776E42499}" destId="{24BA368F-0BDE-A441-93E2-CA9F826B5662}" srcOrd="1" destOrd="0" presId="urn:microsoft.com/office/officeart/2005/8/layout/hierarchy2"/>
    <dgm:cxn modelId="{347555B6-4BCC-F340-914B-0B234B553C7D}" type="presParOf" srcId="{24BA368F-0BDE-A441-93E2-CA9F826B5662}" destId="{79FC46CC-97BE-2D44-8D36-99BA0A5DE9AE}" srcOrd="0" destOrd="0" presId="urn:microsoft.com/office/officeart/2005/8/layout/hierarchy2"/>
    <dgm:cxn modelId="{39F1BBBE-D8D3-FE4D-9DE1-ECEAB8F7966B}" type="presParOf" srcId="{24BA368F-0BDE-A441-93E2-CA9F826B5662}" destId="{A1A93576-E35C-DC43-A330-492EA9C9AEAC}" srcOrd="1" destOrd="0" presId="urn:microsoft.com/office/officeart/2005/8/layout/hierarchy2"/>
    <dgm:cxn modelId="{24901653-3C00-694E-B932-D6EF436B232D}" type="presParOf" srcId="{A1A93576-E35C-DC43-A330-492EA9C9AEAC}" destId="{BD62E969-27C4-2846-9159-FC1842E3F803}" srcOrd="0" destOrd="0" presId="urn:microsoft.com/office/officeart/2005/8/layout/hierarchy2"/>
    <dgm:cxn modelId="{78729AAF-0A45-3E47-AB93-1060F2788232}" type="presParOf" srcId="{BD62E969-27C4-2846-9159-FC1842E3F803}" destId="{7E92B4CA-10E8-C448-86B0-56D540FC4CC3}" srcOrd="0" destOrd="0" presId="urn:microsoft.com/office/officeart/2005/8/layout/hierarchy2"/>
    <dgm:cxn modelId="{2A200713-5D4D-784F-AEE0-8DBC54BF3DF4}" type="presParOf" srcId="{A1A93576-E35C-DC43-A330-492EA9C9AEAC}" destId="{75553650-F668-6E47-8F57-A2C890A9D39C}" srcOrd="1" destOrd="0" presId="urn:microsoft.com/office/officeart/2005/8/layout/hierarchy2"/>
    <dgm:cxn modelId="{45F4E15E-0D6F-AD48-A5E3-552998613ABB}" type="presParOf" srcId="{75553650-F668-6E47-8F57-A2C890A9D39C}" destId="{8B2F6082-8133-D046-878D-C409815096F3}" srcOrd="0" destOrd="0" presId="urn:microsoft.com/office/officeart/2005/8/layout/hierarchy2"/>
    <dgm:cxn modelId="{98A343ED-0AE7-F04F-8AA5-A8F0A0FBEB48}" type="presParOf" srcId="{75553650-F668-6E47-8F57-A2C890A9D39C}" destId="{12E5602F-A79A-B04E-8361-D86ED3E6C4F4}" srcOrd="1" destOrd="0" presId="urn:microsoft.com/office/officeart/2005/8/layout/hierarchy2"/>
    <dgm:cxn modelId="{DF62E81B-3A58-5544-B62E-2671F99D0C91}" type="presParOf" srcId="{4E45217F-B3EF-E240-8389-CA1776E42499}" destId="{516BD319-77F6-8640-9A11-0DDB6D1A6349}" srcOrd="2" destOrd="0" presId="urn:microsoft.com/office/officeart/2005/8/layout/hierarchy2"/>
    <dgm:cxn modelId="{95B8BB02-11E7-ED48-837A-EC5052C41C36}" type="presParOf" srcId="{516BD319-77F6-8640-9A11-0DDB6D1A6349}" destId="{2808DB88-E8EE-6D4B-8633-2E1CE4DB6D8B}" srcOrd="0" destOrd="0" presId="urn:microsoft.com/office/officeart/2005/8/layout/hierarchy2"/>
    <dgm:cxn modelId="{67141852-7C86-FB41-B476-82213F7F3EBF}" type="presParOf" srcId="{4E45217F-B3EF-E240-8389-CA1776E42499}" destId="{A67DFE08-F00A-1647-8FFA-F19423F03205}" srcOrd="3" destOrd="0" presId="urn:microsoft.com/office/officeart/2005/8/layout/hierarchy2"/>
    <dgm:cxn modelId="{B3F5B23B-34BD-0C4B-BAC0-4A4C346BF1EF}" type="presParOf" srcId="{A67DFE08-F00A-1647-8FFA-F19423F03205}" destId="{684C1025-9A21-704E-857B-D09F4996A018}" srcOrd="0" destOrd="0" presId="urn:microsoft.com/office/officeart/2005/8/layout/hierarchy2"/>
    <dgm:cxn modelId="{B1BE5235-143A-4643-8F45-FCFFC8EFFDFE}" type="presParOf" srcId="{A67DFE08-F00A-1647-8FFA-F19423F03205}" destId="{7154C47B-D578-4744-A014-3F6F89B8AE11}" srcOrd="1" destOrd="0" presId="urn:microsoft.com/office/officeart/2005/8/layout/hierarchy2"/>
    <dgm:cxn modelId="{F6191CA3-538A-F043-BA71-891DED118776}" type="presParOf" srcId="{7154C47B-D578-4744-A014-3F6F89B8AE11}" destId="{7E798DCD-7674-E649-8C66-2AB3B5F15703}" srcOrd="0" destOrd="0" presId="urn:microsoft.com/office/officeart/2005/8/layout/hierarchy2"/>
    <dgm:cxn modelId="{98144B77-90B9-B643-B1F1-7B53B5886905}" type="presParOf" srcId="{7E798DCD-7674-E649-8C66-2AB3B5F15703}" destId="{7BA88DB7-5933-0B49-9DEE-7DA8D82DD5A8}" srcOrd="0" destOrd="0" presId="urn:microsoft.com/office/officeart/2005/8/layout/hierarchy2"/>
    <dgm:cxn modelId="{CA5D2BED-570C-2D4D-BC0B-DD965F1984A0}" type="presParOf" srcId="{7154C47B-D578-4744-A014-3F6F89B8AE11}" destId="{7AF8ECFB-D696-3445-8C68-78A6BAF9D343}" srcOrd="1" destOrd="0" presId="urn:microsoft.com/office/officeart/2005/8/layout/hierarchy2"/>
    <dgm:cxn modelId="{BC3C234B-B852-554E-A7B7-0F3B34451067}" type="presParOf" srcId="{7AF8ECFB-D696-3445-8C68-78A6BAF9D343}" destId="{F2438E02-8C5B-554C-86CF-7B3BE609BE91}" srcOrd="0" destOrd="0" presId="urn:microsoft.com/office/officeart/2005/8/layout/hierarchy2"/>
    <dgm:cxn modelId="{4C11A274-1DEB-CA4D-8D2F-D37CC910049B}" type="presParOf" srcId="{7AF8ECFB-D696-3445-8C68-78A6BAF9D343}" destId="{110C0FFA-8FB8-404B-838A-8567525CDDA9}" srcOrd="1" destOrd="0" presId="urn:microsoft.com/office/officeart/2005/8/layout/hierarchy2"/>
    <dgm:cxn modelId="{E7D37F86-0D4B-F24C-8827-8FBCB1187014}" type="presParOf" srcId="{40C93E09-661E-BA42-A7C4-B4B6DA2A5A78}" destId="{7D406E89-862B-8E42-80AE-302037768668}" srcOrd="3" destOrd="0" presId="urn:microsoft.com/office/officeart/2005/8/layout/hierarchy2"/>
    <dgm:cxn modelId="{AB15E739-96C5-434C-B3D5-B7C3BF79B6AC}" type="presParOf" srcId="{7D406E89-862B-8E42-80AE-302037768668}" destId="{189F9493-8737-A540-B568-4C2CAE6E7AC5}" srcOrd="0" destOrd="0" presId="urn:microsoft.com/office/officeart/2005/8/layout/hierarchy2"/>
    <dgm:cxn modelId="{7F082E02-14EF-5E4E-9814-062003F0405F}" type="presParOf" srcId="{7D406E89-862B-8E42-80AE-302037768668}" destId="{F225EF5B-69C6-784F-98C8-010ABE171471}" srcOrd="1" destOrd="0" presId="urn:microsoft.com/office/officeart/2005/8/layout/hierarchy2"/>
    <dgm:cxn modelId="{BFC95F85-3D1C-F149-9EE7-9692CC59BD49}" type="presParOf" srcId="{F225EF5B-69C6-784F-98C8-010ABE171471}" destId="{D14732D2-69C5-214E-9AA0-BD8B8162CFB1}" srcOrd="0" destOrd="0" presId="urn:microsoft.com/office/officeart/2005/8/layout/hierarchy2"/>
    <dgm:cxn modelId="{EEB79447-4A18-0D45-B4F9-5EE89F9ED3EC}" type="presParOf" srcId="{D14732D2-69C5-214E-9AA0-BD8B8162CFB1}" destId="{E37C9572-D2E0-594E-8603-DD5808226DDE}" srcOrd="0" destOrd="0" presId="urn:microsoft.com/office/officeart/2005/8/layout/hierarchy2"/>
    <dgm:cxn modelId="{436BAFB9-8561-D44C-B9B7-67CB9F22ADDF}" type="presParOf" srcId="{F225EF5B-69C6-784F-98C8-010ABE171471}" destId="{88E9121E-ED28-5F48-894E-C4DF264E39D6}" srcOrd="1" destOrd="0" presId="urn:microsoft.com/office/officeart/2005/8/layout/hierarchy2"/>
    <dgm:cxn modelId="{6EE9BA24-CD0E-5B42-A905-C02F835811F1}" type="presParOf" srcId="{88E9121E-ED28-5F48-894E-C4DF264E39D6}" destId="{E53CAFB3-FB9E-984F-9A49-3BDE278B5798}" srcOrd="0" destOrd="0" presId="urn:microsoft.com/office/officeart/2005/8/layout/hierarchy2"/>
    <dgm:cxn modelId="{6B7333FE-E524-374F-B687-EA8BCEB2D3D5}" type="presParOf" srcId="{88E9121E-ED28-5F48-894E-C4DF264E39D6}" destId="{239A3408-3DC5-C747-8AAF-BC25C34D2C9E}" srcOrd="1" destOrd="0" presId="urn:microsoft.com/office/officeart/2005/8/layout/hierarchy2"/>
    <dgm:cxn modelId="{75208D04-5957-9840-9181-023D48068902}" type="presParOf" srcId="{F225EF5B-69C6-784F-98C8-010ABE171471}" destId="{7ADA27AD-6C40-0149-8C0F-443A2AC718DC}" srcOrd="2" destOrd="0" presId="urn:microsoft.com/office/officeart/2005/8/layout/hierarchy2"/>
    <dgm:cxn modelId="{21644AA8-6527-E447-89D1-A5FE222A7FC0}" type="presParOf" srcId="{7ADA27AD-6C40-0149-8C0F-443A2AC718DC}" destId="{102844D7-95A0-EA46-A7BA-5C789AEA83E3}" srcOrd="0" destOrd="0" presId="urn:microsoft.com/office/officeart/2005/8/layout/hierarchy2"/>
    <dgm:cxn modelId="{81CF022D-11D9-854C-A50A-407DAEFBF946}" type="presParOf" srcId="{F225EF5B-69C6-784F-98C8-010ABE171471}" destId="{62DB4BAE-339E-EE45-89B8-FDB7181519BC}" srcOrd="3" destOrd="0" presId="urn:microsoft.com/office/officeart/2005/8/layout/hierarchy2"/>
    <dgm:cxn modelId="{62359E30-1AEA-6842-95DA-CF04E175C070}" type="presParOf" srcId="{62DB4BAE-339E-EE45-89B8-FDB7181519BC}" destId="{93D2A069-835D-B543-823B-70E1EF6232C0}" srcOrd="0" destOrd="0" presId="urn:microsoft.com/office/officeart/2005/8/layout/hierarchy2"/>
    <dgm:cxn modelId="{CB077519-167B-484C-8736-599A1DA0F5F5}" type="presParOf" srcId="{62DB4BAE-339E-EE45-89B8-FDB7181519BC}" destId="{1C29CE8F-FAD2-B941-A401-DE8C35CDEFEE}"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E86E3-C5E3-3A4B-8DC3-67DD3C6D75C1}">
      <dsp:nvSpPr>
        <dsp:cNvPr id="0" name=""/>
        <dsp:cNvSpPr/>
      </dsp:nvSpPr>
      <dsp:spPr>
        <a:xfrm>
          <a:off x="480284" y="1741258"/>
          <a:ext cx="1512891" cy="756445"/>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Steal (e.g passport)</a:t>
          </a:r>
        </a:p>
      </dsp:txBody>
      <dsp:txXfrm>
        <a:off x="502440" y="1763414"/>
        <a:ext cx="1468579" cy="712133"/>
      </dsp:txXfrm>
    </dsp:sp>
    <dsp:sp modelId="{654A4DD4-B98C-474B-B158-7C32EB964A2C}">
      <dsp:nvSpPr>
        <dsp:cNvPr id="0" name=""/>
        <dsp:cNvSpPr/>
      </dsp:nvSpPr>
      <dsp:spPr>
        <a:xfrm rot="19457599">
          <a:off x="1923128" y="1878799"/>
          <a:ext cx="745252" cy="46406"/>
        </a:xfrm>
        <a:custGeom>
          <a:avLst/>
          <a:gdLst/>
          <a:ahLst/>
          <a:cxnLst/>
          <a:rect l="0" t="0" r="0" b="0"/>
          <a:pathLst>
            <a:path>
              <a:moveTo>
                <a:pt x="0" y="23203"/>
              </a:moveTo>
              <a:lnTo>
                <a:pt x="745252" y="2320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77123" y="1883371"/>
        <a:ext cx="37262" cy="37262"/>
      </dsp:txXfrm>
    </dsp:sp>
    <dsp:sp modelId="{B696B0D3-E93E-5D46-A8CE-F883CB953E74}">
      <dsp:nvSpPr>
        <dsp:cNvPr id="0" name=""/>
        <dsp:cNvSpPr/>
      </dsp:nvSpPr>
      <dsp:spPr>
        <a:xfrm>
          <a:off x="2598332" y="1306301"/>
          <a:ext cx="1512891" cy="75644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AND</a:t>
          </a:r>
        </a:p>
      </dsp:txBody>
      <dsp:txXfrm>
        <a:off x="2620488" y="1328457"/>
        <a:ext cx="1468579" cy="712133"/>
      </dsp:txXfrm>
    </dsp:sp>
    <dsp:sp modelId="{2C2CA044-FABB-BD4D-A758-265CF3DA34A8}">
      <dsp:nvSpPr>
        <dsp:cNvPr id="0" name=""/>
        <dsp:cNvSpPr/>
      </dsp:nvSpPr>
      <dsp:spPr>
        <a:xfrm rot="19457599">
          <a:off x="4041176" y="1443843"/>
          <a:ext cx="745252" cy="46406"/>
        </a:xfrm>
        <a:custGeom>
          <a:avLst/>
          <a:gdLst/>
          <a:ahLst/>
          <a:cxnLst/>
          <a:rect l="0" t="0" r="0" b="0"/>
          <a:pathLst>
            <a:path>
              <a:moveTo>
                <a:pt x="0" y="23203"/>
              </a:moveTo>
              <a:lnTo>
                <a:pt x="745252" y="2320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95171" y="1448415"/>
        <a:ext cx="37262" cy="37262"/>
      </dsp:txXfrm>
    </dsp:sp>
    <dsp:sp modelId="{BA03538A-604B-EA41-8AF8-187B5BA07292}">
      <dsp:nvSpPr>
        <dsp:cNvPr id="0" name=""/>
        <dsp:cNvSpPr/>
      </dsp:nvSpPr>
      <dsp:spPr>
        <a:xfrm>
          <a:off x="4716381" y="871345"/>
          <a:ext cx="1512891" cy="75644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Get</a:t>
          </a:r>
          <a:r>
            <a:rPr lang="en-US" sz="2100" kern="1200" baseline="0"/>
            <a:t> Inside House</a:t>
          </a:r>
          <a:endParaRPr lang="en-US" sz="2100" kern="1200"/>
        </a:p>
      </dsp:txBody>
      <dsp:txXfrm>
        <a:off x="4738537" y="893501"/>
        <a:ext cx="1468579" cy="712133"/>
      </dsp:txXfrm>
    </dsp:sp>
    <dsp:sp modelId="{0E451315-EEAE-D842-A691-043D20FB794D}">
      <dsp:nvSpPr>
        <dsp:cNvPr id="0" name=""/>
        <dsp:cNvSpPr/>
      </dsp:nvSpPr>
      <dsp:spPr>
        <a:xfrm rot="18289469">
          <a:off x="6002001" y="791408"/>
          <a:ext cx="1059699" cy="46406"/>
        </a:xfrm>
        <a:custGeom>
          <a:avLst/>
          <a:gdLst/>
          <a:ahLst/>
          <a:cxnLst/>
          <a:rect l="0" t="0" r="0" b="0"/>
          <a:pathLst>
            <a:path>
              <a:moveTo>
                <a:pt x="0" y="23203"/>
              </a:moveTo>
              <a:lnTo>
                <a:pt x="1059699" y="2320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05358" y="788119"/>
        <a:ext cx="52984" cy="52984"/>
      </dsp:txXfrm>
    </dsp:sp>
    <dsp:sp modelId="{6083000A-7B3F-BB49-8263-BFCD807C33B6}">
      <dsp:nvSpPr>
        <dsp:cNvPr id="0" name=""/>
        <dsp:cNvSpPr/>
      </dsp:nvSpPr>
      <dsp:spPr>
        <a:xfrm>
          <a:off x="6834429" y="1432"/>
          <a:ext cx="1512891" cy="75644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Pick Locks</a:t>
          </a:r>
        </a:p>
      </dsp:txBody>
      <dsp:txXfrm>
        <a:off x="6856585" y="23588"/>
        <a:ext cx="1468579" cy="712133"/>
      </dsp:txXfrm>
    </dsp:sp>
    <dsp:sp modelId="{F0D08B9C-C8CA-8A43-A4B8-E3BB57EC84A5}">
      <dsp:nvSpPr>
        <dsp:cNvPr id="0" name=""/>
        <dsp:cNvSpPr/>
      </dsp:nvSpPr>
      <dsp:spPr>
        <a:xfrm>
          <a:off x="6229272" y="1226365"/>
          <a:ext cx="605156" cy="46406"/>
        </a:xfrm>
        <a:custGeom>
          <a:avLst/>
          <a:gdLst/>
          <a:ahLst/>
          <a:cxnLst/>
          <a:rect l="0" t="0" r="0" b="0"/>
          <a:pathLst>
            <a:path>
              <a:moveTo>
                <a:pt x="0" y="23203"/>
              </a:moveTo>
              <a:lnTo>
                <a:pt x="605156" y="2320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16722" y="1234439"/>
        <a:ext cx="30257" cy="30257"/>
      </dsp:txXfrm>
    </dsp:sp>
    <dsp:sp modelId="{A4AFCCE6-0F05-1D4B-B5B7-88E09B21A200}">
      <dsp:nvSpPr>
        <dsp:cNvPr id="0" name=""/>
        <dsp:cNvSpPr/>
      </dsp:nvSpPr>
      <dsp:spPr>
        <a:xfrm>
          <a:off x="6834429" y="871345"/>
          <a:ext cx="1512891" cy="75644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Break Glass</a:t>
          </a:r>
        </a:p>
      </dsp:txBody>
      <dsp:txXfrm>
        <a:off x="6856585" y="893501"/>
        <a:ext cx="1468579" cy="712133"/>
      </dsp:txXfrm>
    </dsp:sp>
    <dsp:sp modelId="{855E629A-C945-0E41-9EA9-9EF471DEA752}">
      <dsp:nvSpPr>
        <dsp:cNvPr id="0" name=""/>
        <dsp:cNvSpPr/>
      </dsp:nvSpPr>
      <dsp:spPr>
        <a:xfrm rot="3310531">
          <a:off x="6002001" y="1661321"/>
          <a:ext cx="1059699" cy="46406"/>
        </a:xfrm>
        <a:custGeom>
          <a:avLst/>
          <a:gdLst/>
          <a:ahLst/>
          <a:cxnLst/>
          <a:rect l="0" t="0" r="0" b="0"/>
          <a:pathLst>
            <a:path>
              <a:moveTo>
                <a:pt x="0" y="23203"/>
              </a:moveTo>
              <a:lnTo>
                <a:pt x="1059699" y="2320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05358" y="1658032"/>
        <a:ext cx="52984" cy="52984"/>
      </dsp:txXfrm>
    </dsp:sp>
    <dsp:sp modelId="{5EBEA98F-2ED6-8C45-80A0-DC375DED234C}">
      <dsp:nvSpPr>
        <dsp:cNvPr id="0" name=""/>
        <dsp:cNvSpPr/>
      </dsp:nvSpPr>
      <dsp:spPr>
        <a:xfrm>
          <a:off x="6834429" y="1741258"/>
          <a:ext cx="1512891" cy="75644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Ladder To Window</a:t>
          </a:r>
        </a:p>
      </dsp:txBody>
      <dsp:txXfrm>
        <a:off x="6856585" y="1763414"/>
        <a:ext cx="1468579" cy="712133"/>
      </dsp:txXfrm>
    </dsp:sp>
    <dsp:sp modelId="{D5CAF683-653B-4A46-A13A-66FEB9C0DCC9}">
      <dsp:nvSpPr>
        <dsp:cNvPr id="0" name=""/>
        <dsp:cNvSpPr/>
      </dsp:nvSpPr>
      <dsp:spPr>
        <a:xfrm rot="19457599">
          <a:off x="8277273" y="1878799"/>
          <a:ext cx="745252" cy="46406"/>
        </a:xfrm>
        <a:custGeom>
          <a:avLst/>
          <a:gdLst/>
          <a:ahLst/>
          <a:cxnLst/>
          <a:rect l="0" t="0" r="0" b="0"/>
          <a:pathLst>
            <a:path>
              <a:moveTo>
                <a:pt x="0" y="23203"/>
              </a:moveTo>
              <a:lnTo>
                <a:pt x="745252" y="2320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631268" y="1883371"/>
        <a:ext cx="37262" cy="37262"/>
      </dsp:txXfrm>
    </dsp:sp>
    <dsp:sp modelId="{127EEF51-3854-7E47-BAEC-55DCB169F16E}">
      <dsp:nvSpPr>
        <dsp:cNvPr id="0" name=""/>
        <dsp:cNvSpPr/>
      </dsp:nvSpPr>
      <dsp:spPr>
        <a:xfrm>
          <a:off x="8952477" y="1306301"/>
          <a:ext cx="1512891" cy="75644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Bring Ladder</a:t>
          </a:r>
        </a:p>
      </dsp:txBody>
      <dsp:txXfrm>
        <a:off x="8974633" y="1328457"/>
        <a:ext cx="1468579" cy="712133"/>
      </dsp:txXfrm>
    </dsp:sp>
    <dsp:sp modelId="{F2B169FA-17A7-D641-BB08-29BB3F94B92A}">
      <dsp:nvSpPr>
        <dsp:cNvPr id="0" name=""/>
        <dsp:cNvSpPr/>
      </dsp:nvSpPr>
      <dsp:spPr>
        <a:xfrm rot="2142401">
          <a:off x="8277273" y="2313756"/>
          <a:ext cx="745252" cy="46406"/>
        </a:xfrm>
        <a:custGeom>
          <a:avLst/>
          <a:gdLst/>
          <a:ahLst/>
          <a:cxnLst/>
          <a:rect l="0" t="0" r="0" b="0"/>
          <a:pathLst>
            <a:path>
              <a:moveTo>
                <a:pt x="0" y="23203"/>
              </a:moveTo>
              <a:lnTo>
                <a:pt x="745252" y="2320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631268" y="2318327"/>
        <a:ext cx="37262" cy="37262"/>
      </dsp:txXfrm>
    </dsp:sp>
    <dsp:sp modelId="{07E5CCF2-C469-2D4D-A0AF-EF15DE62ADDD}">
      <dsp:nvSpPr>
        <dsp:cNvPr id="0" name=""/>
        <dsp:cNvSpPr/>
      </dsp:nvSpPr>
      <dsp:spPr>
        <a:xfrm>
          <a:off x="8952477" y="2176214"/>
          <a:ext cx="1512891" cy="75644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Use Ladder in Side</a:t>
          </a:r>
          <a:r>
            <a:rPr lang="en-US" sz="2100" kern="1200" baseline="0"/>
            <a:t> Yard</a:t>
          </a:r>
          <a:endParaRPr lang="en-US" sz="2100" kern="1200"/>
        </a:p>
      </dsp:txBody>
      <dsp:txXfrm>
        <a:off x="8974633" y="2198370"/>
        <a:ext cx="1468579" cy="712133"/>
      </dsp:txXfrm>
    </dsp:sp>
    <dsp:sp modelId="{642C2FFB-9E07-C64B-B46C-B382749DFF94}">
      <dsp:nvSpPr>
        <dsp:cNvPr id="0" name=""/>
        <dsp:cNvSpPr/>
      </dsp:nvSpPr>
      <dsp:spPr>
        <a:xfrm rot="2142401">
          <a:off x="4041176" y="1878799"/>
          <a:ext cx="745252" cy="46406"/>
        </a:xfrm>
        <a:custGeom>
          <a:avLst/>
          <a:gdLst/>
          <a:ahLst/>
          <a:cxnLst/>
          <a:rect l="0" t="0" r="0" b="0"/>
          <a:pathLst>
            <a:path>
              <a:moveTo>
                <a:pt x="0" y="23203"/>
              </a:moveTo>
              <a:lnTo>
                <a:pt x="745252" y="2320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95171" y="1883371"/>
        <a:ext cx="37262" cy="37262"/>
      </dsp:txXfrm>
    </dsp:sp>
    <dsp:sp modelId="{9B757BC9-8DEE-0B44-8DCA-B459C37DBAA5}">
      <dsp:nvSpPr>
        <dsp:cNvPr id="0" name=""/>
        <dsp:cNvSpPr/>
      </dsp:nvSpPr>
      <dsp:spPr>
        <a:xfrm>
          <a:off x="4716381" y="1741258"/>
          <a:ext cx="1512891" cy="756445"/>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Disable Alarm (*)</a:t>
          </a:r>
        </a:p>
      </dsp:txBody>
      <dsp:txXfrm>
        <a:off x="4738537" y="1763414"/>
        <a:ext cx="1468579" cy="712133"/>
      </dsp:txXfrm>
    </dsp:sp>
    <dsp:sp modelId="{02EC2C93-D9AB-0C4B-B6BC-85159499228C}">
      <dsp:nvSpPr>
        <dsp:cNvPr id="0" name=""/>
        <dsp:cNvSpPr/>
      </dsp:nvSpPr>
      <dsp:spPr>
        <a:xfrm rot="2142401">
          <a:off x="1923128" y="2313756"/>
          <a:ext cx="745252" cy="46406"/>
        </a:xfrm>
        <a:custGeom>
          <a:avLst/>
          <a:gdLst/>
          <a:ahLst/>
          <a:cxnLst/>
          <a:rect l="0" t="0" r="0" b="0"/>
          <a:pathLst>
            <a:path>
              <a:moveTo>
                <a:pt x="0" y="23203"/>
              </a:moveTo>
              <a:lnTo>
                <a:pt x="745252" y="2320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77123" y="2318327"/>
        <a:ext cx="37262" cy="37262"/>
      </dsp:txXfrm>
    </dsp:sp>
    <dsp:sp modelId="{BDE8F665-9C7B-CB4D-AD1D-0877B15B2C72}">
      <dsp:nvSpPr>
        <dsp:cNvPr id="0" name=""/>
        <dsp:cNvSpPr/>
      </dsp:nvSpPr>
      <dsp:spPr>
        <a:xfrm>
          <a:off x="2598332" y="2176214"/>
          <a:ext cx="1512891" cy="756445"/>
        </a:xfrm>
        <a:prstGeom prst="roundRect">
          <a:avLst>
            <a:gd name="adj" fmla="val 10000"/>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Victim</a:t>
          </a:r>
          <a:r>
            <a:rPr lang="en-US" sz="2100" kern="1200" baseline="0"/>
            <a:t> Brings Out</a:t>
          </a:r>
          <a:endParaRPr lang="en-US" sz="2100" kern="1200"/>
        </a:p>
      </dsp:txBody>
      <dsp:txXfrm>
        <a:off x="2620488" y="2198370"/>
        <a:ext cx="1468579" cy="7121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E86E3-C5E3-3A4B-8DC3-67DD3C6D75C1}">
      <dsp:nvSpPr>
        <dsp:cNvPr id="0" name=""/>
        <dsp:cNvSpPr/>
      </dsp:nvSpPr>
      <dsp:spPr>
        <a:xfrm>
          <a:off x="2401567" y="397225"/>
          <a:ext cx="1379334" cy="689667"/>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is-IS" sz="2300" kern="1200"/>
            <a:t>…?</a:t>
          </a:r>
          <a:endParaRPr lang="en-US" sz="2300" kern="1200"/>
        </a:p>
      </dsp:txBody>
      <dsp:txXfrm>
        <a:off x="2421767" y="417425"/>
        <a:ext cx="1338934" cy="649267"/>
      </dsp:txXfrm>
    </dsp:sp>
    <dsp:sp modelId="{654A4DD4-B98C-474B-B158-7C32EB964A2C}">
      <dsp:nvSpPr>
        <dsp:cNvPr id="0" name=""/>
        <dsp:cNvSpPr/>
      </dsp:nvSpPr>
      <dsp:spPr>
        <a:xfrm rot="19457599">
          <a:off x="3717037" y="533837"/>
          <a:ext cx="679462" cy="19885"/>
        </a:xfrm>
        <a:custGeom>
          <a:avLst/>
          <a:gdLst/>
          <a:ahLst/>
          <a:cxnLst/>
          <a:rect l="0" t="0" r="0" b="0"/>
          <a:pathLst>
            <a:path>
              <a:moveTo>
                <a:pt x="0" y="9942"/>
              </a:moveTo>
              <a:lnTo>
                <a:pt x="679462"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39782" y="526793"/>
        <a:ext cx="33973" cy="33973"/>
      </dsp:txXfrm>
    </dsp:sp>
    <dsp:sp modelId="{B696B0D3-E93E-5D46-A8CE-F883CB953E74}">
      <dsp:nvSpPr>
        <dsp:cNvPr id="0" name=""/>
        <dsp:cNvSpPr/>
      </dsp:nvSpPr>
      <dsp:spPr>
        <a:xfrm>
          <a:off x="4332635" y="666"/>
          <a:ext cx="1379334" cy="689667"/>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a:t>...</a:t>
          </a:r>
        </a:p>
      </dsp:txBody>
      <dsp:txXfrm>
        <a:off x="4352835" y="20866"/>
        <a:ext cx="1338934" cy="649267"/>
      </dsp:txXfrm>
    </dsp:sp>
    <dsp:sp modelId="{2C2CA044-FABB-BD4D-A758-265CF3DA34A8}">
      <dsp:nvSpPr>
        <dsp:cNvPr id="0" name=""/>
        <dsp:cNvSpPr/>
      </dsp:nvSpPr>
      <dsp:spPr>
        <a:xfrm rot="2142401">
          <a:off x="3717037" y="930396"/>
          <a:ext cx="679462" cy="19885"/>
        </a:xfrm>
        <a:custGeom>
          <a:avLst/>
          <a:gdLst/>
          <a:ahLst/>
          <a:cxnLst/>
          <a:rect l="0" t="0" r="0" b="0"/>
          <a:pathLst>
            <a:path>
              <a:moveTo>
                <a:pt x="0" y="9942"/>
              </a:moveTo>
              <a:lnTo>
                <a:pt x="679462"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39782" y="923352"/>
        <a:ext cx="33973" cy="33973"/>
      </dsp:txXfrm>
    </dsp:sp>
    <dsp:sp modelId="{BA03538A-604B-EA41-8AF8-187B5BA07292}">
      <dsp:nvSpPr>
        <dsp:cNvPr id="0" name=""/>
        <dsp:cNvSpPr/>
      </dsp:nvSpPr>
      <dsp:spPr>
        <a:xfrm>
          <a:off x="4332635" y="793784"/>
          <a:ext cx="1379334" cy="689667"/>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a:t>...</a:t>
          </a:r>
        </a:p>
      </dsp:txBody>
      <dsp:txXfrm>
        <a:off x="4352835" y="813984"/>
        <a:ext cx="1338934" cy="649267"/>
      </dsp:txXfrm>
    </dsp:sp>
    <dsp:sp modelId="{00E921AD-864B-3C47-83C9-B751F44A4694}">
      <dsp:nvSpPr>
        <dsp:cNvPr id="0" name=""/>
        <dsp:cNvSpPr/>
      </dsp:nvSpPr>
      <dsp:spPr>
        <a:xfrm>
          <a:off x="2401567" y="1983460"/>
          <a:ext cx="1379334" cy="689667"/>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a:t>Implant (e.g. bug)</a:t>
          </a:r>
        </a:p>
      </dsp:txBody>
      <dsp:txXfrm>
        <a:off x="2421767" y="2003660"/>
        <a:ext cx="1338934" cy="649267"/>
      </dsp:txXfrm>
    </dsp:sp>
    <dsp:sp modelId="{A0E321F5-4217-2D47-B804-F6A739134810}">
      <dsp:nvSpPr>
        <dsp:cNvPr id="0" name=""/>
        <dsp:cNvSpPr/>
      </dsp:nvSpPr>
      <dsp:spPr>
        <a:xfrm rot="19457599">
          <a:off x="3717037" y="2120072"/>
          <a:ext cx="679462" cy="19885"/>
        </a:xfrm>
        <a:custGeom>
          <a:avLst/>
          <a:gdLst/>
          <a:ahLst/>
          <a:cxnLst/>
          <a:rect l="0" t="0" r="0" b="0"/>
          <a:pathLst>
            <a:path>
              <a:moveTo>
                <a:pt x="0" y="9942"/>
              </a:moveTo>
              <a:lnTo>
                <a:pt x="679462"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39782" y="2113028"/>
        <a:ext cx="33973" cy="33973"/>
      </dsp:txXfrm>
    </dsp:sp>
    <dsp:sp modelId="{BEC69085-8E16-7448-9124-02D7DB6D98C7}">
      <dsp:nvSpPr>
        <dsp:cNvPr id="0" name=""/>
        <dsp:cNvSpPr/>
      </dsp:nvSpPr>
      <dsp:spPr>
        <a:xfrm>
          <a:off x="4332635" y="1586901"/>
          <a:ext cx="1379334" cy="689667"/>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a:t>...</a:t>
          </a:r>
        </a:p>
      </dsp:txBody>
      <dsp:txXfrm>
        <a:off x="4352835" y="1607101"/>
        <a:ext cx="1338934" cy="649267"/>
      </dsp:txXfrm>
    </dsp:sp>
    <dsp:sp modelId="{CE9F682F-1A50-BE44-9816-D2AA67241487}">
      <dsp:nvSpPr>
        <dsp:cNvPr id="0" name=""/>
        <dsp:cNvSpPr/>
      </dsp:nvSpPr>
      <dsp:spPr>
        <a:xfrm rot="2142401">
          <a:off x="3717037" y="2516631"/>
          <a:ext cx="679462" cy="19885"/>
        </a:xfrm>
        <a:custGeom>
          <a:avLst/>
          <a:gdLst/>
          <a:ahLst/>
          <a:cxnLst/>
          <a:rect l="0" t="0" r="0" b="0"/>
          <a:pathLst>
            <a:path>
              <a:moveTo>
                <a:pt x="0" y="9942"/>
              </a:moveTo>
              <a:lnTo>
                <a:pt x="679462"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39782" y="2509587"/>
        <a:ext cx="33973" cy="33973"/>
      </dsp:txXfrm>
    </dsp:sp>
    <dsp:sp modelId="{82B78342-F267-6047-BA15-4610393462F9}">
      <dsp:nvSpPr>
        <dsp:cNvPr id="0" name=""/>
        <dsp:cNvSpPr/>
      </dsp:nvSpPr>
      <dsp:spPr>
        <a:xfrm>
          <a:off x="4332635" y="2380019"/>
          <a:ext cx="1379334" cy="689667"/>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a:t>...</a:t>
          </a:r>
        </a:p>
      </dsp:txBody>
      <dsp:txXfrm>
        <a:off x="4352835" y="2400219"/>
        <a:ext cx="1338934" cy="649267"/>
      </dsp:txXfrm>
    </dsp:sp>
    <dsp:sp modelId="{174BC803-5152-7440-95D6-B6CC87F3EB96}">
      <dsp:nvSpPr>
        <dsp:cNvPr id="0" name=""/>
        <dsp:cNvSpPr/>
      </dsp:nvSpPr>
      <dsp:spPr>
        <a:xfrm>
          <a:off x="2401567" y="3569695"/>
          <a:ext cx="1379334" cy="689667"/>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a:t>Vandalize</a:t>
          </a:r>
        </a:p>
      </dsp:txBody>
      <dsp:txXfrm>
        <a:off x="2421767" y="3589895"/>
        <a:ext cx="1338934" cy="649267"/>
      </dsp:txXfrm>
    </dsp:sp>
    <dsp:sp modelId="{43DAD2AC-2F1F-9B43-BEA1-64AA249D51D0}">
      <dsp:nvSpPr>
        <dsp:cNvPr id="0" name=""/>
        <dsp:cNvSpPr/>
      </dsp:nvSpPr>
      <dsp:spPr>
        <a:xfrm rot="19457599">
          <a:off x="3717037" y="3706307"/>
          <a:ext cx="679462" cy="19885"/>
        </a:xfrm>
        <a:custGeom>
          <a:avLst/>
          <a:gdLst/>
          <a:ahLst/>
          <a:cxnLst/>
          <a:rect l="0" t="0" r="0" b="0"/>
          <a:pathLst>
            <a:path>
              <a:moveTo>
                <a:pt x="0" y="9942"/>
              </a:moveTo>
              <a:lnTo>
                <a:pt x="679462"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39782" y="3699263"/>
        <a:ext cx="33973" cy="33973"/>
      </dsp:txXfrm>
    </dsp:sp>
    <dsp:sp modelId="{CBA49FF8-3F37-2F47-808D-8F29D35B0D5F}">
      <dsp:nvSpPr>
        <dsp:cNvPr id="0" name=""/>
        <dsp:cNvSpPr/>
      </dsp:nvSpPr>
      <dsp:spPr>
        <a:xfrm>
          <a:off x="4332635" y="3173137"/>
          <a:ext cx="1379334" cy="689667"/>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a:t>...</a:t>
          </a:r>
        </a:p>
      </dsp:txBody>
      <dsp:txXfrm>
        <a:off x="4352835" y="3193337"/>
        <a:ext cx="1338934" cy="649267"/>
      </dsp:txXfrm>
    </dsp:sp>
    <dsp:sp modelId="{7412CFC9-27FB-D34D-AF4B-BD72F047947D}">
      <dsp:nvSpPr>
        <dsp:cNvPr id="0" name=""/>
        <dsp:cNvSpPr/>
      </dsp:nvSpPr>
      <dsp:spPr>
        <a:xfrm rot="2142401">
          <a:off x="3717037" y="4102866"/>
          <a:ext cx="679462" cy="19885"/>
        </a:xfrm>
        <a:custGeom>
          <a:avLst/>
          <a:gdLst/>
          <a:ahLst/>
          <a:cxnLst/>
          <a:rect l="0" t="0" r="0" b="0"/>
          <a:pathLst>
            <a:path>
              <a:moveTo>
                <a:pt x="0" y="9942"/>
              </a:moveTo>
              <a:lnTo>
                <a:pt x="679462"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39782" y="4095822"/>
        <a:ext cx="33973" cy="33973"/>
      </dsp:txXfrm>
    </dsp:sp>
    <dsp:sp modelId="{E937DFD2-D195-8C4C-80DA-CE56ADE30D7A}">
      <dsp:nvSpPr>
        <dsp:cNvPr id="0" name=""/>
        <dsp:cNvSpPr/>
      </dsp:nvSpPr>
      <dsp:spPr>
        <a:xfrm>
          <a:off x="4332635" y="3966254"/>
          <a:ext cx="1379334" cy="689667"/>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a:t>...</a:t>
          </a:r>
        </a:p>
      </dsp:txBody>
      <dsp:txXfrm>
        <a:off x="4352835" y="3986454"/>
        <a:ext cx="1338934" cy="649267"/>
      </dsp:txXfrm>
    </dsp:sp>
    <dsp:sp modelId="{F33B5746-E013-C44E-86F2-AC6944AE913E}">
      <dsp:nvSpPr>
        <dsp:cNvPr id="0" name=""/>
        <dsp:cNvSpPr/>
      </dsp:nvSpPr>
      <dsp:spPr>
        <a:xfrm>
          <a:off x="2401567" y="5155930"/>
          <a:ext cx="1379334" cy="689667"/>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a:t>Steal (e.g passport)</a:t>
          </a:r>
        </a:p>
      </dsp:txBody>
      <dsp:txXfrm>
        <a:off x="2421767" y="5176130"/>
        <a:ext cx="1338934" cy="649267"/>
      </dsp:txXfrm>
    </dsp:sp>
    <dsp:sp modelId="{4F893F7F-465B-6948-A093-0DE30AABF66B}">
      <dsp:nvSpPr>
        <dsp:cNvPr id="0" name=""/>
        <dsp:cNvSpPr/>
      </dsp:nvSpPr>
      <dsp:spPr>
        <a:xfrm rot="19457599">
          <a:off x="3717037" y="5292542"/>
          <a:ext cx="679462" cy="19885"/>
        </a:xfrm>
        <a:custGeom>
          <a:avLst/>
          <a:gdLst/>
          <a:ahLst/>
          <a:cxnLst/>
          <a:rect l="0" t="0" r="0" b="0"/>
          <a:pathLst>
            <a:path>
              <a:moveTo>
                <a:pt x="0" y="9942"/>
              </a:moveTo>
              <a:lnTo>
                <a:pt x="679462"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39782" y="5285498"/>
        <a:ext cx="33973" cy="33973"/>
      </dsp:txXfrm>
    </dsp:sp>
    <dsp:sp modelId="{79FC46CC-97BE-2D44-8D36-99BA0A5DE9AE}">
      <dsp:nvSpPr>
        <dsp:cNvPr id="0" name=""/>
        <dsp:cNvSpPr/>
      </dsp:nvSpPr>
      <dsp:spPr>
        <a:xfrm>
          <a:off x="4332635" y="4759372"/>
          <a:ext cx="1379334" cy="689667"/>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a:t>...</a:t>
          </a:r>
        </a:p>
      </dsp:txBody>
      <dsp:txXfrm>
        <a:off x="4352835" y="4779572"/>
        <a:ext cx="1338934" cy="649267"/>
      </dsp:txXfrm>
    </dsp:sp>
    <dsp:sp modelId="{516BD319-77F6-8640-9A11-0DDB6D1A6349}">
      <dsp:nvSpPr>
        <dsp:cNvPr id="0" name=""/>
        <dsp:cNvSpPr/>
      </dsp:nvSpPr>
      <dsp:spPr>
        <a:xfrm rot="2142401">
          <a:off x="3717037" y="5689101"/>
          <a:ext cx="679462" cy="19885"/>
        </a:xfrm>
        <a:custGeom>
          <a:avLst/>
          <a:gdLst/>
          <a:ahLst/>
          <a:cxnLst/>
          <a:rect l="0" t="0" r="0" b="0"/>
          <a:pathLst>
            <a:path>
              <a:moveTo>
                <a:pt x="0" y="9942"/>
              </a:moveTo>
              <a:lnTo>
                <a:pt x="679462"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039782" y="5682057"/>
        <a:ext cx="33973" cy="33973"/>
      </dsp:txXfrm>
    </dsp:sp>
    <dsp:sp modelId="{684C1025-9A21-704E-857B-D09F4996A018}">
      <dsp:nvSpPr>
        <dsp:cNvPr id="0" name=""/>
        <dsp:cNvSpPr/>
      </dsp:nvSpPr>
      <dsp:spPr>
        <a:xfrm>
          <a:off x="4332635" y="5552489"/>
          <a:ext cx="1379334" cy="689667"/>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4605" tIns="14605" rIns="14605" bIns="14605" numCol="1" spcCol="1270" anchor="ctr" anchorCtr="0">
          <a:noAutofit/>
        </a:bodyPr>
        <a:lstStyle/>
        <a:p>
          <a:pPr lvl="0" algn="ctr" defTabSz="1022350">
            <a:lnSpc>
              <a:spcPct val="90000"/>
            </a:lnSpc>
            <a:spcBef>
              <a:spcPct val="0"/>
            </a:spcBef>
            <a:spcAft>
              <a:spcPct val="35000"/>
            </a:spcAft>
          </a:pPr>
          <a:r>
            <a:rPr lang="en-US" sz="2300" kern="1200"/>
            <a:t>...</a:t>
          </a:r>
        </a:p>
      </dsp:txBody>
      <dsp:txXfrm>
        <a:off x="4352835" y="5572689"/>
        <a:ext cx="1338934" cy="6492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E86E3-C5E3-3A4B-8DC3-67DD3C6D75C1}">
      <dsp:nvSpPr>
        <dsp:cNvPr id="0" name=""/>
        <dsp:cNvSpPr/>
      </dsp:nvSpPr>
      <dsp:spPr>
        <a:xfrm>
          <a:off x="480284" y="1741258"/>
          <a:ext cx="1512891" cy="756445"/>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Steal (e.g passport)</a:t>
          </a:r>
        </a:p>
      </dsp:txBody>
      <dsp:txXfrm>
        <a:off x="502440" y="1763414"/>
        <a:ext cx="1468579" cy="712133"/>
      </dsp:txXfrm>
    </dsp:sp>
    <dsp:sp modelId="{654A4DD4-B98C-474B-B158-7C32EB964A2C}">
      <dsp:nvSpPr>
        <dsp:cNvPr id="0" name=""/>
        <dsp:cNvSpPr/>
      </dsp:nvSpPr>
      <dsp:spPr>
        <a:xfrm rot="19457599">
          <a:off x="1923128" y="1878799"/>
          <a:ext cx="745252" cy="46406"/>
        </a:xfrm>
        <a:custGeom>
          <a:avLst/>
          <a:gdLst/>
          <a:ahLst/>
          <a:cxnLst/>
          <a:rect l="0" t="0" r="0" b="0"/>
          <a:pathLst>
            <a:path>
              <a:moveTo>
                <a:pt x="0" y="23203"/>
              </a:moveTo>
              <a:lnTo>
                <a:pt x="745252" y="2320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77123" y="1883371"/>
        <a:ext cx="37262" cy="37262"/>
      </dsp:txXfrm>
    </dsp:sp>
    <dsp:sp modelId="{B696B0D3-E93E-5D46-A8CE-F883CB953E74}">
      <dsp:nvSpPr>
        <dsp:cNvPr id="0" name=""/>
        <dsp:cNvSpPr/>
      </dsp:nvSpPr>
      <dsp:spPr>
        <a:xfrm>
          <a:off x="2598332" y="1306301"/>
          <a:ext cx="1512891" cy="75644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AND</a:t>
          </a:r>
        </a:p>
      </dsp:txBody>
      <dsp:txXfrm>
        <a:off x="2620488" y="1328457"/>
        <a:ext cx="1468579" cy="712133"/>
      </dsp:txXfrm>
    </dsp:sp>
    <dsp:sp modelId="{2C2CA044-FABB-BD4D-A758-265CF3DA34A8}">
      <dsp:nvSpPr>
        <dsp:cNvPr id="0" name=""/>
        <dsp:cNvSpPr/>
      </dsp:nvSpPr>
      <dsp:spPr>
        <a:xfrm rot="19457599">
          <a:off x="4041176" y="1443843"/>
          <a:ext cx="745252" cy="46406"/>
        </a:xfrm>
        <a:custGeom>
          <a:avLst/>
          <a:gdLst/>
          <a:ahLst/>
          <a:cxnLst/>
          <a:rect l="0" t="0" r="0" b="0"/>
          <a:pathLst>
            <a:path>
              <a:moveTo>
                <a:pt x="0" y="23203"/>
              </a:moveTo>
              <a:lnTo>
                <a:pt x="745252" y="2320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95171" y="1448415"/>
        <a:ext cx="37262" cy="37262"/>
      </dsp:txXfrm>
    </dsp:sp>
    <dsp:sp modelId="{BA03538A-604B-EA41-8AF8-187B5BA07292}">
      <dsp:nvSpPr>
        <dsp:cNvPr id="0" name=""/>
        <dsp:cNvSpPr/>
      </dsp:nvSpPr>
      <dsp:spPr>
        <a:xfrm>
          <a:off x="4716381" y="871345"/>
          <a:ext cx="1512891" cy="75644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Get</a:t>
          </a:r>
          <a:r>
            <a:rPr lang="en-US" sz="2100" kern="1200" baseline="0"/>
            <a:t> Inside House</a:t>
          </a:r>
          <a:endParaRPr lang="en-US" sz="2100" kern="1200"/>
        </a:p>
      </dsp:txBody>
      <dsp:txXfrm>
        <a:off x="4738537" y="893501"/>
        <a:ext cx="1468579" cy="712133"/>
      </dsp:txXfrm>
    </dsp:sp>
    <dsp:sp modelId="{0E451315-EEAE-D842-A691-043D20FB794D}">
      <dsp:nvSpPr>
        <dsp:cNvPr id="0" name=""/>
        <dsp:cNvSpPr/>
      </dsp:nvSpPr>
      <dsp:spPr>
        <a:xfrm rot="18289469">
          <a:off x="6002001" y="791408"/>
          <a:ext cx="1059699" cy="46406"/>
        </a:xfrm>
        <a:custGeom>
          <a:avLst/>
          <a:gdLst/>
          <a:ahLst/>
          <a:cxnLst/>
          <a:rect l="0" t="0" r="0" b="0"/>
          <a:pathLst>
            <a:path>
              <a:moveTo>
                <a:pt x="0" y="23203"/>
              </a:moveTo>
              <a:lnTo>
                <a:pt x="1059699" y="2320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05358" y="788119"/>
        <a:ext cx="52984" cy="52984"/>
      </dsp:txXfrm>
    </dsp:sp>
    <dsp:sp modelId="{6083000A-7B3F-BB49-8263-BFCD807C33B6}">
      <dsp:nvSpPr>
        <dsp:cNvPr id="0" name=""/>
        <dsp:cNvSpPr/>
      </dsp:nvSpPr>
      <dsp:spPr>
        <a:xfrm>
          <a:off x="6834429" y="1432"/>
          <a:ext cx="1512891" cy="75644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Pick Locks</a:t>
          </a:r>
        </a:p>
      </dsp:txBody>
      <dsp:txXfrm>
        <a:off x="6856585" y="23588"/>
        <a:ext cx="1468579" cy="712133"/>
      </dsp:txXfrm>
    </dsp:sp>
    <dsp:sp modelId="{F0D08B9C-C8CA-8A43-A4B8-E3BB57EC84A5}">
      <dsp:nvSpPr>
        <dsp:cNvPr id="0" name=""/>
        <dsp:cNvSpPr/>
      </dsp:nvSpPr>
      <dsp:spPr>
        <a:xfrm>
          <a:off x="6229272" y="1226365"/>
          <a:ext cx="605156" cy="46406"/>
        </a:xfrm>
        <a:custGeom>
          <a:avLst/>
          <a:gdLst/>
          <a:ahLst/>
          <a:cxnLst/>
          <a:rect l="0" t="0" r="0" b="0"/>
          <a:pathLst>
            <a:path>
              <a:moveTo>
                <a:pt x="0" y="23203"/>
              </a:moveTo>
              <a:lnTo>
                <a:pt x="605156" y="2320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16722" y="1234439"/>
        <a:ext cx="30257" cy="30257"/>
      </dsp:txXfrm>
    </dsp:sp>
    <dsp:sp modelId="{A4AFCCE6-0F05-1D4B-B5B7-88E09B21A200}">
      <dsp:nvSpPr>
        <dsp:cNvPr id="0" name=""/>
        <dsp:cNvSpPr/>
      </dsp:nvSpPr>
      <dsp:spPr>
        <a:xfrm>
          <a:off x="6834429" y="871345"/>
          <a:ext cx="1512891" cy="75644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Break Glass</a:t>
          </a:r>
        </a:p>
      </dsp:txBody>
      <dsp:txXfrm>
        <a:off x="6856585" y="893501"/>
        <a:ext cx="1468579" cy="712133"/>
      </dsp:txXfrm>
    </dsp:sp>
    <dsp:sp modelId="{855E629A-C945-0E41-9EA9-9EF471DEA752}">
      <dsp:nvSpPr>
        <dsp:cNvPr id="0" name=""/>
        <dsp:cNvSpPr/>
      </dsp:nvSpPr>
      <dsp:spPr>
        <a:xfrm rot="3310531">
          <a:off x="6002001" y="1661321"/>
          <a:ext cx="1059699" cy="46406"/>
        </a:xfrm>
        <a:custGeom>
          <a:avLst/>
          <a:gdLst/>
          <a:ahLst/>
          <a:cxnLst/>
          <a:rect l="0" t="0" r="0" b="0"/>
          <a:pathLst>
            <a:path>
              <a:moveTo>
                <a:pt x="0" y="23203"/>
              </a:moveTo>
              <a:lnTo>
                <a:pt x="1059699" y="2320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505358" y="1658032"/>
        <a:ext cx="52984" cy="52984"/>
      </dsp:txXfrm>
    </dsp:sp>
    <dsp:sp modelId="{5EBEA98F-2ED6-8C45-80A0-DC375DED234C}">
      <dsp:nvSpPr>
        <dsp:cNvPr id="0" name=""/>
        <dsp:cNvSpPr/>
      </dsp:nvSpPr>
      <dsp:spPr>
        <a:xfrm>
          <a:off x="6834429" y="1741258"/>
          <a:ext cx="1512891" cy="75644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Ladder To Window</a:t>
          </a:r>
        </a:p>
      </dsp:txBody>
      <dsp:txXfrm>
        <a:off x="6856585" y="1763414"/>
        <a:ext cx="1468579" cy="712133"/>
      </dsp:txXfrm>
    </dsp:sp>
    <dsp:sp modelId="{D5CAF683-653B-4A46-A13A-66FEB9C0DCC9}">
      <dsp:nvSpPr>
        <dsp:cNvPr id="0" name=""/>
        <dsp:cNvSpPr/>
      </dsp:nvSpPr>
      <dsp:spPr>
        <a:xfrm rot="19457599">
          <a:off x="8277273" y="1878799"/>
          <a:ext cx="745252" cy="46406"/>
        </a:xfrm>
        <a:custGeom>
          <a:avLst/>
          <a:gdLst/>
          <a:ahLst/>
          <a:cxnLst/>
          <a:rect l="0" t="0" r="0" b="0"/>
          <a:pathLst>
            <a:path>
              <a:moveTo>
                <a:pt x="0" y="23203"/>
              </a:moveTo>
              <a:lnTo>
                <a:pt x="745252" y="2320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631268" y="1883371"/>
        <a:ext cx="37262" cy="37262"/>
      </dsp:txXfrm>
    </dsp:sp>
    <dsp:sp modelId="{127EEF51-3854-7E47-BAEC-55DCB169F16E}">
      <dsp:nvSpPr>
        <dsp:cNvPr id="0" name=""/>
        <dsp:cNvSpPr/>
      </dsp:nvSpPr>
      <dsp:spPr>
        <a:xfrm>
          <a:off x="8952477" y="1306301"/>
          <a:ext cx="1512891" cy="75644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Bring Ladder</a:t>
          </a:r>
        </a:p>
      </dsp:txBody>
      <dsp:txXfrm>
        <a:off x="8974633" y="1328457"/>
        <a:ext cx="1468579" cy="712133"/>
      </dsp:txXfrm>
    </dsp:sp>
    <dsp:sp modelId="{F2B169FA-17A7-D641-BB08-29BB3F94B92A}">
      <dsp:nvSpPr>
        <dsp:cNvPr id="0" name=""/>
        <dsp:cNvSpPr/>
      </dsp:nvSpPr>
      <dsp:spPr>
        <a:xfrm rot="2142401">
          <a:off x="8277273" y="2313756"/>
          <a:ext cx="745252" cy="46406"/>
        </a:xfrm>
        <a:custGeom>
          <a:avLst/>
          <a:gdLst/>
          <a:ahLst/>
          <a:cxnLst/>
          <a:rect l="0" t="0" r="0" b="0"/>
          <a:pathLst>
            <a:path>
              <a:moveTo>
                <a:pt x="0" y="23203"/>
              </a:moveTo>
              <a:lnTo>
                <a:pt x="745252" y="2320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631268" y="2318327"/>
        <a:ext cx="37262" cy="37262"/>
      </dsp:txXfrm>
    </dsp:sp>
    <dsp:sp modelId="{07E5CCF2-C469-2D4D-A0AF-EF15DE62ADDD}">
      <dsp:nvSpPr>
        <dsp:cNvPr id="0" name=""/>
        <dsp:cNvSpPr/>
      </dsp:nvSpPr>
      <dsp:spPr>
        <a:xfrm>
          <a:off x="8952477" y="2176214"/>
          <a:ext cx="1512891" cy="756445"/>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Use Ladder in Side</a:t>
          </a:r>
          <a:r>
            <a:rPr lang="en-US" sz="2100" kern="1200" baseline="0"/>
            <a:t> Yard</a:t>
          </a:r>
          <a:endParaRPr lang="en-US" sz="2100" kern="1200"/>
        </a:p>
      </dsp:txBody>
      <dsp:txXfrm>
        <a:off x="8974633" y="2198370"/>
        <a:ext cx="1468579" cy="712133"/>
      </dsp:txXfrm>
    </dsp:sp>
    <dsp:sp modelId="{642C2FFB-9E07-C64B-B46C-B382749DFF94}">
      <dsp:nvSpPr>
        <dsp:cNvPr id="0" name=""/>
        <dsp:cNvSpPr/>
      </dsp:nvSpPr>
      <dsp:spPr>
        <a:xfrm rot="2142401">
          <a:off x="4041176" y="1878799"/>
          <a:ext cx="745252" cy="46406"/>
        </a:xfrm>
        <a:custGeom>
          <a:avLst/>
          <a:gdLst/>
          <a:ahLst/>
          <a:cxnLst/>
          <a:rect l="0" t="0" r="0" b="0"/>
          <a:pathLst>
            <a:path>
              <a:moveTo>
                <a:pt x="0" y="23203"/>
              </a:moveTo>
              <a:lnTo>
                <a:pt x="745252" y="23203"/>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95171" y="1883371"/>
        <a:ext cx="37262" cy="37262"/>
      </dsp:txXfrm>
    </dsp:sp>
    <dsp:sp modelId="{9B757BC9-8DEE-0B44-8DCA-B459C37DBAA5}">
      <dsp:nvSpPr>
        <dsp:cNvPr id="0" name=""/>
        <dsp:cNvSpPr/>
      </dsp:nvSpPr>
      <dsp:spPr>
        <a:xfrm>
          <a:off x="4716381" y="1741258"/>
          <a:ext cx="1512891" cy="756445"/>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Disable Alarm (*)</a:t>
          </a:r>
        </a:p>
      </dsp:txBody>
      <dsp:txXfrm>
        <a:off x="4738537" y="1763414"/>
        <a:ext cx="1468579" cy="712133"/>
      </dsp:txXfrm>
    </dsp:sp>
    <dsp:sp modelId="{02EC2C93-D9AB-0C4B-B6BC-85159499228C}">
      <dsp:nvSpPr>
        <dsp:cNvPr id="0" name=""/>
        <dsp:cNvSpPr/>
      </dsp:nvSpPr>
      <dsp:spPr>
        <a:xfrm rot="2142401">
          <a:off x="1923128" y="2313756"/>
          <a:ext cx="745252" cy="46406"/>
        </a:xfrm>
        <a:custGeom>
          <a:avLst/>
          <a:gdLst/>
          <a:ahLst/>
          <a:cxnLst/>
          <a:rect l="0" t="0" r="0" b="0"/>
          <a:pathLst>
            <a:path>
              <a:moveTo>
                <a:pt x="0" y="23203"/>
              </a:moveTo>
              <a:lnTo>
                <a:pt x="745252" y="23203"/>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277123" y="2318327"/>
        <a:ext cx="37262" cy="37262"/>
      </dsp:txXfrm>
    </dsp:sp>
    <dsp:sp modelId="{BDE8F665-9C7B-CB4D-AD1D-0877B15B2C72}">
      <dsp:nvSpPr>
        <dsp:cNvPr id="0" name=""/>
        <dsp:cNvSpPr/>
      </dsp:nvSpPr>
      <dsp:spPr>
        <a:xfrm>
          <a:off x="2598332" y="2176214"/>
          <a:ext cx="1512891" cy="756445"/>
        </a:xfrm>
        <a:prstGeom prst="roundRect">
          <a:avLst>
            <a:gd name="adj" fmla="val 10000"/>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en-US" sz="2100" kern="1200"/>
            <a:t>Victim</a:t>
          </a:r>
          <a:r>
            <a:rPr lang="en-US" sz="2100" kern="1200" baseline="0"/>
            <a:t> Brings Out</a:t>
          </a:r>
          <a:endParaRPr lang="en-US" sz="2100" kern="1200"/>
        </a:p>
      </dsp:txBody>
      <dsp:txXfrm>
        <a:off x="2620488" y="2198370"/>
        <a:ext cx="1468579" cy="7121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E86E3-C5E3-3A4B-8DC3-67DD3C6D75C1}">
      <dsp:nvSpPr>
        <dsp:cNvPr id="0" name=""/>
        <dsp:cNvSpPr/>
      </dsp:nvSpPr>
      <dsp:spPr>
        <a:xfrm>
          <a:off x="7437" y="2799923"/>
          <a:ext cx="1748313" cy="874156"/>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a:t>Steal (e.g passport)</a:t>
          </a:r>
        </a:p>
      </dsp:txBody>
      <dsp:txXfrm>
        <a:off x="33040" y="2825526"/>
        <a:ext cx="1697107" cy="822950"/>
      </dsp:txXfrm>
    </dsp:sp>
    <dsp:sp modelId="{654A4DD4-B98C-474B-B158-7C32EB964A2C}">
      <dsp:nvSpPr>
        <dsp:cNvPr id="0" name=""/>
        <dsp:cNvSpPr/>
      </dsp:nvSpPr>
      <dsp:spPr>
        <a:xfrm rot="19457599">
          <a:off x="1674803" y="2969839"/>
          <a:ext cx="861221" cy="31684"/>
        </a:xfrm>
        <a:custGeom>
          <a:avLst/>
          <a:gdLst/>
          <a:ahLst/>
          <a:cxnLst/>
          <a:rect l="0" t="0" r="0" b="0"/>
          <a:pathLst>
            <a:path>
              <a:moveTo>
                <a:pt x="0" y="15842"/>
              </a:moveTo>
              <a:lnTo>
                <a:pt x="861221" y="158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83883" y="2964151"/>
        <a:ext cx="43061" cy="43061"/>
      </dsp:txXfrm>
    </dsp:sp>
    <dsp:sp modelId="{B696B0D3-E93E-5D46-A8CE-F883CB953E74}">
      <dsp:nvSpPr>
        <dsp:cNvPr id="0" name=""/>
        <dsp:cNvSpPr/>
      </dsp:nvSpPr>
      <dsp:spPr>
        <a:xfrm>
          <a:off x="2455076" y="2297283"/>
          <a:ext cx="1748313" cy="874156"/>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a:t>AND</a:t>
          </a:r>
        </a:p>
      </dsp:txBody>
      <dsp:txXfrm>
        <a:off x="2480679" y="2322886"/>
        <a:ext cx="1697107" cy="822950"/>
      </dsp:txXfrm>
    </dsp:sp>
    <dsp:sp modelId="{2C2CA044-FABB-BD4D-A758-265CF3DA34A8}">
      <dsp:nvSpPr>
        <dsp:cNvPr id="0" name=""/>
        <dsp:cNvSpPr/>
      </dsp:nvSpPr>
      <dsp:spPr>
        <a:xfrm rot="19457599">
          <a:off x="4122442" y="2467199"/>
          <a:ext cx="861221" cy="31684"/>
        </a:xfrm>
        <a:custGeom>
          <a:avLst/>
          <a:gdLst/>
          <a:ahLst/>
          <a:cxnLst/>
          <a:rect l="0" t="0" r="0" b="0"/>
          <a:pathLst>
            <a:path>
              <a:moveTo>
                <a:pt x="0" y="15842"/>
              </a:moveTo>
              <a:lnTo>
                <a:pt x="861221" y="158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531522" y="2461511"/>
        <a:ext cx="43061" cy="43061"/>
      </dsp:txXfrm>
    </dsp:sp>
    <dsp:sp modelId="{BA03538A-604B-EA41-8AF8-187B5BA07292}">
      <dsp:nvSpPr>
        <dsp:cNvPr id="0" name=""/>
        <dsp:cNvSpPr/>
      </dsp:nvSpPr>
      <dsp:spPr>
        <a:xfrm>
          <a:off x="4902716" y="1794643"/>
          <a:ext cx="1748313" cy="874156"/>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a:t>Get</a:t>
          </a:r>
          <a:r>
            <a:rPr lang="en-US" sz="2400" kern="1200" baseline="0"/>
            <a:t> Inside House</a:t>
          </a:r>
          <a:endParaRPr lang="en-US" sz="2400" kern="1200"/>
        </a:p>
      </dsp:txBody>
      <dsp:txXfrm>
        <a:off x="4928319" y="1820246"/>
        <a:ext cx="1697107" cy="822950"/>
      </dsp:txXfrm>
    </dsp:sp>
    <dsp:sp modelId="{0E451315-EEAE-D842-A691-043D20FB794D}">
      <dsp:nvSpPr>
        <dsp:cNvPr id="0" name=""/>
        <dsp:cNvSpPr/>
      </dsp:nvSpPr>
      <dsp:spPr>
        <a:xfrm rot="18289469">
          <a:off x="6388392" y="1713239"/>
          <a:ext cx="1224599" cy="31684"/>
        </a:xfrm>
        <a:custGeom>
          <a:avLst/>
          <a:gdLst/>
          <a:ahLst/>
          <a:cxnLst/>
          <a:rect l="0" t="0" r="0" b="0"/>
          <a:pathLst>
            <a:path>
              <a:moveTo>
                <a:pt x="0" y="15842"/>
              </a:moveTo>
              <a:lnTo>
                <a:pt x="1224599" y="158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970077" y="1698466"/>
        <a:ext cx="61229" cy="61229"/>
      </dsp:txXfrm>
    </dsp:sp>
    <dsp:sp modelId="{6083000A-7B3F-BB49-8263-BFCD807C33B6}">
      <dsp:nvSpPr>
        <dsp:cNvPr id="0" name=""/>
        <dsp:cNvSpPr/>
      </dsp:nvSpPr>
      <dsp:spPr>
        <a:xfrm>
          <a:off x="7350355" y="789363"/>
          <a:ext cx="1748313" cy="87415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a:t>Pick Locks</a:t>
          </a:r>
        </a:p>
      </dsp:txBody>
      <dsp:txXfrm>
        <a:off x="7375958" y="814966"/>
        <a:ext cx="1697107" cy="822950"/>
      </dsp:txXfrm>
    </dsp:sp>
    <dsp:sp modelId="{F0D08B9C-C8CA-8A43-A4B8-E3BB57EC84A5}">
      <dsp:nvSpPr>
        <dsp:cNvPr id="0" name=""/>
        <dsp:cNvSpPr/>
      </dsp:nvSpPr>
      <dsp:spPr>
        <a:xfrm>
          <a:off x="6651029" y="2215879"/>
          <a:ext cx="699325" cy="31684"/>
        </a:xfrm>
        <a:custGeom>
          <a:avLst/>
          <a:gdLst/>
          <a:ahLst/>
          <a:cxnLst/>
          <a:rect l="0" t="0" r="0" b="0"/>
          <a:pathLst>
            <a:path>
              <a:moveTo>
                <a:pt x="0" y="15842"/>
              </a:moveTo>
              <a:lnTo>
                <a:pt x="699325" y="158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983209" y="2214238"/>
        <a:ext cx="34966" cy="34966"/>
      </dsp:txXfrm>
    </dsp:sp>
    <dsp:sp modelId="{A4AFCCE6-0F05-1D4B-B5B7-88E09B21A200}">
      <dsp:nvSpPr>
        <dsp:cNvPr id="0" name=""/>
        <dsp:cNvSpPr/>
      </dsp:nvSpPr>
      <dsp:spPr>
        <a:xfrm>
          <a:off x="7350355" y="1794643"/>
          <a:ext cx="1748313" cy="87415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a:t>Break Glass</a:t>
          </a:r>
        </a:p>
      </dsp:txBody>
      <dsp:txXfrm>
        <a:off x="7375958" y="1820246"/>
        <a:ext cx="1697107" cy="822950"/>
      </dsp:txXfrm>
    </dsp:sp>
    <dsp:sp modelId="{855E629A-C945-0E41-9EA9-9EF471DEA752}">
      <dsp:nvSpPr>
        <dsp:cNvPr id="0" name=""/>
        <dsp:cNvSpPr/>
      </dsp:nvSpPr>
      <dsp:spPr>
        <a:xfrm rot="3310531">
          <a:off x="6388392" y="2718519"/>
          <a:ext cx="1224599" cy="31684"/>
        </a:xfrm>
        <a:custGeom>
          <a:avLst/>
          <a:gdLst/>
          <a:ahLst/>
          <a:cxnLst/>
          <a:rect l="0" t="0" r="0" b="0"/>
          <a:pathLst>
            <a:path>
              <a:moveTo>
                <a:pt x="0" y="15842"/>
              </a:moveTo>
              <a:lnTo>
                <a:pt x="1224599" y="158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970077" y="2703747"/>
        <a:ext cx="61229" cy="61229"/>
      </dsp:txXfrm>
    </dsp:sp>
    <dsp:sp modelId="{5EBEA98F-2ED6-8C45-80A0-DC375DED234C}">
      <dsp:nvSpPr>
        <dsp:cNvPr id="0" name=""/>
        <dsp:cNvSpPr/>
      </dsp:nvSpPr>
      <dsp:spPr>
        <a:xfrm>
          <a:off x="7350355" y="2799923"/>
          <a:ext cx="1748313" cy="874156"/>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a:t>Ladder To Window</a:t>
          </a:r>
        </a:p>
      </dsp:txBody>
      <dsp:txXfrm>
        <a:off x="7375958" y="2825526"/>
        <a:ext cx="1697107" cy="822950"/>
      </dsp:txXfrm>
    </dsp:sp>
    <dsp:sp modelId="{D5CAF683-653B-4A46-A13A-66FEB9C0DCC9}">
      <dsp:nvSpPr>
        <dsp:cNvPr id="0" name=""/>
        <dsp:cNvSpPr/>
      </dsp:nvSpPr>
      <dsp:spPr>
        <a:xfrm rot="19457599">
          <a:off x="9017720" y="2969839"/>
          <a:ext cx="861221" cy="31684"/>
        </a:xfrm>
        <a:custGeom>
          <a:avLst/>
          <a:gdLst/>
          <a:ahLst/>
          <a:cxnLst/>
          <a:rect l="0" t="0" r="0" b="0"/>
          <a:pathLst>
            <a:path>
              <a:moveTo>
                <a:pt x="0" y="15842"/>
              </a:moveTo>
              <a:lnTo>
                <a:pt x="861221" y="158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426801" y="2964151"/>
        <a:ext cx="43061" cy="43061"/>
      </dsp:txXfrm>
    </dsp:sp>
    <dsp:sp modelId="{127EEF51-3854-7E47-BAEC-55DCB169F16E}">
      <dsp:nvSpPr>
        <dsp:cNvPr id="0" name=""/>
        <dsp:cNvSpPr/>
      </dsp:nvSpPr>
      <dsp:spPr>
        <a:xfrm>
          <a:off x="9797994" y="2297283"/>
          <a:ext cx="1748313" cy="87415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a:t>Bring Ladder</a:t>
          </a:r>
        </a:p>
      </dsp:txBody>
      <dsp:txXfrm>
        <a:off x="9823597" y="2322886"/>
        <a:ext cx="1697107" cy="822950"/>
      </dsp:txXfrm>
    </dsp:sp>
    <dsp:sp modelId="{F2B169FA-17A7-D641-BB08-29BB3F94B92A}">
      <dsp:nvSpPr>
        <dsp:cNvPr id="0" name=""/>
        <dsp:cNvSpPr/>
      </dsp:nvSpPr>
      <dsp:spPr>
        <a:xfrm rot="2142401">
          <a:off x="9017720" y="3472480"/>
          <a:ext cx="861221" cy="31684"/>
        </a:xfrm>
        <a:custGeom>
          <a:avLst/>
          <a:gdLst/>
          <a:ahLst/>
          <a:cxnLst/>
          <a:rect l="0" t="0" r="0" b="0"/>
          <a:pathLst>
            <a:path>
              <a:moveTo>
                <a:pt x="0" y="15842"/>
              </a:moveTo>
              <a:lnTo>
                <a:pt x="861221" y="158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9426801" y="3466791"/>
        <a:ext cx="43061" cy="43061"/>
      </dsp:txXfrm>
    </dsp:sp>
    <dsp:sp modelId="{07E5CCF2-C469-2D4D-A0AF-EF15DE62ADDD}">
      <dsp:nvSpPr>
        <dsp:cNvPr id="0" name=""/>
        <dsp:cNvSpPr/>
      </dsp:nvSpPr>
      <dsp:spPr>
        <a:xfrm>
          <a:off x="9797994" y="3302564"/>
          <a:ext cx="1748313" cy="874156"/>
        </a:xfrm>
        <a:prstGeom prst="roundRect">
          <a:avLst>
            <a:gd name="adj" fmla="val 10000"/>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a:t>Use Ladder in Side</a:t>
          </a:r>
          <a:r>
            <a:rPr lang="en-US" sz="2400" kern="1200" baseline="0"/>
            <a:t> Yard</a:t>
          </a:r>
          <a:endParaRPr lang="en-US" sz="2400" kern="1200"/>
        </a:p>
      </dsp:txBody>
      <dsp:txXfrm>
        <a:off x="9823597" y="3328167"/>
        <a:ext cx="1697107" cy="822950"/>
      </dsp:txXfrm>
    </dsp:sp>
    <dsp:sp modelId="{642C2FFB-9E07-C64B-B46C-B382749DFF94}">
      <dsp:nvSpPr>
        <dsp:cNvPr id="0" name=""/>
        <dsp:cNvSpPr/>
      </dsp:nvSpPr>
      <dsp:spPr>
        <a:xfrm rot="2142401">
          <a:off x="4122442" y="2969839"/>
          <a:ext cx="861221" cy="31684"/>
        </a:xfrm>
        <a:custGeom>
          <a:avLst/>
          <a:gdLst/>
          <a:ahLst/>
          <a:cxnLst/>
          <a:rect l="0" t="0" r="0" b="0"/>
          <a:pathLst>
            <a:path>
              <a:moveTo>
                <a:pt x="0" y="15842"/>
              </a:moveTo>
              <a:lnTo>
                <a:pt x="861221" y="15842"/>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531522" y="2964151"/>
        <a:ext cx="43061" cy="43061"/>
      </dsp:txXfrm>
    </dsp:sp>
    <dsp:sp modelId="{9B757BC9-8DEE-0B44-8DCA-B459C37DBAA5}">
      <dsp:nvSpPr>
        <dsp:cNvPr id="0" name=""/>
        <dsp:cNvSpPr/>
      </dsp:nvSpPr>
      <dsp:spPr>
        <a:xfrm>
          <a:off x="4902716" y="2799923"/>
          <a:ext cx="1748313" cy="874156"/>
        </a:xfrm>
        <a:prstGeom prst="roundRect">
          <a:avLst>
            <a:gd name="adj" fmla="val 10000"/>
          </a:avLst>
        </a:prstGeom>
        <a:solidFill>
          <a:schemeClr val="lt1"/>
        </a:solidFill>
        <a:ln w="25400" cap="flat" cmpd="sng" algn="ctr">
          <a:solidFill>
            <a:schemeClr val="accent6"/>
          </a:solidFill>
          <a:prstDash val="solid"/>
        </a:ln>
        <a:effectLst/>
      </dsp:spPr>
      <dsp:style>
        <a:lnRef idx="2">
          <a:schemeClr val="accent6"/>
        </a:lnRef>
        <a:fillRef idx="1">
          <a:schemeClr val="lt1"/>
        </a:fillRef>
        <a:effectRef idx="0">
          <a:schemeClr val="accent6"/>
        </a:effectRef>
        <a:fontRef idx="minor">
          <a:schemeClr val="dk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a:t>Disable Alarm (*)</a:t>
          </a:r>
        </a:p>
      </dsp:txBody>
      <dsp:txXfrm>
        <a:off x="4928319" y="2825526"/>
        <a:ext cx="1697107" cy="822950"/>
      </dsp:txXfrm>
    </dsp:sp>
    <dsp:sp modelId="{02EC2C93-D9AB-0C4B-B6BC-85159499228C}">
      <dsp:nvSpPr>
        <dsp:cNvPr id="0" name=""/>
        <dsp:cNvSpPr/>
      </dsp:nvSpPr>
      <dsp:spPr>
        <a:xfrm rot="2142401">
          <a:off x="1674803" y="3472480"/>
          <a:ext cx="861221" cy="31684"/>
        </a:xfrm>
        <a:custGeom>
          <a:avLst/>
          <a:gdLst/>
          <a:ahLst/>
          <a:cxnLst/>
          <a:rect l="0" t="0" r="0" b="0"/>
          <a:pathLst>
            <a:path>
              <a:moveTo>
                <a:pt x="0" y="15842"/>
              </a:moveTo>
              <a:lnTo>
                <a:pt x="861221" y="158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083883" y="3466791"/>
        <a:ext cx="43061" cy="43061"/>
      </dsp:txXfrm>
    </dsp:sp>
    <dsp:sp modelId="{BDE8F665-9C7B-CB4D-AD1D-0877B15B2C72}">
      <dsp:nvSpPr>
        <dsp:cNvPr id="0" name=""/>
        <dsp:cNvSpPr/>
      </dsp:nvSpPr>
      <dsp:spPr>
        <a:xfrm>
          <a:off x="2455076" y="3302564"/>
          <a:ext cx="1748313" cy="874156"/>
        </a:xfrm>
        <a:prstGeom prst="roundRect">
          <a:avLst>
            <a:gd name="adj" fmla="val 10000"/>
          </a:avLst>
        </a:prstGeom>
        <a:solidFill>
          <a:schemeClr val="accent2"/>
        </a:solidFill>
        <a:ln w="38100" cap="flat" cmpd="sng" algn="ctr">
          <a:solidFill>
            <a:schemeClr val="lt1"/>
          </a:solidFill>
          <a:prstDash val="solid"/>
        </a:ln>
        <a:effectLst>
          <a:outerShdw blurRad="40000" dist="20000" dir="5400000" rotWithShape="0">
            <a:srgbClr val="000000">
              <a:alpha val="38000"/>
            </a:srgbClr>
          </a:outerShdw>
        </a:effectLst>
      </dsp:spPr>
      <dsp:style>
        <a:lnRef idx="3">
          <a:schemeClr val="lt1"/>
        </a:lnRef>
        <a:fillRef idx="1">
          <a:schemeClr val="accent2"/>
        </a:fillRef>
        <a:effectRef idx="1">
          <a:schemeClr val="accent2"/>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a:t>Victim</a:t>
          </a:r>
          <a:r>
            <a:rPr lang="en-US" sz="2400" kern="1200" baseline="0"/>
            <a:t> Brings Out</a:t>
          </a:r>
          <a:endParaRPr lang="en-US" sz="2400" kern="1200"/>
        </a:p>
      </dsp:txBody>
      <dsp:txXfrm>
        <a:off x="2480679" y="3328167"/>
        <a:ext cx="1697107" cy="8229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921AD-864B-3C47-83C9-B751F44A4694}">
      <dsp:nvSpPr>
        <dsp:cNvPr id="0" name=""/>
        <dsp:cNvSpPr/>
      </dsp:nvSpPr>
      <dsp:spPr>
        <a:xfrm>
          <a:off x="1406824" y="307377"/>
          <a:ext cx="1067343" cy="533671"/>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t>Implant (e.g. bug)</a:t>
          </a:r>
        </a:p>
      </dsp:txBody>
      <dsp:txXfrm>
        <a:off x="1422455" y="323008"/>
        <a:ext cx="1036081" cy="502409"/>
      </dsp:txXfrm>
    </dsp:sp>
    <dsp:sp modelId="{A0E321F5-4217-2D47-B804-F6A739134810}">
      <dsp:nvSpPr>
        <dsp:cNvPr id="0" name=""/>
        <dsp:cNvSpPr/>
      </dsp:nvSpPr>
      <dsp:spPr>
        <a:xfrm rot="19457599">
          <a:off x="2424749" y="410840"/>
          <a:ext cx="525775" cy="19885"/>
        </a:xfrm>
        <a:custGeom>
          <a:avLst/>
          <a:gdLst/>
          <a:ahLst/>
          <a:cxnLst/>
          <a:rect l="0" t="0" r="0" b="0"/>
          <a:pathLst>
            <a:path>
              <a:moveTo>
                <a:pt x="0" y="9942"/>
              </a:moveTo>
              <a:lnTo>
                <a:pt x="525775"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4493" y="407638"/>
        <a:ext cx="26288" cy="26288"/>
      </dsp:txXfrm>
    </dsp:sp>
    <dsp:sp modelId="{BEC69085-8E16-7448-9124-02D7DB6D98C7}">
      <dsp:nvSpPr>
        <dsp:cNvPr id="0" name=""/>
        <dsp:cNvSpPr/>
      </dsp:nvSpPr>
      <dsp:spPr>
        <a:xfrm>
          <a:off x="2901106" y="515"/>
          <a:ext cx="1067343" cy="533671"/>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t>...</a:t>
          </a:r>
        </a:p>
      </dsp:txBody>
      <dsp:txXfrm>
        <a:off x="2916737" y="16146"/>
        <a:ext cx="1036081" cy="502409"/>
      </dsp:txXfrm>
    </dsp:sp>
    <dsp:sp modelId="{CE9F682F-1A50-BE44-9816-D2AA67241487}">
      <dsp:nvSpPr>
        <dsp:cNvPr id="0" name=""/>
        <dsp:cNvSpPr/>
      </dsp:nvSpPr>
      <dsp:spPr>
        <a:xfrm rot="2142401">
          <a:off x="2424749" y="717701"/>
          <a:ext cx="525775" cy="19885"/>
        </a:xfrm>
        <a:custGeom>
          <a:avLst/>
          <a:gdLst/>
          <a:ahLst/>
          <a:cxnLst/>
          <a:rect l="0" t="0" r="0" b="0"/>
          <a:pathLst>
            <a:path>
              <a:moveTo>
                <a:pt x="0" y="9942"/>
              </a:moveTo>
              <a:lnTo>
                <a:pt x="525775"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4493" y="714499"/>
        <a:ext cx="26288" cy="26288"/>
      </dsp:txXfrm>
    </dsp:sp>
    <dsp:sp modelId="{82B78342-F267-6047-BA15-4610393462F9}">
      <dsp:nvSpPr>
        <dsp:cNvPr id="0" name=""/>
        <dsp:cNvSpPr/>
      </dsp:nvSpPr>
      <dsp:spPr>
        <a:xfrm>
          <a:off x="2901106" y="614238"/>
          <a:ext cx="1067343" cy="533671"/>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t>...</a:t>
          </a:r>
        </a:p>
      </dsp:txBody>
      <dsp:txXfrm>
        <a:off x="2916737" y="629869"/>
        <a:ext cx="1036081" cy="502409"/>
      </dsp:txXfrm>
    </dsp:sp>
    <dsp:sp modelId="{174BC803-5152-7440-95D6-B6CC87F3EB96}">
      <dsp:nvSpPr>
        <dsp:cNvPr id="0" name=""/>
        <dsp:cNvSpPr/>
      </dsp:nvSpPr>
      <dsp:spPr>
        <a:xfrm>
          <a:off x="1406824" y="1534822"/>
          <a:ext cx="1067343" cy="533671"/>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t>Vandalize</a:t>
          </a:r>
        </a:p>
      </dsp:txBody>
      <dsp:txXfrm>
        <a:off x="1422455" y="1550453"/>
        <a:ext cx="1036081" cy="502409"/>
      </dsp:txXfrm>
    </dsp:sp>
    <dsp:sp modelId="{43DAD2AC-2F1F-9B43-BEA1-64AA249D51D0}">
      <dsp:nvSpPr>
        <dsp:cNvPr id="0" name=""/>
        <dsp:cNvSpPr/>
      </dsp:nvSpPr>
      <dsp:spPr>
        <a:xfrm rot="19457599">
          <a:off x="2424749" y="1638285"/>
          <a:ext cx="525775" cy="19885"/>
        </a:xfrm>
        <a:custGeom>
          <a:avLst/>
          <a:gdLst/>
          <a:ahLst/>
          <a:cxnLst/>
          <a:rect l="0" t="0" r="0" b="0"/>
          <a:pathLst>
            <a:path>
              <a:moveTo>
                <a:pt x="0" y="9942"/>
              </a:moveTo>
              <a:lnTo>
                <a:pt x="525775"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4493" y="1635083"/>
        <a:ext cx="26288" cy="26288"/>
      </dsp:txXfrm>
    </dsp:sp>
    <dsp:sp modelId="{CBA49FF8-3F37-2F47-808D-8F29D35B0D5F}">
      <dsp:nvSpPr>
        <dsp:cNvPr id="0" name=""/>
        <dsp:cNvSpPr/>
      </dsp:nvSpPr>
      <dsp:spPr>
        <a:xfrm>
          <a:off x="2901106" y="1227961"/>
          <a:ext cx="1067343" cy="533671"/>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t>...</a:t>
          </a:r>
        </a:p>
      </dsp:txBody>
      <dsp:txXfrm>
        <a:off x="2916737" y="1243592"/>
        <a:ext cx="1036081" cy="502409"/>
      </dsp:txXfrm>
    </dsp:sp>
    <dsp:sp modelId="{7412CFC9-27FB-D34D-AF4B-BD72F047947D}">
      <dsp:nvSpPr>
        <dsp:cNvPr id="0" name=""/>
        <dsp:cNvSpPr/>
      </dsp:nvSpPr>
      <dsp:spPr>
        <a:xfrm rot="2142401">
          <a:off x="2424749" y="1945146"/>
          <a:ext cx="525775" cy="19885"/>
        </a:xfrm>
        <a:custGeom>
          <a:avLst/>
          <a:gdLst/>
          <a:ahLst/>
          <a:cxnLst/>
          <a:rect l="0" t="0" r="0" b="0"/>
          <a:pathLst>
            <a:path>
              <a:moveTo>
                <a:pt x="0" y="9942"/>
              </a:moveTo>
              <a:lnTo>
                <a:pt x="525775"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4493" y="1941945"/>
        <a:ext cx="26288" cy="26288"/>
      </dsp:txXfrm>
    </dsp:sp>
    <dsp:sp modelId="{E937DFD2-D195-8C4C-80DA-CE56ADE30D7A}">
      <dsp:nvSpPr>
        <dsp:cNvPr id="0" name=""/>
        <dsp:cNvSpPr/>
      </dsp:nvSpPr>
      <dsp:spPr>
        <a:xfrm>
          <a:off x="2901106" y="1841684"/>
          <a:ext cx="1067343" cy="533671"/>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t>...</a:t>
          </a:r>
        </a:p>
      </dsp:txBody>
      <dsp:txXfrm>
        <a:off x="2916737" y="1857315"/>
        <a:ext cx="1036081" cy="502409"/>
      </dsp:txXfrm>
    </dsp:sp>
    <dsp:sp modelId="{F33B5746-E013-C44E-86F2-AC6944AE913E}">
      <dsp:nvSpPr>
        <dsp:cNvPr id="0" name=""/>
        <dsp:cNvSpPr/>
      </dsp:nvSpPr>
      <dsp:spPr>
        <a:xfrm>
          <a:off x="1406824" y="2762268"/>
          <a:ext cx="1067343" cy="533671"/>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t>Steal (e.g passport)</a:t>
          </a:r>
        </a:p>
      </dsp:txBody>
      <dsp:txXfrm>
        <a:off x="1422455" y="2777899"/>
        <a:ext cx="1036081" cy="502409"/>
      </dsp:txXfrm>
    </dsp:sp>
    <dsp:sp modelId="{4F893F7F-465B-6948-A093-0DE30AABF66B}">
      <dsp:nvSpPr>
        <dsp:cNvPr id="0" name=""/>
        <dsp:cNvSpPr/>
      </dsp:nvSpPr>
      <dsp:spPr>
        <a:xfrm rot="19457599">
          <a:off x="2424749" y="2865730"/>
          <a:ext cx="525775" cy="19885"/>
        </a:xfrm>
        <a:custGeom>
          <a:avLst/>
          <a:gdLst/>
          <a:ahLst/>
          <a:cxnLst/>
          <a:rect l="0" t="0" r="0" b="0"/>
          <a:pathLst>
            <a:path>
              <a:moveTo>
                <a:pt x="0" y="9942"/>
              </a:moveTo>
              <a:lnTo>
                <a:pt x="525775"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4493" y="2862529"/>
        <a:ext cx="26288" cy="26288"/>
      </dsp:txXfrm>
    </dsp:sp>
    <dsp:sp modelId="{79FC46CC-97BE-2D44-8D36-99BA0A5DE9AE}">
      <dsp:nvSpPr>
        <dsp:cNvPr id="0" name=""/>
        <dsp:cNvSpPr/>
      </dsp:nvSpPr>
      <dsp:spPr>
        <a:xfrm>
          <a:off x="2901106" y="2455406"/>
          <a:ext cx="1067343" cy="533671"/>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t>...</a:t>
          </a:r>
        </a:p>
      </dsp:txBody>
      <dsp:txXfrm>
        <a:off x="2916737" y="2471037"/>
        <a:ext cx="1036081" cy="502409"/>
      </dsp:txXfrm>
    </dsp:sp>
    <dsp:sp modelId="{516BD319-77F6-8640-9A11-0DDB6D1A6349}">
      <dsp:nvSpPr>
        <dsp:cNvPr id="0" name=""/>
        <dsp:cNvSpPr/>
      </dsp:nvSpPr>
      <dsp:spPr>
        <a:xfrm rot="2142401">
          <a:off x="2424749" y="3172592"/>
          <a:ext cx="525775" cy="19885"/>
        </a:xfrm>
        <a:custGeom>
          <a:avLst/>
          <a:gdLst/>
          <a:ahLst/>
          <a:cxnLst/>
          <a:rect l="0" t="0" r="0" b="0"/>
          <a:pathLst>
            <a:path>
              <a:moveTo>
                <a:pt x="0" y="9942"/>
              </a:moveTo>
              <a:lnTo>
                <a:pt x="525775"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4493" y="3169390"/>
        <a:ext cx="26288" cy="26288"/>
      </dsp:txXfrm>
    </dsp:sp>
    <dsp:sp modelId="{684C1025-9A21-704E-857B-D09F4996A018}">
      <dsp:nvSpPr>
        <dsp:cNvPr id="0" name=""/>
        <dsp:cNvSpPr/>
      </dsp:nvSpPr>
      <dsp:spPr>
        <a:xfrm>
          <a:off x="2901106" y="3069129"/>
          <a:ext cx="1067343" cy="533671"/>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t>...</a:t>
          </a:r>
        </a:p>
      </dsp:txBody>
      <dsp:txXfrm>
        <a:off x="2916737" y="3084760"/>
        <a:ext cx="1036081" cy="502409"/>
      </dsp:txXfrm>
    </dsp:sp>
    <dsp:sp modelId="{189F9493-8737-A540-B568-4C2CAE6E7AC5}">
      <dsp:nvSpPr>
        <dsp:cNvPr id="0" name=""/>
        <dsp:cNvSpPr/>
      </dsp:nvSpPr>
      <dsp:spPr>
        <a:xfrm>
          <a:off x="1406824" y="3989713"/>
          <a:ext cx="1067343" cy="533671"/>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is-IS" sz="1800" kern="1200"/>
            <a:t>…?</a:t>
          </a:r>
          <a:endParaRPr lang="en-US" sz="1800" kern="1200"/>
        </a:p>
      </dsp:txBody>
      <dsp:txXfrm>
        <a:off x="1422455" y="4005344"/>
        <a:ext cx="1036081" cy="502409"/>
      </dsp:txXfrm>
    </dsp:sp>
    <dsp:sp modelId="{D14732D2-69C5-214E-9AA0-BD8B8162CFB1}">
      <dsp:nvSpPr>
        <dsp:cNvPr id="0" name=""/>
        <dsp:cNvSpPr/>
      </dsp:nvSpPr>
      <dsp:spPr>
        <a:xfrm rot="19457599">
          <a:off x="2424749" y="4093176"/>
          <a:ext cx="525775" cy="19885"/>
        </a:xfrm>
        <a:custGeom>
          <a:avLst/>
          <a:gdLst/>
          <a:ahLst/>
          <a:cxnLst/>
          <a:rect l="0" t="0" r="0" b="0"/>
          <a:pathLst>
            <a:path>
              <a:moveTo>
                <a:pt x="0" y="9942"/>
              </a:moveTo>
              <a:lnTo>
                <a:pt x="525775"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4493" y="4089974"/>
        <a:ext cx="26288" cy="26288"/>
      </dsp:txXfrm>
    </dsp:sp>
    <dsp:sp modelId="{E53CAFB3-FB9E-984F-9A49-3BDE278B5798}">
      <dsp:nvSpPr>
        <dsp:cNvPr id="0" name=""/>
        <dsp:cNvSpPr/>
      </dsp:nvSpPr>
      <dsp:spPr>
        <a:xfrm>
          <a:off x="2901106" y="3682852"/>
          <a:ext cx="1067343" cy="533671"/>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t>...</a:t>
          </a:r>
        </a:p>
      </dsp:txBody>
      <dsp:txXfrm>
        <a:off x="2916737" y="3698483"/>
        <a:ext cx="1036081" cy="502409"/>
      </dsp:txXfrm>
    </dsp:sp>
    <dsp:sp modelId="{7ADA27AD-6C40-0149-8C0F-443A2AC718DC}">
      <dsp:nvSpPr>
        <dsp:cNvPr id="0" name=""/>
        <dsp:cNvSpPr/>
      </dsp:nvSpPr>
      <dsp:spPr>
        <a:xfrm rot="2142401">
          <a:off x="2424749" y="4400037"/>
          <a:ext cx="525775" cy="19885"/>
        </a:xfrm>
        <a:custGeom>
          <a:avLst/>
          <a:gdLst/>
          <a:ahLst/>
          <a:cxnLst/>
          <a:rect l="0" t="0" r="0" b="0"/>
          <a:pathLst>
            <a:path>
              <a:moveTo>
                <a:pt x="0" y="9942"/>
              </a:moveTo>
              <a:lnTo>
                <a:pt x="525775" y="9942"/>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4493" y="4396835"/>
        <a:ext cx="26288" cy="26288"/>
      </dsp:txXfrm>
    </dsp:sp>
    <dsp:sp modelId="{93D2A069-835D-B543-823B-70E1EF6232C0}">
      <dsp:nvSpPr>
        <dsp:cNvPr id="0" name=""/>
        <dsp:cNvSpPr/>
      </dsp:nvSpPr>
      <dsp:spPr>
        <a:xfrm>
          <a:off x="2901106" y="4296575"/>
          <a:ext cx="1067343" cy="533671"/>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kern="1200"/>
            <a:t>...</a:t>
          </a:r>
        </a:p>
      </dsp:txBody>
      <dsp:txXfrm>
        <a:off x="2916737" y="4312206"/>
        <a:ext cx="1036081" cy="50240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2EC1A4-4554-BB46-A850-6F48E6420F95}">
      <dsp:nvSpPr>
        <dsp:cNvPr id="0" name=""/>
        <dsp:cNvSpPr/>
      </dsp:nvSpPr>
      <dsp:spPr>
        <a:xfrm>
          <a:off x="1877898" y="2126357"/>
          <a:ext cx="1619904" cy="1619904"/>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2385" tIns="32385" rIns="32385" bIns="32385" numCol="1" spcCol="1270" anchor="ctr" anchorCtr="0">
          <a:noAutofit/>
        </a:bodyPr>
        <a:lstStyle/>
        <a:p>
          <a:pPr lvl="0" algn="ctr" defTabSz="2266950">
            <a:lnSpc>
              <a:spcPct val="90000"/>
            </a:lnSpc>
            <a:spcBef>
              <a:spcPct val="0"/>
            </a:spcBef>
            <a:spcAft>
              <a:spcPct val="35000"/>
            </a:spcAft>
          </a:pPr>
          <a:r>
            <a:rPr lang="en-US" sz="5100" kern="1200"/>
            <a:t>$$$</a:t>
          </a:r>
        </a:p>
      </dsp:txBody>
      <dsp:txXfrm>
        <a:off x="2115127" y="2363586"/>
        <a:ext cx="1145446" cy="1145446"/>
      </dsp:txXfrm>
    </dsp:sp>
    <dsp:sp modelId="{441D5611-3F9A-AF46-9B0A-750FC21C735C}">
      <dsp:nvSpPr>
        <dsp:cNvPr id="0" name=""/>
        <dsp:cNvSpPr/>
      </dsp:nvSpPr>
      <dsp:spPr>
        <a:xfrm rot="16200000">
          <a:off x="2443467" y="1854853"/>
          <a:ext cx="488766" cy="54240"/>
        </a:xfrm>
        <a:custGeom>
          <a:avLst/>
          <a:gdLst/>
          <a:ahLst/>
          <a:cxnLst/>
          <a:rect l="0" t="0" r="0" b="0"/>
          <a:pathLst>
            <a:path>
              <a:moveTo>
                <a:pt x="0" y="27120"/>
              </a:moveTo>
              <a:lnTo>
                <a:pt x="488766" y="2712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5631" y="1869755"/>
        <a:ext cx="24438" cy="24438"/>
      </dsp:txXfrm>
    </dsp:sp>
    <dsp:sp modelId="{5E4AF4E4-BD3C-A04E-A770-6FFB21C2805E}">
      <dsp:nvSpPr>
        <dsp:cNvPr id="0" name=""/>
        <dsp:cNvSpPr/>
      </dsp:nvSpPr>
      <dsp:spPr>
        <a:xfrm>
          <a:off x="1877898" y="17687"/>
          <a:ext cx="1619904" cy="1619904"/>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l" defTabSz="800100">
            <a:lnSpc>
              <a:spcPct val="90000"/>
            </a:lnSpc>
            <a:spcBef>
              <a:spcPct val="0"/>
            </a:spcBef>
            <a:spcAft>
              <a:spcPct val="35000"/>
            </a:spcAft>
          </a:pPr>
          <a:r>
            <a:rPr lang="en-US" sz="1800" kern="1200"/>
            <a:t>Revenue / Profit Loss</a:t>
          </a:r>
        </a:p>
        <a:p>
          <a:pPr marL="114300" lvl="1" indent="-114300" algn="l" defTabSz="622300">
            <a:lnSpc>
              <a:spcPct val="90000"/>
            </a:lnSpc>
            <a:spcBef>
              <a:spcPct val="0"/>
            </a:spcBef>
            <a:spcAft>
              <a:spcPct val="15000"/>
            </a:spcAft>
            <a:buChar char="•"/>
          </a:pPr>
          <a:r>
            <a:rPr lang="en-US" sz="1400" kern="1200"/>
            <a:t>Steal Money</a:t>
          </a:r>
        </a:p>
      </dsp:txBody>
      <dsp:txXfrm>
        <a:off x="2115127" y="254916"/>
        <a:ext cx="1145446" cy="1145446"/>
      </dsp:txXfrm>
    </dsp:sp>
    <dsp:sp modelId="{0B186059-41BB-C841-AE4E-7DCD517AB758}">
      <dsp:nvSpPr>
        <dsp:cNvPr id="0" name=""/>
        <dsp:cNvSpPr/>
      </dsp:nvSpPr>
      <dsp:spPr>
        <a:xfrm rot="1800000">
          <a:off x="3356548" y="3436356"/>
          <a:ext cx="488766" cy="54240"/>
        </a:xfrm>
        <a:custGeom>
          <a:avLst/>
          <a:gdLst/>
          <a:ahLst/>
          <a:cxnLst/>
          <a:rect l="0" t="0" r="0" b="0"/>
          <a:pathLst>
            <a:path>
              <a:moveTo>
                <a:pt x="0" y="27120"/>
              </a:moveTo>
              <a:lnTo>
                <a:pt x="488766" y="2712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588712" y="3451258"/>
        <a:ext cx="24438" cy="24438"/>
      </dsp:txXfrm>
    </dsp:sp>
    <dsp:sp modelId="{CA00EC0B-E95C-314D-99FE-CDC02C3B9C5D}">
      <dsp:nvSpPr>
        <dsp:cNvPr id="0" name=""/>
        <dsp:cNvSpPr/>
      </dsp:nvSpPr>
      <dsp:spPr>
        <a:xfrm>
          <a:off x="3704060" y="3180692"/>
          <a:ext cx="1619904" cy="1619904"/>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l" defTabSz="800100">
            <a:lnSpc>
              <a:spcPct val="90000"/>
            </a:lnSpc>
            <a:spcBef>
              <a:spcPct val="0"/>
            </a:spcBef>
            <a:spcAft>
              <a:spcPct val="35000"/>
            </a:spcAft>
          </a:pPr>
          <a:r>
            <a:rPr lang="en-US" sz="1800" kern="1200"/>
            <a:t>Brand Damage</a:t>
          </a:r>
        </a:p>
        <a:p>
          <a:pPr marL="114300" lvl="1" indent="-114300" algn="l" defTabSz="622300">
            <a:lnSpc>
              <a:spcPct val="90000"/>
            </a:lnSpc>
            <a:spcBef>
              <a:spcPct val="0"/>
            </a:spcBef>
            <a:spcAft>
              <a:spcPct val="15000"/>
            </a:spcAft>
            <a:buChar char="•"/>
          </a:pPr>
          <a:r>
            <a:rPr lang="en-US" sz="1400" kern="1200"/>
            <a:t>Vandalize</a:t>
          </a:r>
        </a:p>
      </dsp:txBody>
      <dsp:txXfrm>
        <a:off x="3941289" y="3417921"/>
        <a:ext cx="1145446" cy="1145446"/>
      </dsp:txXfrm>
    </dsp:sp>
    <dsp:sp modelId="{C023E0E3-D62B-AA4B-BA5A-9DF2DE73BF2B}">
      <dsp:nvSpPr>
        <dsp:cNvPr id="0" name=""/>
        <dsp:cNvSpPr/>
      </dsp:nvSpPr>
      <dsp:spPr>
        <a:xfrm rot="9000000">
          <a:off x="1530386" y="3436356"/>
          <a:ext cx="488766" cy="54240"/>
        </a:xfrm>
        <a:custGeom>
          <a:avLst/>
          <a:gdLst/>
          <a:ahLst/>
          <a:cxnLst/>
          <a:rect l="0" t="0" r="0" b="0"/>
          <a:pathLst>
            <a:path>
              <a:moveTo>
                <a:pt x="0" y="27120"/>
              </a:moveTo>
              <a:lnTo>
                <a:pt x="488766" y="27120"/>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762550" y="3451258"/>
        <a:ext cx="24438" cy="24438"/>
      </dsp:txXfrm>
    </dsp:sp>
    <dsp:sp modelId="{0FEB08CC-5A11-854C-A87C-17591F58AADE}">
      <dsp:nvSpPr>
        <dsp:cNvPr id="0" name=""/>
        <dsp:cNvSpPr/>
      </dsp:nvSpPr>
      <dsp:spPr>
        <a:xfrm>
          <a:off x="51736" y="3180692"/>
          <a:ext cx="1619904" cy="1619904"/>
        </a:xfrm>
        <a:prstGeom prst="ellipse">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l" defTabSz="800100">
            <a:lnSpc>
              <a:spcPct val="90000"/>
            </a:lnSpc>
            <a:spcBef>
              <a:spcPct val="0"/>
            </a:spcBef>
            <a:spcAft>
              <a:spcPct val="35000"/>
            </a:spcAft>
          </a:pPr>
          <a:r>
            <a:rPr lang="en-US" sz="1800" kern="1200"/>
            <a:t>IP Theft</a:t>
          </a:r>
        </a:p>
        <a:p>
          <a:pPr marL="114300" lvl="1" indent="-114300" algn="l" defTabSz="622300">
            <a:lnSpc>
              <a:spcPct val="90000"/>
            </a:lnSpc>
            <a:spcBef>
              <a:spcPct val="0"/>
            </a:spcBef>
            <a:spcAft>
              <a:spcPct val="15000"/>
            </a:spcAft>
            <a:buChar char="•"/>
          </a:pPr>
          <a:r>
            <a:rPr lang="en-US" sz="1400" kern="1200"/>
            <a:t>Steal Passport</a:t>
          </a:r>
        </a:p>
        <a:p>
          <a:pPr marL="114300" lvl="1" indent="-114300" algn="l" defTabSz="622300">
            <a:lnSpc>
              <a:spcPct val="90000"/>
            </a:lnSpc>
            <a:spcBef>
              <a:spcPct val="0"/>
            </a:spcBef>
            <a:spcAft>
              <a:spcPct val="15000"/>
            </a:spcAft>
            <a:buChar char="•"/>
          </a:pPr>
          <a:r>
            <a:rPr lang="en-US" sz="1400" kern="1200"/>
            <a:t>Implant (e.g. bug)</a:t>
          </a:r>
        </a:p>
      </dsp:txBody>
      <dsp:txXfrm>
        <a:off x="288965" y="3417921"/>
        <a:ext cx="1145446" cy="11454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921AD-864B-3C47-83C9-B751F44A4694}">
      <dsp:nvSpPr>
        <dsp:cNvPr id="0" name=""/>
        <dsp:cNvSpPr/>
      </dsp:nvSpPr>
      <dsp:spPr>
        <a:xfrm>
          <a:off x="610" y="1250573"/>
          <a:ext cx="1033471" cy="516735"/>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Implant (e.g. bug)</a:t>
          </a:r>
        </a:p>
      </dsp:txBody>
      <dsp:txXfrm>
        <a:off x="15745" y="1265708"/>
        <a:ext cx="1003201" cy="486465"/>
      </dsp:txXfrm>
    </dsp:sp>
    <dsp:sp modelId="{A0E321F5-4217-2D47-B804-F6A739134810}">
      <dsp:nvSpPr>
        <dsp:cNvPr id="0" name=""/>
        <dsp:cNvSpPr/>
      </dsp:nvSpPr>
      <dsp:spPr>
        <a:xfrm rot="18289469">
          <a:off x="878831" y="1204753"/>
          <a:ext cx="723891" cy="14128"/>
        </a:xfrm>
        <a:custGeom>
          <a:avLst/>
          <a:gdLst/>
          <a:ahLst/>
          <a:cxnLst/>
          <a:rect l="0" t="0" r="0" b="0"/>
          <a:pathLst>
            <a:path>
              <a:moveTo>
                <a:pt x="0" y="7064"/>
              </a:moveTo>
              <a:lnTo>
                <a:pt x="723891" y="70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222679" y="1193720"/>
        <a:ext cx="36194" cy="36194"/>
      </dsp:txXfrm>
    </dsp:sp>
    <dsp:sp modelId="{BEC69085-8E16-7448-9124-02D7DB6D98C7}">
      <dsp:nvSpPr>
        <dsp:cNvPr id="0" name=""/>
        <dsp:cNvSpPr/>
      </dsp:nvSpPr>
      <dsp:spPr>
        <a:xfrm>
          <a:off x="1447471" y="656326"/>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One way</a:t>
          </a:r>
        </a:p>
      </dsp:txBody>
      <dsp:txXfrm>
        <a:off x="1462606" y="671461"/>
        <a:ext cx="1003201" cy="486465"/>
      </dsp:txXfrm>
    </dsp:sp>
    <dsp:sp modelId="{94B9509C-2EF4-314F-A6F9-BEEA43AC30F3}">
      <dsp:nvSpPr>
        <dsp:cNvPr id="0" name=""/>
        <dsp:cNvSpPr/>
      </dsp:nvSpPr>
      <dsp:spPr>
        <a:xfrm>
          <a:off x="2480943" y="907630"/>
          <a:ext cx="413388" cy="14128"/>
        </a:xfrm>
        <a:custGeom>
          <a:avLst/>
          <a:gdLst/>
          <a:ahLst/>
          <a:cxnLst/>
          <a:rect l="0" t="0" r="0" b="0"/>
          <a:pathLst>
            <a:path>
              <a:moveTo>
                <a:pt x="0" y="7064"/>
              </a:moveTo>
              <a:lnTo>
                <a:pt x="413388" y="706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7302" y="904360"/>
        <a:ext cx="20669" cy="20669"/>
      </dsp:txXfrm>
    </dsp:sp>
    <dsp:sp modelId="{87196932-04A2-9C42-9C93-29B4DE97BCCE}">
      <dsp:nvSpPr>
        <dsp:cNvPr id="0" name=""/>
        <dsp:cNvSpPr/>
      </dsp:nvSpPr>
      <dsp:spPr>
        <a:xfrm>
          <a:off x="2894331" y="656326"/>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AND</a:t>
          </a:r>
        </a:p>
      </dsp:txBody>
      <dsp:txXfrm>
        <a:off x="2909466" y="671461"/>
        <a:ext cx="1003201" cy="486465"/>
      </dsp:txXfrm>
    </dsp:sp>
    <dsp:sp modelId="{FA37FFAC-65CD-8D4F-B8BE-57E59C659DBB}">
      <dsp:nvSpPr>
        <dsp:cNvPr id="0" name=""/>
        <dsp:cNvSpPr/>
      </dsp:nvSpPr>
      <dsp:spPr>
        <a:xfrm rot="18289469">
          <a:off x="3772552" y="610507"/>
          <a:ext cx="723891" cy="14128"/>
        </a:xfrm>
        <a:custGeom>
          <a:avLst/>
          <a:gdLst/>
          <a:ahLst/>
          <a:cxnLst/>
          <a:rect l="0" t="0" r="0" b="0"/>
          <a:pathLst>
            <a:path>
              <a:moveTo>
                <a:pt x="0" y="7064"/>
              </a:moveTo>
              <a:lnTo>
                <a:pt x="723891" y="706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16400" y="599474"/>
        <a:ext cx="36194" cy="36194"/>
      </dsp:txXfrm>
    </dsp:sp>
    <dsp:sp modelId="{DE26A20C-80D7-8C40-9050-9FC9333F7DA0}">
      <dsp:nvSpPr>
        <dsp:cNvPr id="0" name=""/>
        <dsp:cNvSpPr/>
      </dsp:nvSpPr>
      <dsp:spPr>
        <a:xfrm>
          <a:off x="4341192" y="62080"/>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step 1</a:t>
          </a:r>
        </a:p>
      </dsp:txBody>
      <dsp:txXfrm>
        <a:off x="4356327" y="77215"/>
        <a:ext cx="1003201" cy="486465"/>
      </dsp:txXfrm>
    </dsp:sp>
    <dsp:sp modelId="{73789289-E28E-444D-A7EE-4467701AB1F8}">
      <dsp:nvSpPr>
        <dsp:cNvPr id="0" name=""/>
        <dsp:cNvSpPr/>
      </dsp:nvSpPr>
      <dsp:spPr>
        <a:xfrm>
          <a:off x="3927803" y="907630"/>
          <a:ext cx="413388" cy="14128"/>
        </a:xfrm>
        <a:custGeom>
          <a:avLst/>
          <a:gdLst/>
          <a:ahLst/>
          <a:cxnLst/>
          <a:rect l="0" t="0" r="0" b="0"/>
          <a:pathLst>
            <a:path>
              <a:moveTo>
                <a:pt x="0" y="7064"/>
              </a:moveTo>
              <a:lnTo>
                <a:pt x="413388" y="706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24163" y="904360"/>
        <a:ext cx="20669" cy="20669"/>
      </dsp:txXfrm>
    </dsp:sp>
    <dsp:sp modelId="{58020F26-91B0-A542-BBA6-31054992CE34}">
      <dsp:nvSpPr>
        <dsp:cNvPr id="0" name=""/>
        <dsp:cNvSpPr/>
      </dsp:nvSpPr>
      <dsp:spPr>
        <a:xfrm>
          <a:off x="4341192" y="656326"/>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step 2</a:t>
          </a:r>
        </a:p>
      </dsp:txBody>
      <dsp:txXfrm>
        <a:off x="4356327" y="671461"/>
        <a:ext cx="1003201" cy="486465"/>
      </dsp:txXfrm>
    </dsp:sp>
    <dsp:sp modelId="{71CFA02D-6CED-864C-B8BC-A158C4FEAEA6}">
      <dsp:nvSpPr>
        <dsp:cNvPr id="0" name=""/>
        <dsp:cNvSpPr/>
      </dsp:nvSpPr>
      <dsp:spPr>
        <a:xfrm rot="3310531">
          <a:off x="3772552" y="1204753"/>
          <a:ext cx="723891" cy="14128"/>
        </a:xfrm>
        <a:custGeom>
          <a:avLst/>
          <a:gdLst/>
          <a:ahLst/>
          <a:cxnLst/>
          <a:rect l="0" t="0" r="0" b="0"/>
          <a:pathLst>
            <a:path>
              <a:moveTo>
                <a:pt x="0" y="7064"/>
              </a:moveTo>
              <a:lnTo>
                <a:pt x="723891" y="706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16400" y="1193720"/>
        <a:ext cx="36194" cy="36194"/>
      </dsp:txXfrm>
    </dsp:sp>
    <dsp:sp modelId="{2AE03B32-21DD-E942-87C5-24007EC752AC}">
      <dsp:nvSpPr>
        <dsp:cNvPr id="0" name=""/>
        <dsp:cNvSpPr/>
      </dsp:nvSpPr>
      <dsp:spPr>
        <a:xfrm>
          <a:off x="4341192" y="1250573"/>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step 3</a:t>
          </a:r>
        </a:p>
      </dsp:txBody>
      <dsp:txXfrm>
        <a:off x="4356327" y="1265708"/>
        <a:ext cx="1003201" cy="486465"/>
      </dsp:txXfrm>
    </dsp:sp>
    <dsp:sp modelId="{CE9F682F-1A50-BE44-9816-D2AA67241487}">
      <dsp:nvSpPr>
        <dsp:cNvPr id="0" name=""/>
        <dsp:cNvSpPr/>
      </dsp:nvSpPr>
      <dsp:spPr>
        <a:xfrm rot="3310531">
          <a:off x="878831" y="1799000"/>
          <a:ext cx="723891" cy="14128"/>
        </a:xfrm>
        <a:custGeom>
          <a:avLst/>
          <a:gdLst/>
          <a:ahLst/>
          <a:cxnLst/>
          <a:rect l="0" t="0" r="0" b="0"/>
          <a:pathLst>
            <a:path>
              <a:moveTo>
                <a:pt x="0" y="7064"/>
              </a:moveTo>
              <a:lnTo>
                <a:pt x="723891" y="70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222679" y="1787967"/>
        <a:ext cx="36194" cy="36194"/>
      </dsp:txXfrm>
    </dsp:sp>
    <dsp:sp modelId="{82B78342-F267-6047-BA15-4610393462F9}">
      <dsp:nvSpPr>
        <dsp:cNvPr id="0" name=""/>
        <dsp:cNvSpPr/>
      </dsp:nvSpPr>
      <dsp:spPr>
        <a:xfrm>
          <a:off x="1447471" y="1844819"/>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The Other</a:t>
          </a:r>
        </a:p>
      </dsp:txBody>
      <dsp:txXfrm>
        <a:off x="1462606" y="1859954"/>
        <a:ext cx="1003201" cy="486465"/>
      </dsp:txXfrm>
    </dsp:sp>
    <dsp:sp modelId="{DE4D1C03-3B78-5246-B5E6-7ACAFF325417}">
      <dsp:nvSpPr>
        <dsp:cNvPr id="0" name=""/>
        <dsp:cNvSpPr/>
      </dsp:nvSpPr>
      <dsp:spPr>
        <a:xfrm>
          <a:off x="2480943" y="2096123"/>
          <a:ext cx="413388" cy="14128"/>
        </a:xfrm>
        <a:custGeom>
          <a:avLst/>
          <a:gdLst/>
          <a:ahLst/>
          <a:cxnLst/>
          <a:rect l="0" t="0" r="0" b="0"/>
          <a:pathLst>
            <a:path>
              <a:moveTo>
                <a:pt x="0" y="7064"/>
              </a:moveTo>
              <a:lnTo>
                <a:pt x="413388" y="706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7302" y="2092852"/>
        <a:ext cx="20669" cy="20669"/>
      </dsp:txXfrm>
    </dsp:sp>
    <dsp:sp modelId="{3B334637-9F3A-434A-809E-E4FD4FE21C0F}">
      <dsp:nvSpPr>
        <dsp:cNvPr id="0" name=""/>
        <dsp:cNvSpPr/>
      </dsp:nvSpPr>
      <dsp:spPr>
        <a:xfrm>
          <a:off x="2894331" y="1844819"/>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i.e. like this</a:t>
          </a:r>
        </a:p>
      </dsp:txBody>
      <dsp:txXfrm>
        <a:off x="2909466" y="1859954"/>
        <a:ext cx="1003201" cy="486465"/>
      </dsp:txXfrm>
    </dsp:sp>
    <dsp:sp modelId="{5EB1E411-B859-404C-91EB-5DBF75CB0C0C}">
      <dsp:nvSpPr>
        <dsp:cNvPr id="0" name=""/>
        <dsp:cNvSpPr/>
      </dsp:nvSpPr>
      <dsp:spPr>
        <a:xfrm>
          <a:off x="3927803" y="2096123"/>
          <a:ext cx="413388" cy="14128"/>
        </a:xfrm>
        <a:custGeom>
          <a:avLst/>
          <a:gdLst/>
          <a:ahLst/>
          <a:cxnLst/>
          <a:rect l="0" t="0" r="0" b="0"/>
          <a:pathLst>
            <a:path>
              <a:moveTo>
                <a:pt x="0" y="7064"/>
              </a:moveTo>
              <a:lnTo>
                <a:pt x="413388" y="706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24163" y="2092852"/>
        <a:ext cx="20669" cy="20669"/>
      </dsp:txXfrm>
    </dsp:sp>
    <dsp:sp modelId="{1D2937DE-27E5-E145-80F7-75EC7A2DC574}">
      <dsp:nvSpPr>
        <dsp:cNvPr id="0" name=""/>
        <dsp:cNvSpPr/>
      </dsp:nvSpPr>
      <dsp:spPr>
        <a:xfrm>
          <a:off x="4341192" y="1844819"/>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Mitigation: A</a:t>
          </a:r>
          <a:endParaRPr lang="en-US" sz="1600" kern="1200" dirty="0"/>
        </a:p>
      </dsp:txBody>
      <dsp:txXfrm>
        <a:off x="4356327" y="1859954"/>
        <a:ext cx="1003201" cy="486465"/>
      </dsp:txXfrm>
    </dsp:sp>
    <dsp:sp modelId="{174BC803-5152-7440-95D6-B6CC87F3EB96}">
      <dsp:nvSpPr>
        <dsp:cNvPr id="0" name=""/>
        <dsp:cNvSpPr/>
      </dsp:nvSpPr>
      <dsp:spPr>
        <a:xfrm>
          <a:off x="610" y="3033312"/>
          <a:ext cx="1033471" cy="516735"/>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Vandalize</a:t>
          </a:r>
        </a:p>
      </dsp:txBody>
      <dsp:txXfrm>
        <a:off x="15745" y="3048447"/>
        <a:ext cx="1003201" cy="486465"/>
      </dsp:txXfrm>
    </dsp:sp>
    <dsp:sp modelId="{43DAD2AC-2F1F-9B43-BEA1-64AA249D51D0}">
      <dsp:nvSpPr>
        <dsp:cNvPr id="0" name=""/>
        <dsp:cNvSpPr/>
      </dsp:nvSpPr>
      <dsp:spPr>
        <a:xfrm rot="18289469">
          <a:off x="878831" y="2987492"/>
          <a:ext cx="723891" cy="14128"/>
        </a:xfrm>
        <a:custGeom>
          <a:avLst/>
          <a:gdLst/>
          <a:ahLst/>
          <a:cxnLst/>
          <a:rect l="0" t="0" r="0" b="0"/>
          <a:pathLst>
            <a:path>
              <a:moveTo>
                <a:pt x="0" y="7064"/>
              </a:moveTo>
              <a:lnTo>
                <a:pt x="723891" y="70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222679" y="2976459"/>
        <a:ext cx="36194" cy="36194"/>
      </dsp:txXfrm>
    </dsp:sp>
    <dsp:sp modelId="{CBA49FF8-3F37-2F47-808D-8F29D35B0D5F}">
      <dsp:nvSpPr>
        <dsp:cNvPr id="0" name=""/>
        <dsp:cNvSpPr/>
      </dsp:nvSpPr>
      <dsp:spPr>
        <a:xfrm>
          <a:off x="1447471" y="2439065"/>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by X</a:t>
          </a:r>
        </a:p>
      </dsp:txBody>
      <dsp:txXfrm>
        <a:off x="1462606" y="2454200"/>
        <a:ext cx="1003201" cy="486465"/>
      </dsp:txXfrm>
    </dsp:sp>
    <dsp:sp modelId="{C19809D0-B0E2-AF4A-BA90-4D8A8614D82A}">
      <dsp:nvSpPr>
        <dsp:cNvPr id="0" name=""/>
        <dsp:cNvSpPr/>
      </dsp:nvSpPr>
      <dsp:spPr>
        <a:xfrm>
          <a:off x="2480943" y="2690369"/>
          <a:ext cx="413388" cy="14128"/>
        </a:xfrm>
        <a:custGeom>
          <a:avLst/>
          <a:gdLst/>
          <a:ahLst/>
          <a:cxnLst/>
          <a:rect l="0" t="0" r="0" b="0"/>
          <a:pathLst>
            <a:path>
              <a:moveTo>
                <a:pt x="0" y="7064"/>
              </a:moveTo>
              <a:lnTo>
                <a:pt x="413388" y="706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7302" y="2687098"/>
        <a:ext cx="20669" cy="20669"/>
      </dsp:txXfrm>
    </dsp:sp>
    <dsp:sp modelId="{3A77A771-806E-0A46-9C36-94C489C058C2}">
      <dsp:nvSpPr>
        <dsp:cNvPr id="0" name=""/>
        <dsp:cNvSpPr/>
      </dsp:nvSpPr>
      <dsp:spPr>
        <a:xfrm>
          <a:off x="2894331" y="2439065"/>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2909466" y="2454200"/>
        <a:ext cx="1003201" cy="486465"/>
      </dsp:txXfrm>
    </dsp:sp>
    <dsp:sp modelId="{A552A615-93C1-4342-B26D-B669D3D708EE}">
      <dsp:nvSpPr>
        <dsp:cNvPr id="0" name=""/>
        <dsp:cNvSpPr/>
      </dsp:nvSpPr>
      <dsp:spPr>
        <a:xfrm>
          <a:off x="3927803" y="2690369"/>
          <a:ext cx="413388" cy="14128"/>
        </a:xfrm>
        <a:custGeom>
          <a:avLst/>
          <a:gdLst/>
          <a:ahLst/>
          <a:cxnLst/>
          <a:rect l="0" t="0" r="0" b="0"/>
          <a:pathLst>
            <a:path>
              <a:moveTo>
                <a:pt x="0" y="7064"/>
              </a:moveTo>
              <a:lnTo>
                <a:pt x="413388" y="706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124163" y="2687098"/>
        <a:ext cx="20669" cy="20669"/>
      </dsp:txXfrm>
    </dsp:sp>
    <dsp:sp modelId="{54A5541A-D545-4E4A-A17A-A377B9BCB7CF}">
      <dsp:nvSpPr>
        <dsp:cNvPr id="0" name=""/>
        <dsp:cNvSpPr/>
      </dsp:nvSpPr>
      <dsp:spPr>
        <a:xfrm>
          <a:off x="4341192" y="2439065"/>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Mitigation: B</a:t>
          </a:r>
          <a:endParaRPr lang="en-US" sz="1600" kern="1200" dirty="0"/>
        </a:p>
      </dsp:txBody>
      <dsp:txXfrm>
        <a:off x="4356327" y="2454200"/>
        <a:ext cx="1003201" cy="486465"/>
      </dsp:txXfrm>
    </dsp:sp>
    <dsp:sp modelId="{7412CFC9-27FB-D34D-AF4B-BD72F047947D}">
      <dsp:nvSpPr>
        <dsp:cNvPr id="0" name=""/>
        <dsp:cNvSpPr/>
      </dsp:nvSpPr>
      <dsp:spPr>
        <a:xfrm>
          <a:off x="1034082" y="3284615"/>
          <a:ext cx="413388" cy="14128"/>
        </a:xfrm>
        <a:custGeom>
          <a:avLst/>
          <a:gdLst/>
          <a:ahLst/>
          <a:cxnLst/>
          <a:rect l="0" t="0" r="0" b="0"/>
          <a:pathLst>
            <a:path>
              <a:moveTo>
                <a:pt x="0" y="7064"/>
              </a:moveTo>
              <a:lnTo>
                <a:pt x="413388" y="70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230442" y="3281345"/>
        <a:ext cx="20669" cy="20669"/>
      </dsp:txXfrm>
    </dsp:sp>
    <dsp:sp modelId="{E937DFD2-D195-8C4C-80DA-CE56ADE30D7A}">
      <dsp:nvSpPr>
        <dsp:cNvPr id="0" name=""/>
        <dsp:cNvSpPr/>
      </dsp:nvSpPr>
      <dsp:spPr>
        <a:xfrm>
          <a:off x="1447471" y="3033312"/>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by Y</a:t>
          </a:r>
        </a:p>
      </dsp:txBody>
      <dsp:txXfrm>
        <a:off x="1462606" y="3048447"/>
        <a:ext cx="1003201" cy="486465"/>
      </dsp:txXfrm>
    </dsp:sp>
    <dsp:sp modelId="{0F1BBA15-5040-0043-A209-B4335537B5A5}">
      <dsp:nvSpPr>
        <dsp:cNvPr id="0" name=""/>
        <dsp:cNvSpPr/>
      </dsp:nvSpPr>
      <dsp:spPr>
        <a:xfrm>
          <a:off x="2480943" y="3284615"/>
          <a:ext cx="413388" cy="14128"/>
        </a:xfrm>
        <a:custGeom>
          <a:avLst/>
          <a:gdLst/>
          <a:ahLst/>
          <a:cxnLst/>
          <a:rect l="0" t="0" r="0" b="0"/>
          <a:pathLst>
            <a:path>
              <a:moveTo>
                <a:pt x="0" y="7064"/>
              </a:moveTo>
              <a:lnTo>
                <a:pt x="413388" y="706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7302" y="3281345"/>
        <a:ext cx="20669" cy="20669"/>
      </dsp:txXfrm>
    </dsp:sp>
    <dsp:sp modelId="{EFA8C74C-560A-9540-B912-1E8179307C79}">
      <dsp:nvSpPr>
        <dsp:cNvPr id="0" name=""/>
        <dsp:cNvSpPr/>
      </dsp:nvSpPr>
      <dsp:spPr>
        <a:xfrm>
          <a:off x="2894331" y="3033312"/>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2909466" y="3048447"/>
        <a:ext cx="1003201" cy="486465"/>
      </dsp:txXfrm>
    </dsp:sp>
    <dsp:sp modelId="{BFC34115-63D0-F14B-9D88-BA6045BA3424}">
      <dsp:nvSpPr>
        <dsp:cNvPr id="0" name=""/>
        <dsp:cNvSpPr/>
      </dsp:nvSpPr>
      <dsp:spPr>
        <a:xfrm rot="3310531">
          <a:off x="878831" y="3581738"/>
          <a:ext cx="723891" cy="14128"/>
        </a:xfrm>
        <a:custGeom>
          <a:avLst/>
          <a:gdLst/>
          <a:ahLst/>
          <a:cxnLst/>
          <a:rect l="0" t="0" r="0" b="0"/>
          <a:pathLst>
            <a:path>
              <a:moveTo>
                <a:pt x="0" y="7064"/>
              </a:moveTo>
              <a:lnTo>
                <a:pt x="723891" y="70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222679" y="3570705"/>
        <a:ext cx="36194" cy="36194"/>
      </dsp:txXfrm>
    </dsp:sp>
    <dsp:sp modelId="{9908023E-7A63-804B-8848-AB64A60780C4}">
      <dsp:nvSpPr>
        <dsp:cNvPr id="0" name=""/>
        <dsp:cNvSpPr/>
      </dsp:nvSpPr>
      <dsp:spPr>
        <a:xfrm>
          <a:off x="1447471" y="3627558"/>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by Z</a:t>
          </a:r>
        </a:p>
      </dsp:txBody>
      <dsp:txXfrm>
        <a:off x="1462606" y="3642693"/>
        <a:ext cx="1003201" cy="486465"/>
      </dsp:txXfrm>
    </dsp:sp>
    <dsp:sp modelId="{1DFB5C89-B9EC-4B4E-9AF7-CB2BC71F3F60}">
      <dsp:nvSpPr>
        <dsp:cNvPr id="0" name=""/>
        <dsp:cNvSpPr/>
      </dsp:nvSpPr>
      <dsp:spPr>
        <a:xfrm>
          <a:off x="2480943" y="3878862"/>
          <a:ext cx="413388" cy="14128"/>
        </a:xfrm>
        <a:custGeom>
          <a:avLst/>
          <a:gdLst/>
          <a:ahLst/>
          <a:cxnLst/>
          <a:rect l="0" t="0" r="0" b="0"/>
          <a:pathLst>
            <a:path>
              <a:moveTo>
                <a:pt x="0" y="7064"/>
              </a:moveTo>
              <a:lnTo>
                <a:pt x="413388" y="706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7302" y="3875591"/>
        <a:ext cx="20669" cy="20669"/>
      </dsp:txXfrm>
    </dsp:sp>
    <dsp:sp modelId="{BCA1E0AA-F22B-C84C-9DE9-D495E5EBE007}">
      <dsp:nvSpPr>
        <dsp:cNvPr id="0" name=""/>
        <dsp:cNvSpPr/>
      </dsp:nvSpPr>
      <dsp:spPr>
        <a:xfrm>
          <a:off x="2894331" y="3627558"/>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2909466" y="3642693"/>
        <a:ext cx="1003201" cy="486465"/>
      </dsp:txXfrm>
    </dsp:sp>
    <dsp:sp modelId="{F33B5746-E013-C44E-86F2-AC6944AE913E}">
      <dsp:nvSpPr>
        <dsp:cNvPr id="0" name=""/>
        <dsp:cNvSpPr/>
      </dsp:nvSpPr>
      <dsp:spPr>
        <a:xfrm>
          <a:off x="610" y="4518927"/>
          <a:ext cx="1033471" cy="516735"/>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Steal (e.g passport)</a:t>
          </a:r>
        </a:p>
      </dsp:txBody>
      <dsp:txXfrm>
        <a:off x="15745" y="4534062"/>
        <a:ext cx="1003201" cy="486465"/>
      </dsp:txXfrm>
    </dsp:sp>
    <dsp:sp modelId="{4F893F7F-465B-6948-A093-0DE30AABF66B}">
      <dsp:nvSpPr>
        <dsp:cNvPr id="0" name=""/>
        <dsp:cNvSpPr/>
      </dsp:nvSpPr>
      <dsp:spPr>
        <a:xfrm rot="19457599">
          <a:off x="986232" y="4621669"/>
          <a:ext cx="509089" cy="14128"/>
        </a:xfrm>
        <a:custGeom>
          <a:avLst/>
          <a:gdLst/>
          <a:ahLst/>
          <a:cxnLst/>
          <a:rect l="0" t="0" r="0" b="0"/>
          <a:pathLst>
            <a:path>
              <a:moveTo>
                <a:pt x="0" y="7064"/>
              </a:moveTo>
              <a:lnTo>
                <a:pt x="509089" y="70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228049" y="4616006"/>
        <a:ext cx="25454" cy="25454"/>
      </dsp:txXfrm>
    </dsp:sp>
    <dsp:sp modelId="{79FC46CC-97BE-2D44-8D36-99BA0A5DE9AE}">
      <dsp:nvSpPr>
        <dsp:cNvPr id="0" name=""/>
        <dsp:cNvSpPr/>
      </dsp:nvSpPr>
      <dsp:spPr>
        <a:xfrm>
          <a:off x="1447471" y="4221804"/>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using W</a:t>
          </a:r>
        </a:p>
      </dsp:txBody>
      <dsp:txXfrm>
        <a:off x="1462606" y="4236939"/>
        <a:ext cx="1003201" cy="486465"/>
      </dsp:txXfrm>
    </dsp:sp>
    <dsp:sp modelId="{BD62E969-27C4-2846-9159-FC1842E3F803}">
      <dsp:nvSpPr>
        <dsp:cNvPr id="0" name=""/>
        <dsp:cNvSpPr/>
      </dsp:nvSpPr>
      <dsp:spPr>
        <a:xfrm>
          <a:off x="2480943" y="4473108"/>
          <a:ext cx="413388" cy="14128"/>
        </a:xfrm>
        <a:custGeom>
          <a:avLst/>
          <a:gdLst/>
          <a:ahLst/>
          <a:cxnLst/>
          <a:rect l="0" t="0" r="0" b="0"/>
          <a:pathLst>
            <a:path>
              <a:moveTo>
                <a:pt x="0" y="7064"/>
              </a:moveTo>
              <a:lnTo>
                <a:pt x="413388" y="706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7302" y="4469837"/>
        <a:ext cx="20669" cy="20669"/>
      </dsp:txXfrm>
    </dsp:sp>
    <dsp:sp modelId="{8B2F6082-8133-D046-878D-C409815096F3}">
      <dsp:nvSpPr>
        <dsp:cNvPr id="0" name=""/>
        <dsp:cNvSpPr/>
      </dsp:nvSpPr>
      <dsp:spPr>
        <a:xfrm>
          <a:off x="2894331" y="4221804"/>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2909466" y="4236939"/>
        <a:ext cx="1003201" cy="486465"/>
      </dsp:txXfrm>
    </dsp:sp>
    <dsp:sp modelId="{516BD319-77F6-8640-9A11-0DDB6D1A6349}">
      <dsp:nvSpPr>
        <dsp:cNvPr id="0" name=""/>
        <dsp:cNvSpPr/>
      </dsp:nvSpPr>
      <dsp:spPr>
        <a:xfrm rot="2142401">
          <a:off x="986232" y="4918793"/>
          <a:ext cx="509089" cy="14128"/>
        </a:xfrm>
        <a:custGeom>
          <a:avLst/>
          <a:gdLst/>
          <a:ahLst/>
          <a:cxnLst/>
          <a:rect l="0" t="0" r="0" b="0"/>
          <a:pathLst>
            <a:path>
              <a:moveTo>
                <a:pt x="0" y="7064"/>
              </a:moveTo>
              <a:lnTo>
                <a:pt x="509089" y="70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228049" y="4913130"/>
        <a:ext cx="25454" cy="25454"/>
      </dsp:txXfrm>
    </dsp:sp>
    <dsp:sp modelId="{684C1025-9A21-704E-857B-D09F4996A018}">
      <dsp:nvSpPr>
        <dsp:cNvPr id="0" name=""/>
        <dsp:cNvSpPr/>
      </dsp:nvSpPr>
      <dsp:spPr>
        <a:xfrm>
          <a:off x="1447471" y="4816050"/>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a:t>using V</a:t>
          </a:r>
        </a:p>
      </dsp:txBody>
      <dsp:txXfrm>
        <a:off x="1462606" y="4831185"/>
        <a:ext cx="1003201" cy="486465"/>
      </dsp:txXfrm>
    </dsp:sp>
    <dsp:sp modelId="{7E798DCD-7674-E649-8C66-2AB3B5F15703}">
      <dsp:nvSpPr>
        <dsp:cNvPr id="0" name=""/>
        <dsp:cNvSpPr/>
      </dsp:nvSpPr>
      <dsp:spPr>
        <a:xfrm>
          <a:off x="2480943" y="5067354"/>
          <a:ext cx="413388" cy="14128"/>
        </a:xfrm>
        <a:custGeom>
          <a:avLst/>
          <a:gdLst/>
          <a:ahLst/>
          <a:cxnLst/>
          <a:rect l="0" t="0" r="0" b="0"/>
          <a:pathLst>
            <a:path>
              <a:moveTo>
                <a:pt x="0" y="7064"/>
              </a:moveTo>
              <a:lnTo>
                <a:pt x="413388" y="7064"/>
              </a:lnTo>
            </a:path>
          </a:pathLst>
        </a:custGeom>
        <a:noFill/>
        <a:ln w="9525" cap="flat" cmpd="sng" algn="ctr">
          <a:solidFill>
            <a:schemeClr val="accent1">
              <a:shade val="8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77302" y="5064084"/>
        <a:ext cx="20669" cy="20669"/>
      </dsp:txXfrm>
    </dsp:sp>
    <dsp:sp modelId="{F2438E02-8C5B-554C-86CF-7B3BE609BE91}">
      <dsp:nvSpPr>
        <dsp:cNvPr id="0" name=""/>
        <dsp:cNvSpPr/>
      </dsp:nvSpPr>
      <dsp:spPr>
        <a:xfrm>
          <a:off x="2894331" y="4816050"/>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dirty="0" smtClean="0"/>
            <a:t>...</a:t>
          </a:r>
          <a:endParaRPr lang="en-US" sz="1600" kern="1200" dirty="0"/>
        </a:p>
      </dsp:txBody>
      <dsp:txXfrm>
        <a:off x="2909466" y="4831185"/>
        <a:ext cx="1003201" cy="486465"/>
      </dsp:txXfrm>
    </dsp:sp>
    <dsp:sp modelId="{189F9493-8737-A540-B568-4C2CAE6E7AC5}">
      <dsp:nvSpPr>
        <dsp:cNvPr id="0" name=""/>
        <dsp:cNvSpPr/>
      </dsp:nvSpPr>
      <dsp:spPr>
        <a:xfrm>
          <a:off x="610" y="5707420"/>
          <a:ext cx="1033471" cy="516735"/>
        </a:xfrm>
        <a:prstGeom prst="roundRect">
          <a:avLst>
            <a:gd name="adj" fmla="val 10000"/>
          </a:avLst>
        </a:prstGeom>
        <a:solidFill>
          <a:schemeClr val="accent4"/>
        </a:solidFill>
        <a:ln w="25400" cap="flat" cmpd="sng" algn="ctr">
          <a:solidFill>
            <a:schemeClr val="accent4">
              <a:shade val="50000"/>
            </a:schemeClr>
          </a:solidFill>
          <a:prstDash val="solid"/>
        </a:ln>
        <a:effectLst/>
      </dsp:spPr>
      <dsp:style>
        <a:lnRef idx="2">
          <a:schemeClr val="accent4">
            <a:shade val="50000"/>
          </a:schemeClr>
        </a:lnRef>
        <a:fillRef idx="1">
          <a:schemeClr val="accent4"/>
        </a:fillRef>
        <a:effectRef idx="0">
          <a:schemeClr val="accent4"/>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s-IS" sz="1600" kern="1200"/>
            <a:t>…?</a:t>
          </a:r>
          <a:endParaRPr lang="en-US" sz="1600" kern="1200"/>
        </a:p>
      </dsp:txBody>
      <dsp:txXfrm>
        <a:off x="15745" y="5722555"/>
        <a:ext cx="1003201" cy="486465"/>
      </dsp:txXfrm>
    </dsp:sp>
    <dsp:sp modelId="{D14732D2-69C5-214E-9AA0-BD8B8162CFB1}">
      <dsp:nvSpPr>
        <dsp:cNvPr id="0" name=""/>
        <dsp:cNvSpPr/>
      </dsp:nvSpPr>
      <dsp:spPr>
        <a:xfrm rot="19457599">
          <a:off x="986232" y="5810162"/>
          <a:ext cx="509089" cy="14128"/>
        </a:xfrm>
        <a:custGeom>
          <a:avLst/>
          <a:gdLst/>
          <a:ahLst/>
          <a:cxnLst/>
          <a:rect l="0" t="0" r="0" b="0"/>
          <a:pathLst>
            <a:path>
              <a:moveTo>
                <a:pt x="0" y="7064"/>
              </a:moveTo>
              <a:lnTo>
                <a:pt x="509089" y="70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228049" y="5804499"/>
        <a:ext cx="25454" cy="25454"/>
      </dsp:txXfrm>
    </dsp:sp>
    <dsp:sp modelId="{E53CAFB3-FB9E-984F-9A49-3BDE278B5798}">
      <dsp:nvSpPr>
        <dsp:cNvPr id="0" name=""/>
        <dsp:cNvSpPr/>
      </dsp:nvSpPr>
      <dsp:spPr>
        <a:xfrm>
          <a:off x="1447471" y="5410297"/>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a:t>
          </a:r>
        </a:p>
      </dsp:txBody>
      <dsp:txXfrm>
        <a:off x="1462606" y="5425432"/>
        <a:ext cx="1003201" cy="486465"/>
      </dsp:txXfrm>
    </dsp:sp>
    <dsp:sp modelId="{7ADA27AD-6C40-0149-8C0F-443A2AC718DC}">
      <dsp:nvSpPr>
        <dsp:cNvPr id="0" name=""/>
        <dsp:cNvSpPr/>
      </dsp:nvSpPr>
      <dsp:spPr>
        <a:xfrm rot="2142401">
          <a:off x="986232" y="6107285"/>
          <a:ext cx="509089" cy="14128"/>
        </a:xfrm>
        <a:custGeom>
          <a:avLst/>
          <a:gdLst/>
          <a:ahLst/>
          <a:cxnLst/>
          <a:rect l="0" t="0" r="0" b="0"/>
          <a:pathLst>
            <a:path>
              <a:moveTo>
                <a:pt x="0" y="7064"/>
              </a:moveTo>
              <a:lnTo>
                <a:pt x="509089" y="7064"/>
              </a:lnTo>
            </a:path>
          </a:pathLst>
        </a:custGeom>
        <a:noFill/>
        <a:ln w="952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1228049" y="6101622"/>
        <a:ext cx="25454" cy="25454"/>
      </dsp:txXfrm>
    </dsp:sp>
    <dsp:sp modelId="{93D2A069-835D-B543-823B-70E1EF6232C0}">
      <dsp:nvSpPr>
        <dsp:cNvPr id="0" name=""/>
        <dsp:cNvSpPr/>
      </dsp:nvSpPr>
      <dsp:spPr>
        <a:xfrm>
          <a:off x="1447471" y="6004543"/>
          <a:ext cx="1033471" cy="516735"/>
        </a:xfrm>
        <a:prstGeom prst="roundRect">
          <a:avLst>
            <a:gd name="adj" fmla="val 10000"/>
          </a:avLst>
        </a:prstGeom>
        <a:solidFill>
          <a:schemeClr val="accent3"/>
        </a:solidFill>
        <a:ln w="25400" cap="flat" cmpd="sng" algn="ctr">
          <a:solidFill>
            <a:schemeClr val="accent3">
              <a:shade val="50000"/>
            </a:schemeClr>
          </a:solidFill>
          <a:prstDash val="solid"/>
        </a:ln>
        <a:effectLst/>
      </dsp:spPr>
      <dsp:style>
        <a:lnRef idx="2">
          <a:schemeClr val="accent3">
            <a:shade val="50000"/>
          </a:schemeClr>
        </a:lnRef>
        <a:fillRef idx="1">
          <a:schemeClr val="accent3"/>
        </a:fillRef>
        <a:effectRef idx="0">
          <a:schemeClr val="accent3"/>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US" sz="1600" kern="1200"/>
            <a:t>...</a:t>
          </a:r>
        </a:p>
      </dsp:txBody>
      <dsp:txXfrm>
        <a:off x="1462606" y="6019678"/>
        <a:ext cx="1003201" cy="48646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4F762B86-19D1-2144-84FB-C8382E612351}" type="datetimeFigureOut">
              <a:rPr lang="en-US" smtClean="0"/>
              <a:pPr/>
              <a:t>7/19/17</a:t>
            </a:fld>
            <a:endParaRPr lang="en-US"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BAED658B-7096-C04C-BD04-A9E3C2EF5FC3}" type="slidenum">
              <a:rPr lang="en-US" smtClean="0"/>
              <a:pPr/>
              <a:t>‹#›</a:t>
            </a:fld>
            <a:endParaRPr lang="en-US" dirty="0"/>
          </a:p>
        </p:txBody>
      </p:sp>
    </p:spTree>
    <p:extLst>
      <p:ext uri="{BB962C8B-B14F-4D97-AF65-F5344CB8AC3E}">
        <p14:creationId xmlns:p14="http://schemas.microsoft.com/office/powerpoint/2010/main" val="48097623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defTabSz="608625" fontAlgn="auto">
              <a:spcBef>
                <a:spcPts val="0"/>
              </a:spcBef>
              <a:spcAft>
                <a:spcPts val="0"/>
              </a:spcAft>
              <a:defRPr sz="13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pitchFamily="-109" charset="0"/>
              </a:defRPr>
            </a:lvl1pPr>
          </a:lstStyle>
          <a:p>
            <a:fld id="{29E880A1-66FD-4288-A8CC-BA8DCCF6808B}" type="datetime1">
              <a:rPr lang="en-US"/>
              <a:pPr/>
              <a:t>7/19/17</a:t>
            </a:fld>
            <a:endParaRPr lang="en-US" dirty="0"/>
          </a:p>
        </p:txBody>
      </p:sp>
      <p:sp>
        <p:nvSpPr>
          <p:cNvPr id="4" name="Slide Image Placeholder 3"/>
          <p:cNvSpPr>
            <a:spLocks noGrp="1" noRot="1" noChangeAspect="1"/>
          </p:cNvSpPr>
          <p:nvPr>
            <p:ph type="sldImg" idx="2"/>
          </p:nvPr>
        </p:nvSpPr>
        <p:spPr>
          <a:xfrm>
            <a:off x="465138" y="720725"/>
            <a:ext cx="6384925" cy="360045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defTabSz="608625" fontAlgn="auto">
              <a:spcBef>
                <a:spcPts val="0"/>
              </a:spcBef>
              <a:spcAft>
                <a:spcPts val="0"/>
              </a:spcAft>
              <a:defRPr sz="13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pitchFamily="-109" charset="0"/>
              </a:defRPr>
            </a:lvl1pPr>
          </a:lstStyle>
          <a:p>
            <a:fld id="{D5F5EA22-8E4E-4020-8333-307BB386C50D}" type="slidenum">
              <a:rPr lang="en-US"/>
              <a:pPr/>
              <a:t>‹#›</a:t>
            </a:fld>
            <a:endParaRPr lang="en-US" dirty="0"/>
          </a:p>
        </p:txBody>
      </p:sp>
    </p:spTree>
    <p:extLst>
      <p:ext uri="{BB962C8B-B14F-4D97-AF65-F5344CB8AC3E}">
        <p14:creationId xmlns:p14="http://schemas.microsoft.com/office/powerpoint/2010/main" val="3442646967"/>
      </p:ext>
    </p:extLst>
  </p:cSld>
  <p:clrMap bg1="lt1" tx1="dk1" bg2="lt2" tx2="dk2" accent1="accent1" accent2="accent2" accent3="accent3" accent4="accent4" accent5="accent5" accent6="accent6" hlink="hlink" folHlink="folHlink"/>
  <p:hf hdr="0" ftr="0" dt="0"/>
  <p:notesStyle>
    <a:lvl1pPr algn="l" defTabSz="607931" rtl="0" eaLnBrk="0" fontAlgn="base" hangingPunct="0">
      <a:spcBef>
        <a:spcPct val="30000"/>
      </a:spcBef>
      <a:spcAft>
        <a:spcPct val="0"/>
      </a:spcAft>
      <a:defRPr sz="1600" kern="1200">
        <a:solidFill>
          <a:schemeClr val="tx1"/>
        </a:solidFill>
        <a:latin typeface="+mn-lt"/>
        <a:ea typeface="ＭＳ Ｐゴシック" pitchFamily="-109" charset="-128"/>
        <a:cs typeface="ＭＳ Ｐゴシック" pitchFamily="-109" charset="-128"/>
      </a:defRPr>
    </a:lvl1pPr>
    <a:lvl2pPr marL="607931" algn="l" defTabSz="607931" rtl="0" eaLnBrk="0" fontAlgn="base" hangingPunct="0">
      <a:spcBef>
        <a:spcPct val="30000"/>
      </a:spcBef>
      <a:spcAft>
        <a:spcPct val="0"/>
      </a:spcAft>
      <a:defRPr sz="1600" kern="1200">
        <a:solidFill>
          <a:schemeClr val="tx1"/>
        </a:solidFill>
        <a:latin typeface="+mn-lt"/>
        <a:ea typeface="ＭＳ Ｐゴシック" pitchFamily="-109" charset="-128"/>
        <a:cs typeface="+mn-cs"/>
      </a:defRPr>
    </a:lvl2pPr>
    <a:lvl3pPr marL="1215860" algn="l" defTabSz="607931" rtl="0" eaLnBrk="0" fontAlgn="base" hangingPunct="0">
      <a:spcBef>
        <a:spcPct val="30000"/>
      </a:spcBef>
      <a:spcAft>
        <a:spcPct val="0"/>
      </a:spcAft>
      <a:defRPr sz="1600" kern="1200">
        <a:solidFill>
          <a:schemeClr val="tx1"/>
        </a:solidFill>
        <a:latin typeface="+mn-lt"/>
        <a:ea typeface="ＭＳ Ｐゴシック" pitchFamily="-109" charset="-128"/>
        <a:cs typeface="+mn-cs"/>
      </a:defRPr>
    </a:lvl3pPr>
    <a:lvl4pPr marL="1825377" algn="l" defTabSz="607931" rtl="0" eaLnBrk="0" fontAlgn="base" hangingPunct="0">
      <a:spcBef>
        <a:spcPct val="30000"/>
      </a:spcBef>
      <a:spcAft>
        <a:spcPct val="0"/>
      </a:spcAft>
      <a:defRPr sz="1600" kern="1200">
        <a:solidFill>
          <a:schemeClr val="tx1"/>
        </a:solidFill>
        <a:latin typeface="+mn-lt"/>
        <a:ea typeface="ＭＳ Ｐゴシック" pitchFamily="-109" charset="-128"/>
        <a:cs typeface="+mn-cs"/>
      </a:defRPr>
    </a:lvl4pPr>
    <a:lvl5pPr marL="2433308" algn="l" defTabSz="607931" rtl="0" eaLnBrk="0" fontAlgn="base" hangingPunct="0">
      <a:spcBef>
        <a:spcPct val="30000"/>
      </a:spcBef>
      <a:spcAft>
        <a:spcPct val="0"/>
      </a:spcAft>
      <a:defRPr sz="1600" kern="1200">
        <a:solidFill>
          <a:schemeClr val="tx1"/>
        </a:solidFill>
        <a:latin typeface="+mn-lt"/>
        <a:ea typeface="ＭＳ Ｐゴシック" pitchFamily="-109" charset="-128"/>
        <a:cs typeface="+mn-cs"/>
      </a:defRPr>
    </a:lvl5pPr>
    <a:lvl6pPr marL="3042711" algn="l" defTabSz="608542" rtl="0" eaLnBrk="1" latinLnBrk="0" hangingPunct="1">
      <a:defRPr sz="1600" kern="1200">
        <a:solidFill>
          <a:schemeClr val="tx1"/>
        </a:solidFill>
        <a:latin typeface="+mn-lt"/>
        <a:ea typeface="+mn-ea"/>
        <a:cs typeface="+mn-cs"/>
      </a:defRPr>
    </a:lvl6pPr>
    <a:lvl7pPr marL="3651253" algn="l" defTabSz="608542" rtl="0" eaLnBrk="1" latinLnBrk="0" hangingPunct="1">
      <a:defRPr sz="1600" kern="1200">
        <a:solidFill>
          <a:schemeClr val="tx1"/>
        </a:solidFill>
        <a:latin typeface="+mn-lt"/>
        <a:ea typeface="+mn-ea"/>
        <a:cs typeface="+mn-cs"/>
      </a:defRPr>
    </a:lvl7pPr>
    <a:lvl8pPr marL="4259793" algn="l" defTabSz="608542" rtl="0" eaLnBrk="1" latinLnBrk="0" hangingPunct="1">
      <a:defRPr sz="1600" kern="1200">
        <a:solidFill>
          <a:schemeClr val="tx1"/>
        </a:solidFill>
        <a:latin typeface="+mn-lt"/>
        <a:ea typeface="+mn-ea"/>
        <a:cs typeface="+mn-cs"/>
      </a:defRPr>
    </a:lvl8pPr>
    <a:lvl9pPr marL="4868337" algn="l" defTabSz="60854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1143000"/>
            <a:ext cx="54737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Just</a:t>
            </a:r>
            <a:r>
              <a:rPr lang="en-US" baseline="0" dirty="0" smtClean="0"/>
              <a:t> a couple things about me</a:t>
            </a:r>
          </a:p>
          <a:p>
            <a:endParaRPr lang="en-US" baseline="0" dirty="0" smtClean="0"/>
          </a:p>
          <a:p>
            <a:r>
              <a:rPr lang="en-US" baseline="0" dirty="0" smtClean="0"/>
              <a:t>I'm an ethical hacker with </a:t>
            </a:r>
            <a:r>
              <a:rPr lang="en-US" baseline="0" dirty="0" err="1" smtClean="0"/>
              <a:t>Irdeto</a:t>
            </a:r>
            <a:endParaRPr lang="en-US" baseline="0" dirty="0" smtClean="0"/>
          </a:p>
          <a:p>
            <a:endParaRPr lang="en-US" baseline="0" dirty="0" smtClean="0"/>
          </a:p>
          <a:p>
            <a:r>
              <a:rPr lang="en-US" baseline="0" dirty="0" smtClean="0"/>
              <a:t>I split my time between reverse engineering and threat/risk assessments for partners in automotive.</a:t>
            </a:r>
          </a:p>
          <a:p>
            <a:endParaRPr lang="en-US" baseline="0" dirty="0" smtClean="0"/>
          </a:p>
          <a:p>
            <a:r>
              <a:rPr lang="en-US" baseline="0" dirty="0" smtClean="0"/>
              <a:t>I contribute to couple committees</a:t>
            </a:r>
            <a:endParaRPr lang="en-US" dirty="0"/>
          </a:p>
        </p:txBody>
      </p:sp>
      <p:sp>
        <p:nvSpPr>
          <p:cNvPr id="4" name="Slide Number Placeholder 3"/>
          <p:cNvSpPr>
            <a:spLocks noGrp="1"/>
          </p:cNvSpPr>
          <p:nvPr>
            <p:ph type="sldNum" idx="10"/>
          </p:nvPr>
        </p:nvSpPr>
        <p:spPr/>
        <p:txBody>
          <a:bodyPr/>
          <a:lstStyle/>
          <a:p>
            <a:pPr algn="r"/>
            <a:fld id="{28F168DA-2CFC-478A-BFB9-A13F2232719C}" type="slidenum">
              <a:rPr lang="en-CA" sz="1400" b="0" strike="noStrike" spc="-1" smtClean="0">
                <a:solidFill>
                  <a:srgbClr val="000000"/>
                </a:solidFill>
                <a:uFill>
                  <a:solidFill>
                    <a:srgbClr val="FFFFFF"/>
                  </a:solidFill>
                </a:uFill>
                <a:latin typeface="Times New Roman"/>
              </a:rPr>
              <a:t>2</a:t>
            </a:fld>
            <a:endParaRPr lang="en-CA"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947530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a:t>We</a:t>
            </a:r>
            <a:r>
              <a:rPr lang="en-US" baseline="0"/>
              <a:t> will often analyse the attacker trees and report on them in the form of a Threat Assessment.</a:t>
            </a:r>
          </a:p>
          <a:p>
            <a:endParaRPr lang="en-US" baseline="0"/>
          </a:p>
          <a:p>
            <a:r>
              <a:rPr lang="en-US" baseline="0"/>
              <a:t>The Threat Assessments primary purpose is to give a list of mitigations, in priority order.</a:t>
            </a:r>
          </a:p>
          <a:p>
            <a:endParaRPr lang="en-US" baseline="0"/>
          </a:p>
          <a:p>
            <a:r>
              <a:rPr lang="en-US" baseline="0"/>
              <a:t>There are other things that the threat assessment will deliver and we</a:t>
            </a:r>
            <a:r>
              <a:rPr lang="uk-UA" baseline="0"/>
              <a:t>’</a:t>
            </a:r>
            <a:r>
              <a:rPr lang="en-US" baseline="0"/>
              <a:t>ll cover this shortly.</a:t>
            </a:r>
          </a:p>
          <a:p>
            <a:endParaRPr lang="en-US" baseline="0"/>
          </a:p>
          <a:p>
            <a:r>
              <a:rPr lang="en-US" baseline="0"/>
              <a:t>But this primary deliverable is an important one, because it can give you and your teamates list of security TODOs or security requirements. It can help you tackle the security issues with the biggest impact first and to not forget about the other ways that attackers might bypass your countermeasures.</a:t>
            </a:r>
          </a:p>
          <a:p>
            <a:endParaRPr lang="en-US" baseline="0"/>
          </a:p>
          <a:p>
            <a:r>
              <a:rPr lang="en-US" baseline="0"/>
              <a:t>&lt;Xsition&gt; So, I hope it’s clear why you would want one – if not, we’re not done yet and I’ll keep trying to convince you. &lt;pause&gt; Our experience with them has shown them to be quite valuable to design and architecture.</a:t>
            </a:r>
          </a:p>
          <a:p>
            <a:endParaRPr lang="en-US" baseline="0"/>
          </a:p>
          <a:p>
            <a:r>
              <a:rPr lang="en-US" baseline="0"/>
              <a:t>In fact, we’ve also found that the people we rely on to help us create the attack trees are the subject matter experts of the systems. When we’re doing one for internal or external client we’ll often spen a lot of time with these subject matter experts talking to them about the actors in their systems and the data that flows around</a:t>
            </a:r>
            <a:r>
              <a:rPr lang="is-IS" baseline="0"/>
              <a:t>…</a:t>
            </a:r>
            <a:endParaRPr lang="en-US" baseline="0"/>
          </a:p>
          <a:p>
            <a:endParaRPr lang="en-US" baseline="0"/>
          </a:p>
        </p:txBody>
      </p:sp>
      <p:sp>
        <p:nvSpPr>
          <p:cNvPr id="4" name="Slide Number Placeholder 3"/>
          <p:cNvSpPr>
            <a:spLocks noGrp="1"/>
          </p:cNvSpPr>
          <p:nvPr>
            <p:ph type="sldNum" sz="quarter" idx="10"/>
          </p:nvPr>
        </p:nvSpPr>
        <p:spPr/>
        <p:txBody>
          <a:bodyPr/>
          <a:lstStyle/>
          <a:p>
            <a:fld id="{D5F5EA22-8E4E-4020-8333-307BB386C50D}" type="slidenum">
              <a:rPr lang="en-US"/>
              <a:pPr/>
              <a:t>11</a:t>
            </a:fld>
            <a:endParaRPr lang="en-US" dirty="0"/>
          </a:p>
        </p:txBody>
      </p:sp>
    </p:spTree>
    <p:extLst>
      <p:ext uri="{BB962C8B-B14F-4D97-AF65-F5344CB8AC3E}">
        <p14:creationId xmlns:p14="http://schemas.microsoft.com/office/powerpoint/2010/main" val="936248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a:t>This</a:t>
            </a:r>
            <a:r>
              <a:rPr lang="en-US" baseline="0"/>
              <a:t> is essential for the cases where the analyst is not a member of the team. But it can also be useful in the cases where the team itself is doing the analysis. </a:t>
            </a:r>
          </a:p>
          <a:p>
            <a:endParaRPr lang="en-US" baseline="0"/>
          </a:p>
          <a:p>
            <a:r>
              <a:rPr lang="en-US" baseline="0"/>
              <a:t>The goal of this phase is to create an architechture summary document. Not to dictate or design any part of the system, but just to capture a view of the operation of the system.</a:t>
            </a:r>
          </a:p>
          <a:p>
            <a:endParaRPr lang="en-US" baseline="0"/>
          </a:p>
          <a:p>
            <a:r>
              <a:rPr lang="en-US" baseline="0"/>
              <a:t>When we dive into the attack trees, we’ll need to talk about parts of the system and so we’ll need to know what to call them.</a:t>
            </a:r>
          </a:p>
          <a:p>
            <a:endParaRPr lang="en-US" baseline="0"/>
          </a:p>
          <a:p>
            <a:r>
              <a:rPr lang="en-US" baseline="0"/>
              <a:t>We make this architecture summary so that if we say ‘the foobar’ in the attack trees then everyone know what foobar we are talking about.</a:t>
            </a:r>
          </a:p>
          <a:p>
            <a:endParaRPr lang="en-US" baseline="0"/>
          </a:p>
          <a:p>
            <a:r>
              <a:rPr lang="en-US" baseline="0"/>
              <a:t>When you are drafting this architecture summary focus on the data flows in the system , that’s what the attack trees will focus on.</a:t>
            </a:r>
          </a:p>
          <a:p>
            <a:endParaRPr lang="en-US" baseline="0"/>
          </a:p>
          <a:p>
            <a:r>
              <a:rPr lang="en-US" baseline="0"/>
              <a:t>As I mentioned, this is critical for the case where the analyst is not a team member. For the other case, I still recommend it: it will serve as a snapshot in time of what is often a moving target: your system design and/or architechture.</a:t>
            </a:r>
          </a:p>
          <a:p>
            <a:endParaRPr lang="en-US" baseline="0"/>
          </a:p>
          <a:p>
            <a:r>
              <a:rPr lang="en-US" baseline="0"/>
              <a:t>If you write this down then you can refer later to the state of the architecture that led you to the conclusions in the Threat Assessment. And highlighting the changes to the architechture could inform further revisions of your Threat Assessments to iterate on an improve your defenses.</a:t>
            </a:r>
          </a:p>
          <a:p>
            <a:endParaRPr lang="en-US" baseline="0"/>
          </a:p>
          <a:p>
            <a:r>
              <a:rPr lang="en-US" baseline="0"/>
              <a:t>&lt;Xsition&gt;, at this point, you should be armed to dive into the trees</a:t>
            </a:r>
            <a:endParaRPr lang="en-US"/>
          </a:p>
        </p:txBody>
      </p:sp>
      <p:sp>
        <p:nvSpPr>
          <p:cNvPr id="4" name="Slide Number Placeholder 3"/>
          <p:cNvSpPr>
            <a:spLocks noGrp="1"/>
          </p:cNvSpPr>
          <p:nvPr>
            <p:ph type="sldNum" sz="quarter" idx="10"/>
          </p:nvPr>
        </p:nvSpPr>
        <p:spPr/>
        <p:txBody>
          <a:bodyPr/>
          <a:lstStyle/>
          <a:p>
            <a:fld id="{D5F5EA22-8E4E-4020-8333-307BB386C50D}" type="slidenum">
              <a:rPr lang="en-US"/>
              <a:pPr/>
              <a:t>12</a:t>
            </a:fld>
            <a:endParaRPr lang="en-US" dirty="0"/>
          </a:p>
        </p:txBody>
      </p:sp>
    </p:spTree>
    <p:extLst>
      <p:ext uri="{BB962C8B-B14F-4D97-AF65-F5344CB8AC3E}">
        <p14:creationId xmlns:p14="http://schemas.microsoft.com/office/powerpoint/2010/main" val="7515190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a:t>
            </a:r>
            <a:r>
              <a:rPr lang="en-US" baseline="0" dirty="0"/>
              <a:t> main body of the work. </a:t>
            </a:r>
          </a:p>
          <a:p>
            <a:endParaRPr lang="en-US" baseline="0" dirty="0"/>
          </a:p>
          <a:p>
            <a:r>
              <a:rPr lang="en-US" baseline="0" dirty="0"/>
              <a:t>You have the starting points: the attacker objectives. Start creating the trees.</a:t>
            </a:r>
          </a:p>
          <a:p>
            <a:endParaRPr lang="en-US" baseline="0" dirty="0"/>
          </a:p>
          <a:p>
            <a:r>
              <a:rPr lang="en-US" baseline="0" dirty="0"/>
              <a:t>Think like an attacker. Ask yourself or your brainstorming group ”what can go wrong here?”</a:t>
            </a:r>
          </a:p>
          <a:p>
            <a:endParaRPr lang="en-US" baseline="0" dirty="0"/>
          </a:p>
          <a:p>
            <a:r>
              <a:rPr lang="en-US" baseline="0" dirty="0"/>
              <a:t>Remember to include estimates of difficulty and lists of mitigations on each attack vector while you have the context fresh in your mind, don’t leave that until the end.</a:t>
            </a:r>
          </a:p>
        </p:txBody>
      </p:sp>
      <p:sp>
        <p:nvSpPr>
          <p:cNvPr id="4" name="Slide Number Placeholder 3"/>
          <p:cNvSpPr>
            <a:spLocks noGrp="1"/>
          </p:cNvSpPr>
          <p:nvPr>
            <p:ph type="sldNum" sz="quarter" idx="10"/>
          </p:nvPr>
        </p:nvSpPr>
        <p:spPr/>
        <p:txBody>
          <a:bodyPr/>
          <a:lstStyle/>
          <a:p>
            <a:fld id="{D5F5EA22-8E4E-4020-8333-307BB386C50D}" type="slidenum">
              <a:rPr lang="en-US"/>
              <a:pPr/>
              <a:t>13</a:t>
            </a:fld>
            <a:endParaRPr lang="en-US" dirty="0"/>
          </a:p>
        </p:txBody>
      </p:sp>
    </p:spTree>
    <p:extLst>
      <p:ext uri="{BB962C8B-B14F-4D97-AF65-F5344CB8AC3E}">
        <p14:creationId xmlns:p14="http://schemas.microsoft.com/office/powerpoint/2010/main" val="667713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r>
              <a:rPr lang="en-US"/>
              <a:t>We</a:t>
            </a:r>
            <a:r>
              <a:rPr lang="en-US" baseline="0"/>
              <a:t> will often analyse the attacke trees and report on them in the form of a Threat Assessment (Threat Assessment).</a:t>
            </a:r>
          </a:p>
          <a:p>
            <a:endParaRPr lang="en-US" baseline="0"/>
          </a:p>
          <a:p>
            <a:r>
              <a:rPr lang="en-US" baseline="0"/>
              <a:t>The Threat Assessments primary purpose is to give a list of mitigations, in priority order. The rest of the report is there as evidence that you’ve done your homework.</a:t>
            </a:r>
          </a:p>
          <a:p>
            <a:endParaRPr lang="en-US" baseline="0"/>
          </a:p>
          <a:p>
            <a:r>
              <a:rPr lang="en-US" baseline="0"/>
              <a:t>The priority order of the mitigations is determined by estimating the risk of each objective.</a:t>
            </a:r>
          </a:p>
          <a:p>
            <a:endParaRPr lang="en-US" baseline="0"/>
          </a:p>
          <a:p>
            <a:r>
              <a:rPr lang="en-US" baseline="0"/>
              <a:t>The risk of an objective is a combination of the severity of impact if the objective is achieved by the attacker</a:t>
            </a:r>
          </a:p>
          <a:p>
            <a:endParaRPr lang="en-US" baseline="0"/>
          </a:p>
          <a:p>
            <a:r>
              <a:rPr lang="en-US" baseline="0"/>
              <a:t>And the probablity of attackers achieving that objective.</a:t>
            </a:r>
          </a:p>
          <a:p>
            <a:endParaRPr lang="en-US" baseline="0"/>
          </a:p>
          <a:p>
            <a:r>
              <a:rPr lang="en-US" baseline="0"/>
              <a:t>The rest of the report is there as evidence that you’ve done your homework.</a:t>
            </a:r>
          </a:p>
          <a:p>
            <a:endParaRPr lang="en-US" baseline="0"/>
          </a:p>
          <a:p>
            <a:r>
              <a:rPr lang="en-US" baseline="0"/>
              <a:t>We recommend you structre your report as follows:</a:t>
            </a:r>
          </a:p>
          <a:p>
            <a:endParaRPr lang="en-US" baseline="0"/>
          </a:p>
          <a:p>
            <a:pPr marL="342900" indent="-342900">
              <a:buAutoNum type="arabicPeriod"/>
            </a:pPr>
            <a:r>
              <a:rPr lang="en-US" baseline="0"/>
              <a:t>List all the attacker objectives. Make sure to capture motivations and severities here.</a:t>
            </a:r>
          </a:p>
          <a:p>
            <a:pPr marL="342900" indent="-342900">
              <a:buAutoNum type="arabicPeriod"/>
            </a:pPr>
            <a:r>
              <a:rPr lang="en-US" baseline="0"/>
              <a:t>Examine closely all the attack vectors. Make sure to capture degree of difficulty, equipment required, etc. Enough detail to provide an estimate of the probability of an this attack vector being achieved successfully. It is also a good strategy to list mitigations for the attack vectors in this context.</a:t>
            </a:r>
          </a:p>
          <a:p>
            <a:pPr marL="342900" indent="-342900">
              <a:buAutoNum type="arabicPeriod"/>
            </a:pPr>
            <a:r>
              <a:rPr lang="en-US" baseline="0"/>
              <a:t>Analyze the probabilities of the attack vectors and combine that with the severities of the atacker objectives to estimate the risk of each attacker objective being achieved</a:t>
            </a:r>
          </a:p>
          <a:p>
            <a:pPr marL="342900" indent="-342900">
              <a:buAutoNum type="arabicPeriod"/>
            </a:pPr>
            <a:r>
              <a:rPr lang="en-US" baseline="0"/>
              <a:t>Analyse the impact on risk of each of the mitigations and highlight the mitigations. Use this as a guide to planning your development work to secure your systems.</a:t>
            </a:r>
          </a:p>
        </p:txBody>
      </p:sp>
      <p:sp>
        <p:nvSpPr>
          <p:cNvPr id="4" name="Slide Number Placeholder 3"/>
          <p:cNvSpPr>
            <a:spLocks noGrp="1"/>
          </p:cNvSpPr>
          <p:nvPr>
            <p:ph type="sldNum" sz="quarter" idx="10"/>
          </p:nvPr>
        </p:nvSpPr>
        <p:spPr/>
        <p:txBody>
          <a:bodyPr/>
          <a:lstStyle/>
          <a:p>
            <a:fld id="{D5F5EA22-8E4E-4020-8333-307BB386C50D}" type="slidenum">
              <a:rPr lang="en-US"/>
              <a:pPr/>
              <a:t>14</a:t>
            </a:fld>
            <a:endParaRPr lang="en-US" dirty="0"/>
          </a:p>
        </p:txBody>
      </p:sp>
    </p:spTree>
    <p:extLst>
      <p:ext uri="{BB962C8B-B14F-4D97-AF65-F5344CB8AC3E}">
        <p14:creationId xmlns:p14="http://schemas.microsoft.com/office/powerpoint/2010/main" val="2073754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a:t>
            </a:r>
            <a:r>
              <a:rPr lang="en-US" baseline="0"/>
              <a:t> lots of tools</a:t>
            </a:r>
            <a:r>
              <a:rPr lang="is-IS" baseline="0"/>
              <a:t>…</a:t>
            </a:r>
          </a:p>
          <a:p>
            <a:endParaRPr lang="is-IS" baseline="0"/>
          </a:p>
          <a:p>
            <a:r>
              <a:rPr lang="is-IS" baseline="0"/>
              <a:t>Anything will do...</a:t>
            </a:r>
          </a:p>
          <a:p>
            <a:endParaRPr lang="is-IS" baseline="0"/>
          </a:p>
          <a:p>
            <a:r>
              <a:rPr lang="is-IS" baseline="0"/>
              <a:t>In the GENIVI security committee we using a mindmup tool and processing the JSON it saves to create reports.</a:t>
            </a:r>
            <a:endParaRPr lang="en-US"/>
          </a:p>
        </p:txBody>
      </p:sp>
      <p:sp>
        <p:nvSpPr>
          <p:cNvPr id="4" name="Slide Number Placeholder 3"/>
          <p:cNvSpPr>
            <a:spLocks noGrp="1"/>
          </p:cNvSpPr>
          <p:nvPr>
            <p:ph type="sldNum" sz="quarter" idx="10"/>
          </p:nvPr>
        </p:nvSpPr>
        <p:spPr/>
        <p:txBody>
          <a:bodyPr/>
          <a:lstStyle/>
          <a:p>
            <a:fld id="{D5F5EA22-8E4E-4020-8333-307BB386C50D}" type="slidenum">
              <a:rPr lang="en-US"/>
              <a:pPr/>
              <a:t>15</a:t>
            </a:fld>
            <a:endParaRPr lang="en-US" dirty="0"/>
          </a:p>
        </p:txBody>
      </p:sp>
    </p:spTree>
    <p:extLst>
      <p:ext uri="{BB962C8B-B14F-4D97-AF65-F5344CB8AC3E}">
        <p14:creationId xmlns:p14="http://schemas.microsoft.com/office/powerpoint/2010/main" val="4794666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a:t>
            </a:r>
            <a:r>
              <a:rPr lang="en-US" baseline="0" dirty="0"/>
              <a:t> lots of tools</a:t>
            </a:r>
            <a:r>
              <a:rPr lang="is-IS" baseline="0" dirty="0"/>
              <a:t>…</a:t>
            </a:r>
          </a:p>
          <a:p>
            <a:endParaRPr lang="is-IS" baseline="0" dirty="0"/>
          </a:p>
          <a:p>
            <a:r>
              <a:rPr lang="is-IS" baseline="0" dirty="0"/>
              <a:t>Anything will do...</a:t>
            </a:r>
          </a:p>
          <a:p>
            <a:endParaRPr lang="is-IS" baseline="0" dirty="0"/>
          </a:p>
          <a:p>
            <a:r>
              <a:rPr lang="is-IS" baseline="0" dirty="0"/>
              <a:t>In the GENIVI security committee we using a mindmup tool and processing the JSON it saves to create reports.</a:t>
            </a:r>
            <a:endParaRPr lang="en-US" dirty="0"/>
          </a:p>
        </p:txBody>
      </p:sp>
      <p:sp>
        <p:nvSpPr>
          <p:cNvPr id="4" name="Slide Number Placeholder 3"/>
          <p:cNvSpPr>
            <a:spLocks noGrp="1"/>
          </p:cNvSpPr>
          <p:nvPr>
            <p:ph type="sldNum" sz="quarter" idx="10"/>
          </p:nvPr>
        </p:nvSpPr>
        <p:spPr/>
        <p:txBody>
          <a:bodyPr/>
          <a:lstStyle/>
          <a:p>
            <a:fld id="{D5F5EA22-8E4E-4020-8333-307BB386C50D}" type="slidenum">
              <a:rPr lang="en-US"/>
              <a:pPr/>
              <a:t>16</a:t>
            </a:fld>
            <a:endParaRPr lang="en-US" dirty="0"/>
          </a:p>
        </p:txBody>
      </p:sp>
    </p:spTree>
    <p:extLst>
      <p:ext uri="{BB962C8B-B14F-4D97-AF65-F5344CB8AC3E}">
        <p14:creationId xmlns:p14="http://schemas.microsoft.com/office/powerpoint/2010/main" val="2031555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Yo</a:t>
            </a:r>
            <a:r>
              <a:rPr lang="en-US" baseline="0"/>
              <a:t>u as the designers have the experience in the system and its design to know how data flows throughout the system and hence you will have a good idea about what needs to break for other things to break.</a:t>
            </a:r>
          </a:p>
          <a:p>
            <a:endParaRPr lang="en-US" baseline="0"/>
          </a:p>
          <a:p>
            <a:r>
              <a:rPr lang="en-US" baseline="0"/>
              <a:t>With this knowledge, you are well-armed to make the attack tree.</a:t>
            </a:r>
          </a:p>
          <a:p>
            <a:endParaRPr lang="en-US" baseline="0"/>
          </a:p>
          <a:p>
            <a:r>
              <a:rPr lang="en-US" baseline="0"/>
              <a:t>With a little practice and some references, you’ll be on your way.</a:t>
            </a:r>
          </a:p>
          <a:p>
            <a:endParaRPr lang="en-US" baseline="0"/>
          </a:p>
          <a:p>
            <a:r>
              <a:rPr lang="en-US" baseline="0"/>
              <a:t>&lt;Xsition&gt; Attack trees are a tool used to explore the attack landscape, to think like an attacker and model the effects of multiple possible attacks. Often the goal of the excersize isn’t to simply list these attacks and understand them, it is to learn from them and be prepared. To do this, you will need to communicate your findings to the larger team.</a:t>
            </a:r>
          </a:p>
          <a:p>
            <a:endParaRPr lang="en-US" baseline="0"/>
          </a:p>
        </p:txBody>
      </p:sp>
      <p:sp>
        <p:nvSpPr>
          <p:cNvPr id="4" name="Slide Number Placeholder 3"/>
          <p:cNvSpPr>
            <a:spLocks noGrp="1"/>
          </p:cNvSpPr>
          <p:nvPr>
            <p:ph type="sldNum" sz="quarter" idx="10"/>
          </p:nvPr>
        </p:nvSpPr>
        <p:spPr/>
        <p:txBody>
          <a:bodyPr/>
          <a:lstStyle/>
          <a:p>
            <a:fld id="{7D33ABAA-3AD1-E54D-BD64-470039788544}" type="slidenum">
              <a:rPr lang="uk-UA"/>
              <a:t>17</a:t>
            </a:fld>
            <a:endParaRPr lang="uk-UA"/>
          </a:p>
        </p:txBody>
      </p:sp>
    </p:spTree>
    <p:extLst>
      <p:ext uri="{BB962C8B-B14F-4D97-AF65-F5344CB8AC3E}">
        <p14:creationId xmlns:p14="http://schemas.microsoft.com/office/powerpoint/2010/main" val="737981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As I prepare</a:t>
            </a:r>
            <a:r>
              <a:rPr lang="en-US" baseline="0"/>
              <a:t> to close</a:t>
            </a:r>
            <a:r>
              <a:rPr lang="is-IS" baseline="0"/>
              <a:t>…. </a:t>
            </a:r>
            <a:r>
              <a:rPr lang="en-US" baseline="0"/>
              <a:t>A</a:t>
            </a:r>
            <a:r>
              <a:rPr lang="is-IS" baseline="0"/>
              <a:t>ny Qs P8</a:t>
            </a:r>
          </a:p>
          <a:p>
            <a:endParaRPr lang="is-IS" baseline="0"/>
          </a:p>
          <a:p>
            <a:r>
              <a:rPr lang="en-US"/>
              <a:t>I’m challenging</a:t>
            </a:r>
            <a:r>
              <a:rPr lang="en-US" baseline="0"/>
              <a:t> you devs, to </a:t>
            </a:r>
            <a:r>
              <a:rPr lang="is-IS" baseline="0"/>
              <a:t>…. </a:t>
            </a:r>
            <a:r>
              <a:rPr lang="en-US" baseline="0"/>
              <a:t>I</a:t>
            </a:r>
            <a:r>
              <a:rPr lang="is-IS" baseline="0"/>
              <a:t>n your design phases</a:t>
            </a:r>
          </a:p>
          <a:p>
            <a:endParaRPr lang="is-IS" baseline="0"/>
          </a:p>
          <a:p>
            <a:r>
              <a:rPr lang="en-US" baseline="0"/>
              <a:t>A</a:t>
            </a:r>
            <a:r>
              <a:rPr lang="is-IS" baseline="0"/>
              <a:t>nd you, the managers here – to back them up. Approve the use of time to design defenses up-front.</a:t>
            </a:r>
            <a:endParaRPr lang="en-US"/>
          </a:p>
        </p:txBody>
      </p:sp>
      <p:sp>
        <p:nvSpPr>
          <p:cNvPr id="4" name="Slide Number Placeholder 3"/>
          <p:cNvSpPr>
            <a:spLocks noGrp="1"/>
          </p:cNvSpPr>
          <p:nvPr>
            <p:ph type="sldNum" sz="quarter" idx="10"/>
          </p:nvPr>
        </p:nvSpPr>
        <p:spPr/>
        <p:txBody>
          <a:bodyPr/>
          <a:lstStyle/>
          <a:p>
            <a:fld id="{7D33ABAA-3AD1-E54D-BD64-470039788544}" type="slidenum">
              <a:rPr lang="uk-UA"/>
              <a:t>18</a:t>
            </a:fld>
            <a:endParaRPr lang="uk-UA"/>
          </a:p>
        </p:txBody>
      </p:sp>
    </p:spTree>
    <p:extLst>
      <p:ext uri="{BB962C8B-B14F-4D97-AF65-F5344CB8AC3E}">
        <p14:creationId xmlns:p14="http://schemas.microsoft.com/office/powerpoint/2010/main" val="129905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92150" y="1143000"/>
            <a:ext cx="54737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smtClean="0"/>
              <a:t>And a little about </a:t>
            </a:r>
            <a:r>
              <a:rPr lang="en-US" dirty="0" err="1" smtClean="0"/>
              <a:t>Irdeto</a:t>
            </a:r>
            <a:endParaRPr lang="en-US" dirty="0" smtClean="0"/>
          </a:p>
          <a:p>
            <a:r>
              <a:rPr lang="en-US" dirty="0" smtClean="0"/>
              <a:t>We</a:t>
            </a:r>
            <a:r>
              <a:rPr lang="en-US" baseline="0" dirty="0" smtClean="0"/>
              <a:t> are a pioneer in digital security with roughly 50 years of security expertise.</a:t>
            </a:r>
          </a:p>
          <a:p>
            <a:endParaRPr lang="en-US" baseline="0" dirty="0" smtClean="0"/>
          </a:p>
          <a:p>
            <a:r>
              <a:rPr lang="en-US" baseline="0" dirty="0" smtClean="0"/>
              <a:t>Our software protection tools and security services protect over 5 billion devices worldwide for some of the largest brands against attacks by financially motivated attackers</a:t>
            </a:r>
          </a:p>
          <a:p>
            <a:endParaRPr lang="en-US" baseline="0" dirty="0" smtClean="0"/>
          </a:p>
          <a:p>
            <a:r>
              <a:rPr lang="en-US" baseline="0" dirty="0" smtClean="0"/>
              <a:t>Our </a:t>
            </a:r>
            <a:r>
              <a:rPr lang="en-US" baseline="0" dirty="0" err="1" smtClean="0"/>
              <a:t>cloakware</a:t>
            </a:r>
            <a:r>
              <a:rPr lang="en-US" baseline="0" dirty="0" smtClean="0"/>
              <a:t> for automotive solutions help auto makers and their tiers protect the brand against cyber criminals by creating</a:t>
            </a:r>
          </a:p>
          <a:p>
            <a:endParaRPr lang="en-US" baseline="0" dirty="0" smtClean="0"/>
          </a:p>
          <a:p>
            <a:r>
              <a:rPr lang="en-US" baseline="0" dirty="0" smtClean="0"/>
              <a:t>a secure tamper-proof </a:t>
            </a:r>
            <a:r>
              <a:rPr lang="en-US" baseline="0" dirty="0" err="1" smtClean="0"/>
              <a:t>env</a:t>
            </a:r>
            <a:r>
              <a:rPr lang="en-US" baseline="0" dirty="0" smtClean="0"/>
              <a:t>. for their software. </a:t>
            </a:r>
            <a:endParaRPr lang="en-US" dirty="0" smtClean="0"/>
          </a:p>
        </p:txBody>
      </p:sp>
      <p:sp>
        <p:nvSpPr>
          <p:cNvPr id="4" name="Slide Number Placeholder 3"/>
          <p:cNvSpPr>
            <a:spLocks noGrp="1"/>
          </p:cNvSpPr>
          <p:nvPr>
            <p:ph type="sldNum" idx="10"/>
          </p:nvPr>
        </p:nvSpPr>
        <p:spPr/>
        <p:txBody>
          <a:bodyPr/>
          <a:lstStyle/>
          <a:p>
            <a:pPr algn="r"/>
            <a:fld id="{28F168DA-2CFC-478A-BFB9-A13F2232719C}" type="slidenum">
              <a:rPr lang="en-CA" sz="1400" b="0" strike="noStrike" spc="-1" smtClean="0">
                <a:solidFill>
                  <a:srgbClr val="000000"/>
                </a:solidFill>
                <a:uFill>
                  <a:solidFill>
                    <a:srgbClr val="FFFFFF"/>
                  </a:solidFill>
                </a:uFill>
                <a:latin typeface="Times New Roman"/>
              </a:rPr>
              <a:t>3</a:t>
            </a:fld>
            <a:endParaRPr lang="en-CA"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553001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a:t>It’ll take about 20</a:t>
            </a:r>
            <a:r>
              <a:rPr lang="en-US" baseline="0"/>
              <a:t> minutes.</a:t>
            </a:r>
          </a:p>
          <a:p>
            <a:endParaRPr lang="en-US" baseline="0"/>
          </a:p>
          <a:p>
            <a:r>
              <a:rPr lang="en-US" baseline="0"/>
              <a:t>We’ll go over what are Attack trees? and What are the Threat Assessments and Reports that we make from them.</a:t>
            </a:r>
          </a:p>
          <a:p>
            <a:endParaRPr lang="en-US" baseline="0"/>
          </a:p>
          <a:p>
            <a:r>
              <a:rPr lang="en-US" baseline="0"/>
              <a:t>We’ll do attack trees first because the way we use them to model is central to the reports we generate, and they can be used also all on their own.</a:t>
            </a:r>
          </a:p>
          <a:p>
            <a:endParaRPr lang="en-US" baseline="0"/>
          </a:p>
          <a:p>
            <a:r>
              <a:rPr lang="en-US" baseline="0"/>
              <a:t>We'll show you how you can generate them yourself,</a:t>
            </a:r>
            <a:r>
              <a:rPr lang="en-US"/>
              <a:t> </a:t>
            </a:r>
            <a:r>
              <a:rPr lang="en-US" baseline="0"/>
              <a:t>from your own expertise.</a:t>
            </a:r>
          </a:p>
          <a:p>
            <a:endParaRPr lang="en-US"/>
          </a:p>
          <a:p>
            <a:r>
              <a:rPr lang="en-US"/>
              <a:t>And Should</a:t>
            </a:r>
            <a:r>
              <a:rPr lang="en-US" baseline="0"/>
              <a:t> You? Yes! (glad we got that out of the way)</a:t>
            </a:r>
          </a:p>
          <a:p>
            <a:endParaRPr lang="en-US" sz="1200"/>
          </a:p>
          <a:p>
            <a:r>
              <a:rPr lang="en-US" sz="1200"/>
              <a:t>Please stop me for questions anytime.</a:t>
            </a:r>
          </a:p>
          <a:p>
            <a:endParaRPr lang="en-US" baseline="0"/>
          </a:p>
          <a:p>
            <a:r>
              <a:rPr lang="en-US" baseline="0"/>
              <a:t>Transition: So: let's start with convincing the Managers in the room (before they have too many more emails to deal with). Why is it worth the team’s time and effort?</a:t>
            </a:r>
            <a:endParaRPr lang="en-US"/>
          </a:p>
        </p:txBody>
      </p:sp>
      <p:sp>
        <p:nvSpPr>
          <p:cNvPr id="4" name="Slide Number Placeholder 3"/>
          <p:cNvSpPr>
            <a:spLocks noGrp="1"/>
          </p:cNvSpPr>
          <p:nvPr>
            <p:ph type="sldNum" sz="quarter" idx="10"/>
          </p:nvPr>
        </p:nvSpPr>
        <p:spPr/>
        <p:txBody>
          <a:bodyPr/>
          <a:lstStyle/>
          <a:p>
            <a:fld id="{7D33ABAA-3AD1-E54D-BD64-470039788544}" type="slidenum">
              <a:rPr lang="uk-UA"/>
              <a:t>4</a:t>
            </a:fld>
            <a:endParaRPr lang="uk-UA"/>
          </a:p>
        </p:txBody>
      </p:sp>
    </p:spTree>
    <p:extLst>
      <p:ext uri="{BB962C8B-B14F-4D97-AF65-F5344CB8AC3E}">
        <p14:creationId xmlns:p14="http://schemas.microsoft.com/office/powerpoint/2010/main" val="805571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a:t>Doing a</a:t>
            </a:r>
            <a:r>
              <a:rPr lang="en-US" baseline="0"/>
              <a:t> Threat Assessment in the design phase will increase the quality of security in the tools and solutions.</a:t>
            </a:r>
          </a:p>
          <a:p>
            <a:endParaRPr lang="en-US" baseline="0"/>
          </a:p>
          <a:p>
            <a:r>
              <a:rPr lang="en-US" baseline="0"/>
              <a:t>How many of you... dealt with overhauls close to release?</a:t>
            </a:r>
          </a:p>
          <a:p>
            <a:endParaRPr lang="en-US" baseline="0"/>
          </a:p>
          <a:p>
            <a:r>
              <a:rPr lang="en-US" baseline="0"/>
              <a:t>There are ... just easier... first time. Like sometimes fixing backdoors is like removing the floor of the house that had the backdoor.</a:t>
            </a:r>
          </a:p>
          <a:p>
            <a:endParaRPr lang="en-US" baseline="0"/>
          </a:p>
          <a:p>
            <a:r>
              <a:rPr lang="en-US" baseline="0"/>
              <a:t>Having ... help guide dev effrt on sec features. Otherwise ... more protections where they aren’t needed. Like a house with three deadbolts but a ladder in the side yard and the window open upstairs.</a:t>
            </a:r>
          </a:p>
          <a:p>
            <a:endParaRPr lang="en-US" baseline="0"/>
          </a:p>
          <a:p>
            <a:r>
              <a:rPr lang="en-US" baseline="0"/>
              <a:t>Transition: Now that you know that an Threat Assessment can save time in the long run; let’s consider the starting of one: the attack trees.</a:t>
            </a:r>
            <a:endParaRPr lang="en-US"/>
          </a:p>
        </p:txBody>
      </p:sp>
      <p:sp>
        <p:nvSpPr>
          <p:cNvPr id="4" name="Slide Number Placeholder 3"/>
          <p:cNvSpPr>
            <a:spLocks noGrp="1"/>
          </p:cNvSpPr>
          <p:nvPr>
            <p:ph type="sldNum" sz="quarter" idx="10"/>
          </p:nvPr>
        </p:nvSpPr>
        <p:spPr/>
        <p:txBody>
          <a:bodyPr/>
          <a:lstStyle/>
          <a:p>
            <a:fld id="{7D33ABAA-3AD1-E54D-BD64-470039788544}" type="slidenum">
              <a:rPr lang="uk-UA"/>
              <a:t>5</a:t>
            </a:fld>
            <a:endParaRPr lang="uk-UA"/>
          </a:p>
        </p:txBody>
      </p:sp>
    </p:spTree>
    <p:extLst>
      <p:ext uri="{BB962C8B-B14F-4D97-AF65-F5344CB8AC3E}">
        <p14:creationId xmlns:p14="http://schemas.microsoft.com/office/powerpoint/2010/main" val="1210482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a:t>They</a:t>
            </a:r>
            <a:r>
              <a:rPr lang="en-US" baseline="0"/>
              <a:t> are a way to think like an attacker. &lt;anim&gt;</a:t>
            </a:r>
          </a:p>
          <a:p>
            <a:endParaRPr lang="en-US" baseline="0"/>
          </a:p>
          <a:p>
            <a:r>
              <a:rPr lang="en-US" baseline="0"/>
              <a:t>A model of the many possible paths an attacker could take to compromise something. That something – the top of the tree is what we call an attacker objective. &lt;anim&gt;</a:t>
            </a:r>
          </a:p>
          <a:p>
            <a:endParaRPr lang="en-US" baseline="0"/>
          </a:p>
          <a:p>
            <a:r>
              <a:rPr lang="en-US" baseline="0"/>
              <a:t>The paths through the tree are the possible means that an attacker could succeed.</a:t>
            </a:r>
          </a:p>
          <a:p>
            <a:endParaRPr lang="en-US" baseline="0"/>
          </a:p>
          <a:p>
            <a:r>
              <a:rPr lang="en-US" baseline="0"/>
              <a:t>And when we are doing Threat Assessments, there are many of them. &lt;anim&gt; </a:t>
            </a:r>
          </a:p>
          <a:p>
            <a:endParaRPr lang="en-US" baseline="0"/>
          </a:p>
          <a:p>
            <a:r>
              <a:rPr lang="en-US" baseline="0"/>
              <a:t>&lt;blank&gt; A natural Q "how do I list all the attacker objectives ...?" We will ...</a:t>
            </a:r>
          </a:p>
          <a:p>
            <a:r>
              <a:rPr lang="en-US" baseline="0"/>
              <a:t>&lt;unblank&gt;</a:t>
            </a:r>
          </a:p>
          <a:p>
            <a:r>
              <a:rPr lang="en-US" baseline="0"/>
              <a:t>Xsition: There is some color coding here, some structure and detail. Let’s dive into the anatomy of an attack tree. We’ll look at the anatomy of that ‘steal passport’ tree in some more detail.</a:t>
            </a:r>
            <a:endParaRPr lang="en-US"/>
          </a:p>
        </p:txBody>
      </p:sp>
      <p:sp>
        <p:nvSpPr>
          <p:cNvPr id="4" name="Slide Number Placeholder 3"/>
          <p:cNvSpPr>
            <a:spLocks noGrp="1"/>
          </p:cNvSpPr>
          <p:nvPr>
            <p:ph type="sldNum" sz="quarter" idx="10"/>
          </p:nvPr>
        </p:nvSpPr>
        <p:spPr/>
        <p:txBody>
          <a:bodyPr/>
          <a:lstStyle/>
          <a:p>
            <a:fld id="{7D33ABAA-3AD1-E54D-BD64-470039788544}" type="slidenum">
              <a:rPr lang="uk-UA"/>
              <a:t>6</a:t>
            </a:fld>
            <a:endParaRPr lang="uk-UA"/>
          </a:p>
        </p:txBody>
      </p:sp>
    </p:spTree>
    <p:extLst>
      <p:ext uri="{BB962C8B-B14F-4D97-AF65-F5344CB8AC3E}">
        <p14:creationId xmlns:p14="http://schemas.microsoft.com/office/powerpoint/2010/main" val="1710122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a:t>0 Start at one attacker objective,</a:t>
            </a:r>
            <a:r>
              <a:rPr lang="en-US" baseline="0"/>
              <a:t> </a:t>
            </a:r>
            <a:r>
              <a:rPr lang="en-US"/>
              <a:t>Focus on what can be compromised, not how it can be compromised.</a:t>
            </a:r>
            <a:r>
              <a:rPr lang="en-US" baseline="0"/>
              <a:t> </a:t>
            </a:r>
            <a:r>
              <a:rPr lang="en-US"/>
              <a:t>You</a:t>
            </a:r>
            <a:r>
              <a:rPr lang="en-US" baseline="0"/>
              <a:t> can stop expanding the tree when you are into ’the how’ </a:t>
            </a:r>
          </a:p>
          <a:p>
            <a:endParaRPr lang="en-US" baseline="0"/>
          </a:p>
          <a:p>
            <a:r>
              <a:rPr lang="en-US" baseline="0"/>
              <a:t>1 Use AND nodes to... compound ... E.g. “to get in the house I need to find the key under the door mat and find what lock it matches”</a:t>
            </a:r>
          </a:p>
          <a:p>
            <a:r>
              <a:rPr lang="en-US" baseline="0"/>
              <a:t>2 At the bottom: attack vector nodes</a:t>
            </a:r>
          </a:p>
          <a:p>
            <a:r>
              <a:rPr lang="en-US" baseline="0"/>
              <a:t>3 Out of scope nodes.</a:t>
            </a:r>
          </a:p>
          <a:p>
            <a:r>
              <a:rPr lang="en-US" baseline="0"/>
              <a:t>4 Reference Nodes</a:t>
            </a:r>
          </a:p>
          <a:p>
            <a:endParaRPr lang="en-US" baseline="0"/>
          </a:p>
          <a:p>
            <a:r>
              <a:rPr lang="en-US" baseline="0"/>
              <a:t>Most important: Att Vec Nodes. The Threat Assessment will be drafted with content based on analysis of the attack vector nodes.</a:t>
            </a:r>
          </a:p>
          <a:p>
            <a:endParaRPr lang="en-US" baseline="0"/>
          </a:p>
          <a:p>
            <a:r>
              <a:rPr lang="en-US" baseline="0"/>
              <a:t>Transition: So, at this point everyone is usually wondering "but how do I list the attacker objectives?" Well I'm glad you asked...</a:t>
            </a:r>
          </a:p>
          <a:p>
            <a:endParaRPr lang="en-US"/>
          </a:p>
        </p:txBody>
      </p:sp>
      <p:sp>
        <p:nvSpPr>
          <p:cNvPr id="4" name="Slide Number Placeholder 3"/>
          <p:cNvSpPr>
            <a:spLocks noGrp="1"/>
          </p:cNvSpPr>
          <p:nvPr>
            <p:ph type="sldNum" sz="quarter" idx="10"/>
          </p:nvPr>
        </p:nvSpPr>
        <p:spPr/>
        <p:txBody>
          <a:bodyPr/>
          <a:lstStyle/>
          <a:p>
            <a:fld id="{7D33ABAA-3AD1-E54D-BD64-470039788544}" type="slidenum">
              <a:rPr lang="uk-UA"/>
              <a:t>7</a:t>
            </a:fld>
            <a:endParaRPr lang="uk-UA"/>
          </a:p>
        </p:txBody>
      </p:sp>
    </p:spTree>
    <p:extLst>
      <p:ext uri="{BB962C8B-B14F-4D97-AF65-F5344CB8AC3E}">
        <p14:creationId xmlns:p14="http://schemas.microsoft.com/office/powerpoint/2010/main" val="313215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You’ll want to keep and list the goals that have both clear motivations for</a:t>
            </a:r>
            <a:r>
              <a:rPr lang="en-US" baseline="0"/>
              <a:t> the attacker and also clear impacts on the business.</a:t>
            </a:r>
          </a:p>
          <a:p>
            <a:endParaRPr lang="en-US" baseline="0"/>
          </a:p>
          <a:p>
            <a:r>
              <a:rPr lang="en-US" baseline="0"/>
              <a:t>In many of the formal attack tree analyses these impacts will be modeled as severities, so listing goals at the level where the impacts are clear will help improve modelling accuracy.</a:t>
            </a:r>
            <a:endParaRPr lang="en-US"/>
          </a:p>
        </p:txBody>
      </p:sp>
      <p:sp>
        <p:nvSpPr>
          <p:cNvPr id="4" name="Slide Number Placeholder 3"/>
          <p:cNvSpPr>
            <a:spLocks noGrp="1"/>
          </p:cNvSpPr>
          <p:nvPr>
            <p:ph type="sldNum" sz="quarter" idx="10"/>
          </p:nvPr>
        </p:nvSpPr>
        <p:spPr/>
        <p:txBody>
          <a:bodyPr/>
          <a:lstStyle/>
          <a:p>
            <a:fld id="{D5F5EA22-8E4E-4020-8333-307BB386C50D}" type="slidenum">
              <a:rPr lang="en-US"/>
              <a:pPr/>
              <a:t>8</a:t>
            </a:fld>
            <a:endParaRPr lang="en-US" dirty="0"/>
          </a:p>
        </p:txBody>
      </p:sp>
    </p:spTree>
    <p:extLst>
      <p:ext uri="{BB962C8B-B14F-4D97-AF65-F5344CB8AC3E}">
        <p14:creationId xmlns:p14="http://schemas.microsoft.com/office/powerpoint/2010/main" val="1415774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3200"/>
              <a:t>Can someone</a:t>
            </a:r>
            <a:r>
              <a:rPr lang="en-US" sz="3200" baseline="0"/>
              <a:t> tell me about some actions or goals an attacker might want to do to our poor victim’s house?</a:t>
            </a:r>
          </a:p>
          <a:p>
            <a:endParaRPr lang="en-US" sz="3200" baseline="0"/>
          </a:p>
          <a:p>
            <a:r>
              <a:rPr lang="en-US" sz="3200" baseline="0"/>
              <a:t>P8 Yes. All good examples.</a:t>
            </a:r>
          </a:p>
          <a:p>
            <a:endParaRPr lang="en-US" sz="3200" baseline="0"/>
          </a:p>
          <a:p>
            <a:r>
              <a:rPr lang="en-US" sz="3200" baseline="0"/>
              <a:t>We’re trying to list all the potential goals – things or achievements that are game over for us, and a win for the attacker.</a:t>
            </a:r>
          </a:p>
          <a:p>
            <a:endParaRPr lang="en-US" sz="3200" baseline="0"/>
          </a:p>
          <a:p>
            <a:r>
              <a:rPr lang="en-US" sz="3200" baseline="0"/>
              <a:t>It can often help to think about things that affect the bottom line. Take a brainstorming approach, list everything.</a:t>
            </a:r>
          </a:p>
          <a:p>
            <a:endParaRPr lang="en-US" sz="3200" baseline="0"/>
          </a:p>
          <a:p>
            <a:r>
              <a:rPr lang="en-US" sz="3200" baseline="0"/>
              <a:t>You want to end this excersize with a list of attacker objectives; you’ll work on expanding the attack trees under these objectives in the later phases.</a:t>
            </a:r>
          </a:p>
          <a:p>
            <a:endParaRPr lang="en-US" sz="3200" baseline="0"/>
          </a:p>
          <a:p>
            <a:r>
              <a:rPr lang="en-US" sz="3200" baseline="0"/>
              <a:t>&lt;Xsition&gt; Like any good brainstorm, you’ll probably have a mix of ideas from different contexts and different levels. You’ll want to focus on the things goals you’ve collected that have a couple key properties to make them useful attacker objectives</a:t>
            </a:r>
          </a:p>
        </p:txBody>
      </p:sp>
      <p:sp>
        <p:nvSpPr>
          <p:cNvPr id="4" name="Slide Number Placeholder 3"/>
          <p:cNvSpPr>
            <a:spLocks noGrp="1"/>
          </p:cNvSpPr>
          <p:nvPr>
            <p:ph type="sldNum" sz="quarter" idx="10"/>
          </p:nvPr>
        </p:nvSpPr>
        <p:spPr/>
        <p:txBody>
          <a:bodyPr/>
          <a:lstStyle/>
          <a:p>
            <a:fld id="{7D33ABAA-3AD1-E54D-BD64-470039788544}" type="slidenum">
              <a:rPr lang="uk-UA"/>
              <a:t>9</a:t>
            </a:fld>
            <a:endParaRPr lang="uk-UA"/>
          </a:p>
        </p:txBody>
      </p:sp>
    </p:spTree>
    <p:extLst>
      <p:ext uri="{BB962C8B-B14F-4D97-AF65-F5344CB8AC3E}">
        <p14:creationId xmlns:p14="http://schemas.microsoft.com/office/powerpoint/2010/main" val="1003701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a:t>Thes</a:t>
            </a:r>
            <a:r>
              <a:rPr lang="en-US" baseline="0"/>
              <a:t>e Attack Trees can be used for many things</a:t>
            </a:r>
          </a:p>
          <a:p>
            <a:endParaRPr lang="en-US" baseline="0"/>
          </a:p>
          <a:p>
            <a:r>
              <a:rPr lang="en-US" baseline="0"/>
              <a:t>You can use them in a narrow-focus to prepare offensive plans when pentesting</a:t>
            </a:r>
          </a:p>
          <a:p>
            <a:endParaRPr lang="en-US" baseline="0"/>
          </a:p>
          <a:p>
            <a:r>
              <a:rPr lang="en-US" baseline="0"/>
              <a:t>Or when trying to figure the cause of complex bugs, you can use attack trees to consider the multiple ways the bug behaviour can occur</a:t>
            </a:r>
          </a:p>
          <a:p>
            <a:endParaRPr lang="en-US" baseline="0"/>
          </a:p>
          <a:p>
            <a:r>
              <a:rPr lang="en-US" baseline="0"/>
              <a:t>Similarly, you can consider just a small part of an attack -- rooted at a technical goal instead of a higher attacker goal –</a:t>
            </a:r>
          </a:p>
          <a:p>
            <a:endParaRPr lang="en-US" baseline="0"/>
          </a:p>
          <a:p>
            <a:r>
              <a:rPr lang="en-US" baseline="0"/>
              <a:t>	and think about possible defenses against it</a:t>
            </a:r>
          </a:p>
          <a:p>
            <a:endParaRPr lang="en-US" baseline="0"/>
          </a:p>
          <a:p>
            <a:r>
              <a:rPr lang="en-US" baseline="0"/>
              <a:t>Finally, when you consider all the attacks rooted in the attacker objectives we described above,</a:t>
            </a:r>
          </a:p>
          <a:p>
            <a:endParaRPr lang="en-US" baseline="0"/>
          </a:p>
          <a:p>
            <a:r>
              <a:rPr lang="en-US" baseline="0"/>
              <a:t>	you can create a comprehensive view of threats to the system and even estimate the risks of those threats.</a:t>
            </a:r>
          </a:p>
          <a:p>
            <a:endParaRPr lang="en-US" baseline="0"/>
          </a:p>
          <a:p>
            <a:r>
              <a:rPr lang="en-US" baseline="0"/>
              <a:t>	this is a Threat Assessment. We also call these Security Design Reviews.</a:t>
            </a:r>
          </a:p>
          <a:p>
            <a:endParaRPr lang="en-US" baseline="0"/>
          </a:p>
          <a:p>
            <a:endParaRPr lang="en-US"/>
          </a:p>
        </p:txBody>
      </p:sp>
      <p:sp>
        <p:nvSpPr>
          <p:cNvPr id="4" name="Slide Number Placeholder 3"/>
          <p:cNvSpPr>
            <a:spLocks noGrp="1"/>
          </p:cNvSpPr>
          <p:nvPr>
            <p:ph type="sldNum" sz="quarter" idx="10"/>
          </p:nvPr>
        </p:nvSpPr>
        <p:spPr/>
        <p:txBody>
          <a:bodyPr/>
          <a:lstStyle/>
          <a:p>
            <a:fld id="{D5F5EA22-8E4E-4020-8333-307BB386C50D}" type="slidenum">
              <a:rPr lang="en-US"/>
              <a:pPr/>
              <a:t>10</a:t>
            </a:fld>
            <a:endParaRPr lang="en-US" dirty="0"/>
          </a:p>
        </p:txBody>
      </p:sp>
    </p:spTree>
    <p:extLst>
      <p:ext uri="{BB962C8B-B14F-4D97-AF65-F5344CB8AC3E}">
        <p14:creationId xmlns:p14="http://schemas.microsoft.com/office/powerpoint/2010/main" val="2031679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png"/><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D15D8D4-6744-C546-ACF7-1664D57E01C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439" y="2810317"/>
            <a:ext cx="10337800" cy="1362075"/>
          </a:xfrm>
        </p:spPr>
        <p:txBody>
          <a:bodyPr anchor="t"/>
          <a:lstStyle>
            <a:lvl1pPr algn="l">
              <a:defRPr sz="4000" b="1" cap="none">
                <a:solidFill>
                  <a:schemeClr val="tx1"/>
                </a:solidFill>
              </a:defRPr>
            </a:lvl1pPr>
          </a:lstStyle>
          <a:p>
            <a:r>
              <a:rPr lang="en-US" dirty="0" smtClean="0"/>
              <a:t>Click to edit Master title style</a:t>
            </a:r>
            <a:endParaRPr lang="en-US" dirty="0"/>
          </a:p>
        </p:txBody>
      </p:sp>
      <p:sp>
        <p:nvSpPr>
          <p:cNvPr id="8" name="Slide Number Placeholder 5"/>
          <p:cNvSpPr>
            <a:spLocks noGrp="1"/>
          </p:cNvSpPr>
          <p:nvPr>
            <p:ph type="sldNum" sz="quarter" idx="12"/>
          </p:nvPr>
        </p:nvSpPr>
        <p:spPr>
          <a:xfrm>
            <a:off x="8715375" y="6356351"/>
            <a:ext cx="2838450" cy="365125"/>
          </a:xfrm>
        </p:spPr>
        <p:txBody>
          <a:bodyPr/>
          <a:lstStyle/>
          <a:p>
            <a:fld id="{ED15D8D4-6744-C546-ACF7-1664D57E01C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8013" y="1600201"/>
            <a:ext cx="5395913"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56326" y="1600201"/>
            <a:ext cx="5397501" cy="4525963"/>
          </a:xfrm>
        </p:spPr>
        <p:txBody>
          <a:bodyPr/>
          <a:lstStyle>
            <a:lvl1pPr>
              <a:defRPr sz="2800"/>
            </a:lvl1pPr>
            <a:lvl2pPr>
              <a:defRPr sz="2400"/>
            </a:lvl2pPr>
            <a:lvl3pPr>
              <a:defRPr sz="20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5"/>
          <p:cNvSpPr>
            <a:spLocks noGrp="1"/>
          </p:cNvSpPr>
          <p:nvPr>
            <p:ph type="sldNum" sz="quarter" idx="12"/>
          </p:nvPr>
        </p:nvSpPr>
        <p:spPr>
          <a:xfrm>
            <a:off x="8715375" y="6356351"/>
            <a:ext cx="2838450" cy="365125"/>
          </a:xfrm>
        </p:spPr>
        <p:txBody>
          <a:bodyPr/>
          <a:lstStyle/>
          <a:p>
            <a:fld id="{ED15D8D4-6744-C546-ACF7-1664D57E01C1}"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1_Blank">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solidFill>
                  <a:srgbClr val="000000"/>
                </a:solidFill>
              </a:defRPr>
            </a:pPr>
            <a:r>
              <a:rPr sz="3600">
                <a:solidFill>
                  <a:srgbClr val="FFFFFF"/>
                </a:solidFill>
              </a:rPr>
              <a:t>Title Text</a:t>
            </a:r>
          </a:p>
        </p:txBody>
      </p:sp>
      <p:sp>
        <p:nvSpPr>
          <p:cNvPr id="5" name="Slide Number Placeholder 5"/>
          <p:cNvSpPr>
            <a:spLocks noGrp="1"/>
          </p:cNvSpPr>
          <p:nvPr>
            <p:ph type="sldNum" sz="quarter" idx="12"/>
          </p:nvPr>
        </p:nvSpPr>
        <p:spPr>
          <a:xfrm>
            <a:off x="8715375" y="6356351"/>
            <a:ext cx="2838450" cy="365125"/>
          </a:xfrm>
        </p:spPr>
        <p:txBody>
          <a:bodyPr/>
          <a:lstStyle/>
          <a:p>
            <a:fld id="{ED15D8D4-6744-C546-ACF7-1664D57E01C1}" type="slidenum">
              <a:rPr lang="en-US" smtClean="0"/>
              <a:pPr/>
              <a:t>‹#›</a:t>
            </a:fld>
            <a:endParaRPr lang="en-US" dirty="0"/>
          </a:p>
        </p:txBody>
      </p:sp>
      <p:sp>
        <p:nvSpPr>
          <p:cNvPr id="6" name="Slide Number Placeholder 5"/>
          <p:cNvSpPr txBox="1">
            <a:spLocks/>
          </p:cNvSpPr>
          <p:nvPr userDrawn="1"/>
        </p:nvSpPr>
        <p:spPr>
          <a:xfrm>
            <a:off x="8715375" y="6356351"/>
            <a:ext cx="2838450" cy="365125"/>
          </a:xfrm>
          <a:prstGeom prst="rect">
            <a:avLst/>
          </a:prstGeom>
        </p:spPr>
        <p:txBody>
          <a:bodyPr vert="horz" lIns="91428" tIns="45713" rIns="91428" bIns="45713" rtlCol="0" anchor="ctr"/>
          <a:lstStyle>
            <a:defPPr>
              <a:defRPr lang="en-US"/>
            </a:defPPr>
            <a:lvl1pPr algn="r" defTabSz="607931" rtl="0" fontAlgn="base">
              <a:spcBef>
                <a:spcPct val="0"/>
              </a:spcBef>
              <a:spcAft>
                <a:spcPct val="0"/>
              </a:spcAft>
              <a:defRPr sz="1200" kern="1200">
                <a:solidFill>
                  <a:schemeClr val="tx1">
                    <a:tint val="75000"/>
                  </a:schemeClr>
                </a:solidFill>
                <a:latin typeface="Arial"/>
                <a:ea typeface="ＭＳ Ｐゴシック" pitchFamily="-109" charset="-128"/>
                <a:cs typeface="Arial"/>
              </a:defRPr>
            </a:lvl1pPr>
            <a:lvl2pPr marL="607931" indent="-150793" algn="l" defTabSz="607931" rtl="0" fontAlgn="base">
              <a:spcBef>
                <a:spcPct val="0"/>
              </a:spcBef>
              <a:spcAft>
                <a:spcPct val="0"/>
              </a:spcAft>
              <a:defRPr sz="3200" kern="1200">
                <a:solidFill>
                  <a:schemeClr val="tx1"/>
                </a:solidFill>
                <a:latin typeface="Arial" charset="0"/>
                <a:ea typeface="ＭＳ Ｐゴシック" pitchFamily="-109" charset="-128"/>
                <a:cs typeface="+mn-cs"/>
              </a:defRPr>
            </a:lvl2pPr>
            <a:lvl3pPr marL="1215860" indent="-301585" algn="l" defTabSz="607931" rtl="0" fontAlgn="base">
              <a:spcBef>
                <a:spcPct val="0"/>
              </a:spcBef>
              <a:spcAft>
                <a:spcPct val="0"/>
              </a:spcAft>
              <a:defRPr sz="3200" kern="1200">
                <a:solidFill>
                  <a:schemeClr val="tx1"/>
                </a:solidFill>
                <a:latin typeface="Arial" charset="0"/>
                <a:ea typeface="ＭＳ Ｐゴシック" pitchFamily="-109" charset="-128"/>
                <a:cs typeface="+mn-cs"/>
              </a:defRPr>
            </a:lvl3pPr>
            <a:lvl4pPr marL="1825377" indent="-453963" algn="l" defTabSz="607931" rtl="0" fontAlgn="base">
              <a:spcBef>
                <a:spcPct val="0"/>
              </a:spcBef>
              <a:spcAft>
                <a:spcPct val="0"/>
              </a:spcAft>
              <a:defRPr sz="3200" kern="1200">
                <a:solidFill>
                  <a:schemeClr val="tx1"/>
                </a:solidFill>
                <a:latin typeface="Arial" charset="0"/>
                <a:ea typeface="ＭＳ Ｐゴシック" pitchFamily="-109" charset="-128"/>
                <a:cs typeface="+mn-cs"/>
              </a:defRPr>
            </a:lvl4pPr>
            <a:lvl5pPr marL="2433308" indent="-604756" algn="l" defTabSz="607931" rtl="0" fontAlgn="base">
              <a:spcBef>
                <a:spcPct val="0"/>
              </a:spcBef>
              <a:spcAft>
                <a:spcPct val="0"/>
              </a:spcAft>
              <a:defRPr sz="3200" kern="1200">
                <a:solidFill>
                  <a:schemeClr val="tx1"/>
                </a:solidFill>
                <a:latin typeface="Arial" charset="0"/>
                <a:ea typeface="ＭＳ Ｐゴシック" pitchFamily="-109" charset="-128"/>
                <a:cs typeface="+mn-cs"/>
              </a:defRPr>
            </a:lvl5pPr>
            <a:lvl6pPr marL="2285690" algn="l" defTabSz="914276" rtl="0" eaLnBrk="1" latinLnBrk="0" hangingPunct="1">
              <a:defRPr sz="3200" kern="1200">
                <a:solidFill>
                  <a:schemeClr val="tx1"/>
                </a:solidFill>
                <a:latin typeface="Arial" charset="0"/>
                <a:ea typeface="ＭＳ Ｐゴシック" pitchFamily="-109" charset="-128"/>
                <a:cs typeface="+mn-cs"/>
              </a:defRPr>
            </a:lvl6pPr>
            <a:lvl7pPr marL="2742828" algn="l" defTabSz="914276" rtl="0" eaLnBrk="1" latinLnBrk="0" hangingPunct="1">
              <a:defRPr sz="3200" kern="1200">
                <a:solidFill>
                  <a:schemeClr val="tx1"/>
                </a:solidFill>
                <a:latin typeface="Arial" charset="0"/>
                <a:ea typeface="ＭＳ Ｐゴシック" pitchFamily="-109" charset="-128"/>
                <a:cs typeface="+mn-cs"/>
              </a:defRPr>
            </a:lvl7pPr>
            <a:lvl8pPr marL="3199965" algn="l" defTabSz="914276" rtl="0" eaLnBrk="1" latinLnBrk="0" hangingPunct="1">
              <a:defRPr sz="3200" kern="1200">
                <a:solidFill>
                  <a:schemeClr val="tx1"/>
                </a:solidFill>
                <a:latin typeface="Arial" charset="0"/>
                <a:ea typeface="ＭＳ Ｐゴシック" pitchFamily="-109" charset="-128"/>
                <a:cs typeface="+mn-cs"/>
              </a:defRPr>
            </a:lvl8pPr>
            <a:lvl9pPr marL="3657103" algn="l" defTabSz="914276" rtl="0" eaLnBrk="1" latinLnBrk="0" hangingPunct="1">
              <a:defRPr sz="3200" kern="1200">
                <a:solidFill>
                  <a:schemeClr val="tx1"/>
                </a:solidFill>
                <a:latin typeface="Arial" charset="0"/>
                <a:ea typeface="ＭＳ Ｐゴシック" pitchFamily="-109" charset="-128"/>
                <a:cs typeface="+mn-cs"/>
              </a:defRPr>
            </a:lvl9pPr>
          </a:lstStyle>
          <a:p>
            <a:fld id="{ED15D8D4-6744-C546-ACF7-1664D57E01C1}" type="slidenum">
              <a:rPr lang="en-US" smtClean="0"/>
              <a:pPr/>
              <a:t>‹#›</a:t>
            </a:fld>
            <a:endParaRPr lang="en-US" dirty="0"/>
          </a:p>
        </p:txBody>
      </p:sp>
    </p:spTree>
    <p:extLst>
      <p:ext uri="{BB962C8B-B14F-4D97-AF65-F5344CB8AC3E}">
        <p14:creationId xmlns:p14="http://schemas.microsoft.com/office/powerpoint/2010/main" val="278703458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wo Content Layou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08092" y="1295403"/>
            <a:ext cx="5373591" cy="4830233"/>
          </a:xfrm>
        </p:spPr>
        <p:txBody>
          <a:bodyPr/>
          <a:lstStyle>
            <a:lvl1pPr>
              <a:defRPr sz="2394"/>
            </a:lvl1pPr>
            <a:lvl2pPr>
              <a:defRPr sz="2128"/>
            </a:lvl2pPr>
            <a:lvl3pPr>
              <a:defRPr sz="1862"/>
            </a:lvl3pPr>
            <a:lvl4pPr>
              <a:defRPr sz="1596"/>
            </a:lvl4pPr>
            <a:lvl5pPr>
              <a:defRPr sz="1596"/>
            </a:lvl5pPr>
            <a:lvl6pPr>
              <a:defRPr sz="2128"/>
            </a:lvl6pPr>
            <a:lvl7pPr>
              <a:defRPr sz="2128"/>
            </a:lvl7pPr>
            <a:lvl8pPr>
              <a:defRPr sz="2128"/>
            </a:lvl8pPr>
            <a:lvl9pPr>
              <a:defRPr sz="21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178056" y="1295403"/>
            <a:ext cx="5375701" cy="4830233"/>
          </a:xfrm>
        </p:spPr>
        <p:txBody>
          <a:bodyPr>
            <a:normAutofit/>
          </a:bodyPr>
          <a:lstStyle>
            <a:lvl1pPr>
              <a:defRPr sz="2394"/>
            </a:lvl1pPr>
            <a:lvl2pPr>
              <a:defRPr sz="2128"/>
            </a:lvl2pPr>
            <a:lvl3pPr>
              <a:defRPr sz="1862"/>
            </a:lvl3pPr>
            <a:lvl4pPr>
              <a:defRPr sz="1596"/>
            </a:lvl4pPr>
            <a:lvl5pPr>
              <a:defRPr sz="1596"/>
            </a:lvl5pPr>
            <a:lvl6pPr>
              <a:defRPr sz="2128"/>
            </a:lvl6pPr>
            <a:lvl7pPr>
              <a:defRPr sz="2128"/>
            </a:lvl7pPr>
            <a:lvl8pPr>
              <a:defRPr sz="2128"/>
            </a:lvl8pPr>
            <a:lvl9pPr>
              <a:defRPr sz="2128"/>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
        <p:nvSpPr>
          <p:cNvPr id="7" name="Slide Number Placeholder 5"/>
          <p:cNvSpPr>
            <a:spLocks noGrp="1"/>
          </p:cNvSpPr>
          <p:nvPr>
            <p:ph type="sldNum" sz="quarter" idx="12"/>
          </p:nvPr>
        </p:nvSpPr>
        <p:spPr>
          <a:xfrm>
            <a:off x="8715375" y="6356351"/>
            <a:ext cx="2838450" cy="365125"/>
          </a:xfrm>
        </p:spPr>
        <p:txBody>
          <a:bodyPr/>
          <a:lstStyle/>
          <a:p>
            <a:fld id="{ED15D8D4-6744-C546-ACF7-1664D57E01C1}" type="slidenum">
              <a:rPr lang="en-US" smtClean="0"/>
              <a:pPr/>
              <a:t>‹#›</a:t>
            </a:fld>
            <a:endParaRPr lang="en-US" dirty="0"/>
          </a:p>
        </p:txBody>
      </p:sp>
    </p:spTree>
    <p:extLst>
      <p:ext uri="{BB962C8B-B14F-4D97-AF65-F5344CB8AC3E}">
        <p14:creationId xmlns:p14="http://schemas.microsoft.com/office/powerpoint/2010/main" val="159748005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and Content Layout">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0"/>
          </p:nvPr>
        </p:nvSpPr>
        <p:spPr>
          <a:xfrm>
            <a:off x="304046" y="1092200"/>
            <a:ext cx="11553746" cy="4978400"/>
          </a:xfrm>
        </p:spPr>
        <p:txBody>
          <a:bodyPr>
            <a:normAutofit/>
          </a:bodyPr>
          <a:lstStyle>
            <a:lvl1pPr>
              <a:defRPr sz="2394">
                <a:solidFill>
                  <a:schemeClr val="bg2"/>
                </a:solidFill>
              </a:defRPr>
            </a:lvl1pPr>
            <a:lvl2pPr>
              <a:defRPr sz="2128">
                <a:solidFill>
                  <a:schemeClr val="bg2"/>
                </a:solidFill>
              </a:defRPr>
            </a:lvl2pPr>
            <a:lvl3pPr>
              <a:defRPr sz="1862">
                <a:solidFill>
                  <a:schemeClr val="bg2"/>
                </a:solidFill>
              </a:defRPr>
            </a:lvl3pPr>
            <a:lvl4pPr>
              <a:defRPr sz="1596">
                <a:solidFill>
                  <a:schemeClr val="bg2"/>
                </a:solidFill>
              </a:defRPr>
            </a:lvl4pPr>
            <a:lvl5pPr>
              <a:defRPr sz="1596">
                <a:solidFill>
                  <a:schemeClr val="bg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59991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Only Layout">
    <p:spTree>
      <p:nvGrpSpPr>
        <p:cNvPr id="1" name=""/>
        <p:cNvGrpSpPr/>
        <p:nvPr/>
      </p:nvGrpSpPr>
      <p:grpSpPr>
        <a:xfrm>
          <a:off x="0" y="0"/>
          <a:ext cx="0" cy="0"/>
          <a:chOff x="0" y="0"/>
          <a:chExt cx="0" cy="0"/>
        </a:xfrm>
      </p:grpSpPr>
      <p:sp>
        <p:nvSpPr>
          <p:cNvPr id="9" name="Title 8"/>
          <p:cNvSpPr>
            <a:spLocks noGrp="1"/>
          </p:cNvSpPr>
          <p:nvPr>
            <p:ph type="title"/>
          </p:nvPr>
        </p:nvSpPr>
        <p:spPr>
          <a:xfrm>
            <a:off x="0" y="1"/>
            <a:ext cx="10033516" cy="723392"/>
          </a:xfrm>
        </p:spPr>
        <p:txBody>
          <a:bodyPr/>
          <a:lstStyle/>
          <a:p>
            <a:r>
              <a:rPr lang="en-US"/>
              <a:t>Click to edit Master title style</a:t>
            </a:r>
            <a:endParaRPr lang="en-US" dirty="0"/>
          </a:p>
        </p:txBody>
      </p:sp>
    </p:spTree>
    <p:extLst>
      <p:ext uri="{BB962C8B-B14F-4D97-AF65-F5344CB8AC3E}">
        <p14:creationId xmlns:p14="http://schemas.microsoft.com/office/powerpoint/2010/main" val="421050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End Title Layou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7" y="-4669"/>
            <a:ext cx="12178398" cy="6867337"/>
          </a:xfrm>
          <a:prstGeom prst="rect">
            <a:avLst/>
          </a:prstGeom>
        </p:spPr>
      </p:pic>
      <p:sp>
        <p:nvSpPr>
          <p:cNvPr id="10" name="TextBox 9"/>
          <p:cNvSpPr txBox="1"/>
          <p:nvPr/>
        </p:nvSpPr>
        <p:spPr>
          <a:xfrm>
            <a:off x="0" y="6591266"/>
            <a:ext cx="12170121" cy="235577"/>
          </a:xfrm>
          <a:prstGeom prst="rect">
            <a:avLst/>
          </a:prstGeom>
          <a:noFill/>
        </p:spPr>
        <p:txBody>
          <a:bodyPr wrap="square" rtlCol="0">
            <a:spAutoFit/>
          </a:bodyPr>
          <a:lstStyle/>
          <a:p>
            <a:pPr marL="0" marR="0" indent="0" algn="ctr" defTabSz="1216152" rtl="0" eaLnBrk="1" fontAlgn="auto" latinLnBrk="0" hangingPunct="1">
              <a:lnSpc>
                <a:spcPct val="100000"/>
              </a:lnSpc>
              <a:spcBef>
                <a:spcPts val="0"/>
              </a:spcBef>
              <a:spcAft>
                <a:spcPts val="0"/>
              </a:spcAft>
              <a:buClrTx/>
              <a:buSzTx/>
              <a:buFontTx/>
              <a:buNone/>
              <a:tabLst/>
              <a:defRPr/>
            </a:pPr>
            <a:r>
              <a:rPr lang="en-US" sz="931" b="0" i="0" u="none" strike="noStrike" kern="1200" baseline="0" dirty="0">
                <a:solidFill>
                  <a:schemeClr val="bg1"/>
                </a:solidFill>
                <a:latin typeface="Century Gothic" pitchFamily="34" charset="0"/>
                <a:ea typeface="+mn-ea"/>
                <a:cs typeface="+mn-cs"/>
              </a:rPr>
              <a:t>©2017 Irdeto, All Rights Reserved. – </a:t>
            </a:r>
            <a:r>
              <a:rPr lang="en-US" sz="931" b="0" i="0" u="none" strike="noStrike" kern="1200" baseline="0" dirty="0">
                <a:solidFill>
                  <a:schemeClr val="accent6"/>
                </a:solidFill>
                <a:latin typeface="Century Gothic" pitchFamily="34" charset="0"/>
                <a:ea typeface="+mn-ea"/>
                <a:cs typeface="+mn-cs"/>
              </a:rPr>
              <a:t>www.irdeto.com</a:t>
            </a:r>
          </a:p>
        </p:txBody>
      </p:sp>
      <p:sp>
        <p:nvSpPr>
          <p:cNvPr id="2" name="TextBox 1"/>
          <p:cNvSpPr txBox="1"/>
          <p:nvPr/>
        </p:nvSpPr>
        <p:spPr>
          <a:xfrm>
            <a:off x="8998" y="3039150"/>
            <a:ext cx="12143847" cy="747256"/>
          </a:xfrm>
          <a:prstGeom prst="rect">
            <a:avLst/>
          </a:prstGeom>
          <a:noFill/>
        </p:spPr>
        <p:txBody>
          <a:bodyPr wrap="square" rtlCol="0">
            <a:spAutoFit/>
          </a:bodyPr>
          <a:lstStyle/>
          <a:p>
            <a:pPr algn="ctr"/>
            <a:r>
              <a:rPr lang="en-US" sz="4256" dirty="0">
                <a:solidFill>
                  <a:schemeClr val="bg1"/>
                </a:solidFill>
                <a:latin typeface="Century Gothic" pitchFamily="34" charset="0"/>
              </a:rPr>
              <a:t>Thank you!</a:t>
            </a: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8297" y="5651103"/>
            <a:ext cx="1910437" cy="857999"/>
          </a:xfrm>
          <a:prstGeom prst="rect">
            <a:avLst/>
          </a:prstGeom>
          <a:noFill/>
          <a:ln>
            <a:noFill/>
          </a:ln>
        </p:spPr>
      </p:pic>
      <p:pic>
        <p:nvPicPr>
          <p:cNvPr id="19" name="Picture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253" y="5727262"/>
            <a:ext cx="2461035" cy="901340"/>
          </a:xfrm>
          <a:prstGeom prst="rect">
            <a:avLst/>
          </a:prstGeom>
        </p:spPr>
      </p:pic>
    </p:spTree>
    <p:extLst>
      <p:ext uri="{BB962C8B-B14F-4D97-AF65-F5344CB8AC3E}">
        <p14:creationId xmlns:p14="http://schemas.microsoft.com/office/powerpoint/2010/main" val="7751244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014" y="274639"/>
            <a:ext cx="10945812" cy="1143000"/>
          </a:xfrm>
          <a:prstGeom prst="rect">
            <a:avLst/>
          </a:prstGeom>
        </p:spPr>
        <p:txBody>
          <a:bodyPr vert="horz" lIns="91428" tIns="45713" rIns="91428" bIns="45713" rtlCol="0" anchor="ctr">
            <a:normAutofit/>
          </a:bodyPr>
          <a:lstStyle/>
          <a:p>
            <a:r>
              <a:rPr lang="en-US" dirty="0" smtClean="0"/>
              <a:t>Edit Master title style</a:t>
            </a:r>
            <a:endParaRPr lang="en-US" dirty="0"/>
          </a:p>
        </p:txBody>
      </p:sp>
      <p:sp>
        <p:nvSpPr>
          <p:cNvPr id="3" name="Text Placeholder 2"/>
          <p:cNvSpPr>
            <a:spLocks noGrp="1"/>
          </p:cNvSpPr>
          <p:nvPr>
            <p:ph type="body" idx="1"/>
          </p:nvPr>
        </p:nvSpPr>
        <p:spPr>
          <a:xfrm>
            <a:off x="608014" y="1600201"/>
            <a:ext cx="10945812" cy="4525963"/>
          </a:xfrm>
          <a:prstGeom prst="rect">
            <a:avLst/>
          </a:prstGeom>
        </p:spPr>
        <p:txBody>
          <a:bodyPr vert="horz" lIns="91428" tIns="45713" rIns="91428" bIns="4571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8715375" y="6356351"/>
            <a:ext cx="2838450" cy="365125"/>
          </a:xfrm>
          <a:prstGeom prst="rect">
            <a:avLst/>
          </a:prstGeom>
        </p:spPr>
        <p:txBody>
          <a:bodyPr vert="horz" lIns="91428" tIns="45713" rIns="91428" bIns="45713" rtlCol="0" anchor="ctr"/>
          <a:lstStyle>
            <a:lvl1pPr algn="r">
              <a:defRPr sz="1200">
                <a:solidFill>
                  <a:schemeClr val="tx1">
                    <a:tint val="75000"/>
                  </a:schemeClr>
                </a:solidFill>
                <a:latin typeface="Arial"/>
                <a:cs typeface="Arial"/>
              </a:defRPr>
            </a:lvl1pPr>
          </a:lstStyle>
          <a:p>
            <a:fld id="{ED15D8D4-6744-C546-ACF7-1664D57E01C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40" r:id="rId4"/>
    <p:sldLayoutId id="2147483741" r:id="rId5"/>
    <p:sldLayoutId id="2147483742" r:id="rId6"/>
    <p:sldLayoutId id="2147483743" r:id="rId7"/>
    <p:sldLayoutId id="2147483744" r:id="rId8"/>
  </p:sldLayoutIdLst>
  <p:timing>
    <p:tnLst>
      <p:par>
        <p:cTn id="1" dur="indefinite" restart="never" nodeType="tmRoot"/>
      </p:par>
    </p:tnLst>
  </p:timing>
  <p:hf hdr="0" ftr="0" dt="0"/>
  <p:txStyles>
    <p:titleStyle>
      <a:lvl1pPr algn="l" defTabSz="457138" rtl="0" eaLnBrk="1" latinLnBrk="0" hangingPunct="1">
        <a:spcBef>
          <a:spcPct val="0"/>
        </a:spcBef>
        <a:buNone/>
        <a:defRPr sz="4000" b="1" kern="1200">
          <a:solidFill>
            <a:schemeClr val="tx1"/>
          </a:solidFill>
          <a:latin typeface="Arial"/>
          <a:ea typeface="+mj-ea"/>
          <a:cs typeface="Arial"/>
        </a:defRPr>
      </a:lvl1pPr>
    </p:titleStyle>
    <p:bodyStyle>
      <a:lvl1pPr marL="342853" indent="-342853" algn="l" defTabSz="457138" rtl="0" eaLnBrk="1" latinLnBrk="0" hangingPunct="1">
        <a:spcBef>
          <a:spcPct val="20000"/>
        </a:spcBef>
        <a:buClr>
          <a:schemeClr val="tx1"/>
        </a:buClr>
        <a:buFont typeface="Arial"/>
        <a:buChar char="•"/>
        <a:defRPr sz="3200" kern="1200">
          <a:solidFill>
            <a:schemeClr val="tx1"/>
          </a:solidFill>
          <a:latin typeface="Arial"/>
          <a:ea typeface="+mn-ea"/>
          <a:cs typeface="Arial"/>
        </a:defRPr>
      </a:lvl1pPr>
      <a:lvl2pPr marL="742850" indent="-285711" algn="l" defTabSz="457138" rtl="0" eaLnBrk="1" latinLnBrk="0" hangingPunct="1">
        <a:spcBef>
          <a:spcPct val="20000"/>
        </a:spcBef>
        <a:buClr>
          <a:schemeClr val="tx1"/>
        </a:buClr>
        <a:buFont typeface="Arial"/>
        <a:buChar char="–"/>
        <a:defRPr sz="2800" kern="1200">
          <a:solidFill>
            <a:schemeClr val="tx1"/>
          </a:solidFill>
          <a:latin typeface="Arial"/>
          <a:ea typeface="+mn-ea"/>
          <a:cs typeface="Arial"/>
        </a:defRPr>
      </a:lvl2pPr>
      <a:lvl3pPr marL="1142845" indent="-228568" algn="l" defTabSz="457138" rtl="0" eaLnBrk="1" latinLnBrk="0" hangingPunct="1">
        <a:spcBef>
          <a:spcPct val="20000"/>
        </a:spcBef>
        <a:buClr>
          <a:schemeClr val="tx1"/>
        </a:buClr>
        <a:buFont typeface="Arial"/>
        <a:buChar char="•"/>
        <a:defRPr sz="2400" kern="1200">
          <a:solidFill>
            <a:schemeClr val="tx1"/>
          </a:solidFill>
          <a:latin typeface="Arial"/>
          <a:ea typeface="+mn-ea"/>
          <a:cs typeface="Arial"/>
        </a:defRPr>
      </a:lvl3pPr>
      <a:lvl4pPr marL="1599983" indent="-228568" algn="l" defTabSz="457138" rtl="0" eaLnBrk="1" latinLnBrk="0" hangingPunct="1">
        <a:spcBef>
          <a:spcPct val="20000"/>
        </a:spcBef>
        <a:buClr>
          <a:schemeClr val="tx1"/>
        </a:buClr>
        <a:buFont typeface="Arial"/>
        <a:buChar char="–"/>
        <a:defRPr sz="2000" kern="1200">
          <a:solidFill>
            <a:schemeClr val="tx1"/>
          </a:solidFill>
          <a:latin typeface="Arial"/>
          <a:ea typeface="+mn-ea"/>
          <a:cs typeface="Arial"/>
        </a:defRPr>
      </a:lvl4pPr>
      <a:lvl5pPr marL="2057121" indent="-228568" algn="l" defTabSz="457138" rtl="0" eaLnBrk="1" latinLnBrk="0" hangingPunct="1">
        <a:spcBef>
          <a:spcPct val="20000"/>
        </a:spcBef>
        <a:buClr>
          <a:schemeClr val="tx1"/>
        </a:buClr>
        <a:buFont typeface="Arial"/>
        <a:buChar char="»"/>
        <a:defRPr sz="2000" kern="1200">
          <a:solidFill>
            <a:schemeClr val="tx1"/>
          </a:solidFill>
          <a:latin typeface="Arial"/>
          <a:ea typeface="+mn-ea"/>
          <a:cs typeface="Arial"/>
        </a:defRPr>
      </a:lvl5pPr>
      <a:lvl6pPr marL="2514259" indent="-228568" algn="l" defTabSz="457138" rtl="0" eaLnBrk="1" latinLnBrk="0" hangingPunct="1">
        <a:spcBef>
          <a:spcPct val="20000"/>
        </a:spcBef>
        <a:buFont typeface="Arial"/>
        <a:buChar char="•"/>
        <a:defRPr sz="2000" kern="1200">
          <a:solidFill>
            <a:schemeClr val="tx1"/>
          </a:solidFill>
          <a:latin typeface="+mn-lt"/>
          <a:ea typeface="+mn-ea"/>
          <a:cs typeface="+mn-cs"/>
        </a:defRPr>
      </a:lvl6pPr>
      <a:lvl7pPr marL="2971397" indent="-228568" algn="l" defTabSz="457138" rtl="0" eaLnBrk="1" latinLnBrk="0" hangingPunct="1">
        <a:spcBef>
          <a:spcPct val="20000"/>
        </a:spcBef>
        <a:buFont typeface="Arial"/>
        <a:buChar char="•"/>
        <a:defRPr sz="2000" kern="1200">
          <a:solidFill>
            <a:schemeClr val="tx1"/>
          </a:solidFill>
          <a:latin typeface="+mn-lt"/>
          <a:ea typeface="+mn-ea"/>
          <a:cs typeface="+mn-cs"/>
        </a:defRPr>
      </a:lvl7pPr>
      <a:lvl8pPr marL="3428535" indent="-228568" algn="l" defTabSz="457138" rtl="0" eaLnBrk="1" latinLnBrk="0" hangingPunct="1">
        <a:spcBef>
          <a:spcPct val="20000"/>
        </a:spcBef>
        <a:buFont typeface="Arial"/>
        <a:buChar char="•"/>
        <a:defRPr sz="2000" kern="1200">
          <a:solidFill>
            <a:schemeClr val="tx1"/>
          </a:solidFill>
          <a:latin typeface="+mn-lt"/>
          <a:ea typeface="+mn-ea"/>
          <a:cs typeface="+mn-cs"/>
        </a:defRPr>
      </a:lvl8pPr>
      <a:lvl9pPr marL="3885673" indent="-228568" algn="l" defTabSz="457138"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38" rtl="0" eaLnBrk="1" latinLnBrk="0" hangingPunct="1">
        <a:defRPr sz="1900" kern="1200">
          <a:solidFill>
            <a:schemeClr val="tx1"/>
          </a:solidFill>
          <a:latin typeface="+mn-lt"/>
          <a:ea typeface="+mn-ea"/>
          <a:cs typeface="+mn-cs"/>
        </a:defRPr>
      </a:lvl1pPr>
      <a:lvl2pPr marL="457138" algn="l" defTabSz="457138" rtl="0" eaLnBrk="1" latinLnBrk="0" hangingPunct="1">
        <a:defRPr sz="1900" kern="1200">
          <a:solidFill>
            <a:schemeClr val="tx1"/>
          </a:solidFill>
          <a:latin typeface="+mn-lt"/>
          <a:ea typeface="+mn-ea"/>
          <a:cs typeface="+mn-cs"/>
        </a:defRPr>
      </a:lvl2pPr>
      <a:lvl3pPr marL="914276" algn="l" defTabSz="457138" rtl="0" eaLnBrk="1" latinLnBrk="0" hangingPunct="1">
        <a:defRPr sz="1900" kern="1200">
          <a:solidFill>
            <a:schemeClr val="tx1"/>
          </a:solidFill>
          <a:latin typeface="+mn-lt"/>
          <a:ea typeface="+mn-ea"/>
          <a:cs typeface="+mn-cs"/>
        </a:defRPr>
      </a:lvl3pPr>
      <a:lvl4pPr marL="1371414" algn="l" defTabSz="457138" rtl="0" eaLnBrk="1" latinLnBrk="0" hangingPunct="1">
        <a:defRPr sz="1900" kern="1200">
          <a:solidFill>
            <a:schemeClr val="tx1"/>
          </a:solidFill>
          <a:latin typeface="+mn-lt"/>
          <a:ea typeface="+mn-ea"/>
          <a:cs typeface="+mn-cs"/>
        </a:defRPr>
      </a:lvl4pPr>
      <a:lvl5pPr marL="1828552" algn="l" defTabSz="457138" rtl="0" eaLnBrk="1" latinLnBrk="0" hangingPunct="1">
        <a:defRPr sz="1900" kern="1200">
          <a:solidFill>
            <a:schemeClr val="tx1"/>
          </a:solidFill>
          <a:latin typeface="+mn-lt"/>
          <a:ea typeface="+mn-ea"/>
          <a:cs typeface="+mn-cs"/>
        </a:defRPr>
      </a:lvl5pPr>
      <a:lvl6pPr marL="2285690" algn="l" defTabSz="457138" rtl="0" eaLnBrk="1" latinLnBrk="0" hangingPunct="1">
        <a:defRPr sz="1900" kern="1200">
          <a:solidFill>
            <a:schemeClr val="tx1"/>
          </a:solidFill>
          <a:latin typeface="+mn-lt"/>
          <a:ea typeface="+mn-ea"/>
          <a:cs typeface="+mn-cs"/>
        </a:defRPr>
      </a:lvl6pPr>
      <a:lvl7pPr marL="2742828" algn="l" defTabSz="457138" rtl="0" eaLnBrk="1" latinLnBrk="0" hangingPunct="1">
        <a:defRPr sz="1900" kern="1200">
          <a:solidFill>
            <a:schemeClr val="tx1"/>
          </a:solidFill>
          <a:latin typeface="+mn-lt"/>
          <a:ea typeface="+mn-ea"/>
          <a:cs typeface="+mn-cs"/>
        </a:defRPr>
      </a:lvl7pPr>
      <a:lvl8pPr marL="3199965" algn="l" defTabSz="457138" rtl="0" eaLnBrk="1" latinLnBrk="0" hangingPunct="1">
        <a:defRPr sz="1900" kern="1200">
          <a:solidFill>
            <a:schemeClr val="tx1"/>
          </a:solidFill>
          <a:latin typeface="+mn-lt"/>
          <a:ea typeface="+mn-ea"/>
          <a:cs typeface="+mn-cs"/>
        </a:defRPr>
      </a:lvl8pPr>
      <a:lvl9pPr marL="3657103" algn="l" defTabSz="457138"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hyperlink" Target="https://www.owasp.org/index.php/Application_Threat_Modeling" TargetMode="External"/><Relationship Id="rId4" Type="http://schemas.openxmlformats.org/officeDocument/2006/relationships/hyperlink" Target="https://github.com/BenGardiner/mindmup-as-attack-trees" TargetMode="External"/><Relationship Id="rId5" Type="http://schemas.openxmlformats.org/officeDocument/2006/relationships/image" Target="../media/image17.png"/><Relationship Id="rId6" Type="http://schemas.openxmlformats.org/officeDocument/2006/relationships/image" Target="../media/image16.png"/><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5.tiff"/><Relationship Id="rId4" Type="http://schemas.openxmlformats.org/officeDocument/2006/relationships/image" Target="../media/image6.tiff"/><Relationship Id="rId5" Type="http://schemas.openxmlformats.org/officeDocument/2006/relationships/image" Target="../media/image7.tiff"/><Relationship Id="rId1" Type="http://schemas.openxmlformats.org/officeDocument/2006/relationships/slideLayout" Target="../slideLayouts/slideLayout8.xml"/><Relationship Id="rId2"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4.tiff"/><Relationship Id="rId4" Type="http://schemas.openxmlformats.org/officeDocument/2006/relationships/image" Target="../media/image5.tiff"/><Relationship Id="rId5" Type="http://schemas.openxmlformats.org/officeDocument/2006/relationships/image" Target="../media/image6.tiff"/><Relationship Id="rId6" Type="http://schemas.openxmlformats.org/officeDocument/2006/relationships/image" Target="../media/image7.tiff"/><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1" Type="http://schemas.openxmlformats.org/officeDocument/2006/relationships/diagramColors" Target="../diagrams/colors2.xml"/><Relationship Id="rId12" Type="http://schemas.microsoft.com/office/2007/relationships/diagramDrawing" Target="../diagrams/drawing2.xml"/><Relationship Id="rId13" Type="http://schemas.openxmlformats.org/officeDocument/2006/relationships/diagramData" Target="../diagrams/data3.xml"/><Relationship Id="rId14" Type="http://schemas.openxmlformats.org/officeDocument/2006/relationships/diagramLayout" Target="../diagrams/layout3.xml"/><Relationship Id="rId15" Type="http://schemas.openxmlformats.org/officeDocument/2006/relationships/diagramQuickStyle" Target="../diagrams/quickStyle3.xml"/><Relationship Id="rId16" Type="http://schemas.openxmlformats.org/officeDocument/2006/relationships/diagramColors" Target="../diagrams/colors3.xml"/><Relationship Id="rId17" Type="http://schemas.microsoft.com/office/2007/relationships/diagramDrawing" Target="../diagrams/drawing3.xml"/><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8" Type="http://schemas.openxmlformats.org/officeDocument/2006/relationships/diagramData" Target="../diagrams/data2.xml"/><Relationship Id="rId9" Type="http://schemas.openxmlformats.org/officeDocument/2006/relationships/diagramLayout" Target="../diagrams/layout2.xml"/><Relationship Id="rId10"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4" Type="http://schemas.openxmlformats.org/officeDocument/2006/relationships/diagramLayout" Target="../diagrams/layout5.xml"/><Relationship Id="rId5" Type="http://schemas.openxmlformats.org/officeDocument/2006/relationships/diagramQuickStyle" Target="../diagrams/quickStyle5.xml"/><Relationship Id="rId6" Type="http://schemas.openxmlformats.org/officeDocument/2006/relationships/diagramColors" Target="../diagrams/colors5.xml"/><Relationship Id="rId7" Type="http://schemas.microsoft.com/office/2007/relationships/diagramDrawing" Target="../diagrams/drawing5.xml"/><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4" Type="http://schemas.openxmlformats.org/officeDocument/2006/relationships/diagramLayout" Target="../diagrams/layout6.xml"/><Relationship Id="rId5" Type="http://schemas.openxmlformats.org/officeDocument/2006/relationships/diagramQuickStyle" Target="../diagrams/quickStyle6.xml"/><Relationship Id="rId6" Type="http://schemas.openxmlformats.org/officeDocument/2006/relationships/diagramColors" Target="../diagrams/colors6.xml"/><Relationship Id="rId7" Type="http://schemas.microsoft.com/office/2007/relationships/diagramDrawing" Target="../diagrams/drawing6.xml"/><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4768" y="3216160"/>
            <a:ext cx="11490904" cy="812738"/>
          </a:xfrm>
          <a:prstGeom prst="rect">
            <a:avLst/>
          </a:prstGeom>
          <a:noFill/>
        </p:spPr>
        <p:txBody>
          <a:bodyPr wrap="square" lIns="91428" tIns="45713" rIns="91428" bIns="45713" rtlCol="0">
            <a:noAutofit/>
          </a:bodyPr>
          <a:lstStyle/>
          <a:p>
            <a:pPr defTabSz="608542">
              <a:spcAft>
                <a:spcPts val="600"/>
              </a:spcAft>
              <a:defRPr/>
            </a:pPr>
            <a:r>
              <a:rPr lang="en-US" sz="4800" b="1" dirty="0"/>
              <a:t>Threat Assessments and Attack Trees</a:t>
            </a:r>
            <a:endParaRPr lang="en-US" sz="4800" b="1" dirty="0">
              <a:latin typeface="Arial" pitchFamily="-109" charset="0"/>
              <a:cs typeface="ＭＳ Ｐゴシック" pitchFamily="-109" charset="-128"/>
            </a:endParaRPr>
          </a:p>
          <a:p>
            <a:pPr defTabSz="608542">
              <a:spcAft>
                <a:spcPts val="600"/>
              </a:spcAft>
              <a:defRPr sz="1800"/>
            </a:pPr>
            <a:r>
              <a:rPr lang="en-US" sz="2400" dirty="0" smtClean="0">
                <a:latin typeface="Arial"/>
                <a:ea typeface="Arial"/>
                <a:cs typeface="Arial"/>
                <a:sym typeface="Arial"/>
              </a:rPr>
              <a:t>July 2017  </a:t>
            </a:r>
            <a:r>
              <a:rPr lang="en-US" sz="2400" dirty="0">
                <a:latin typeface="Arial"/>
                <a:ea typeface="Arial"/>
                <a:cs typeface="Arial"/>
                <a:sym typeface="Arial"/>
              </a:rPr>
              <a:t>|  </a:t>
            </a:r>
            <a:r>
              <a:rPr lang="en-US" sz="2400" dirty="0" smtClean="0">
                <a:latin typeface="Arial"/>
                <a:ea typeface="Arial"/>
                <a:cs typeface="Arial"/>
                <a:sym typeface="Arial"/>
              </a:rPr>
              <a:t>You Can Do This (!)</a:t>
            </a:r>
            <a:endParaRPr lang="en-US" sz="2400" dirty="0">
              <a:latin typeface="Arial"/>
              <a:ea typeface="Arial"/>
              <a:cs typeface="Arial"/>
              <a:sym typeface="Arial"/>
            </a:endParaRPr>
          </a:p>
        </p:txBody>
      </p:sp>
      <p:sp>
        <p:nvSpPr>
          <p:cNvPr id="5" name="TextBox 4"/>
          <p:cNvSpPr txBox="1"/>
          <p:nvPr/>
        </p:nvSpPr>
        <p:spPr>
          <a:xfrm>
            <a:off x="314767" y="4833828"/>
            <a:ext cx="3864560" cy="954093"/>
          </a:xfrm>
          <a:prstGeom prst="rect">
            <a:avLst/>
          </a:prstGeom>
          <a:noFill/>
        </p:spPr>
        <p:txBody>
          <a:bodyPr wrap="none" lIns="91428" tIns="45713" rIns="91428" bIns="45713" rtlCol="0">
            <a:spAutoFit/>
          </a:bodyPr>
          <a:lstStyle/>
          <a:p>
            <a:pPr defTabSz="608542">
              <a:defRPr sz="1800"/>
            </a:pPr>
            <a:r>
              <a:rPr lang="en-US" sz="3700" b="1" dirty="0" smtClean="0">
                <a:latin typeface="Arial"/>
                <a:ea typeface="Arial"/>
                <a:cs typeface="Arial"/>
                <a:sym typeface="Arial"/>
              </a:rPr>
              <a:t>Ben Gardiner</a:t>
            </a:r>
            <a:endParaRPr lang="en-US" sz="3700" b="1" dirty="0">
              <a:latin typeface="Arial"/>
              <a:ea typeface="Arial"/>
              <a:cs typeface="Arial"/>
              <a:sym typeface="Arial"/>
            </a:endParaRPr>
          </a:p>
          <a:p>
            <a:pPr defTabSz="608542">
              <a:defRPr sz="1800"/>
            </a:pPr>
            <a:r>
              <a:rPr lang="en-US" sz="1900" i="1" dirty="0" smtClean="0">
                <a:latin typeface="Arial"/>
                <a:ea typeface="Arial"/>
                <a:cs typeface="Arial"/>
                <a:sym typeface="Arial"/>
              </a:rPr>
              <a:t>Principal Security Engineer, Irdeto</a:t>
            </a:r>
            <a:endParaRPr lang="en-US" sz="1900" i="1" dirty="0">
              <a:latin typeface="Arial"/>
              <a:ea typeface="Arial"/>
              <a:cs typeface="Arial"/>
              <a:sym typeface="Arial"/>
            </a:endParaRPr>
          </a:p>
        </p:txBody>
      </p:sp>
      <p:cxnSp>
        <p:nvCxnSpPr>
          <p:cNvPr id="8" name="Straight Connector 7"/>
          <p:cNvCxnSpPr/>
          <p:nvPr/>
        </p:nvCxnSpPr>
        <p:spPr>
          <a:xfrm>
            <a:off x="403917" y="4709152"/>
            <a:ext cx="5545930" cy="0"/>
          </a:xfrm>
          <a:prstGeom prst="line">
            <a:avLst/>
          </a:prstGeom>
          <a:ln w="1270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7543896"/>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a:t>They are a Tool With Multiple Applications:</a:t>
            </a:r>
          </a:p>
          <a:p>
            <a:endParaRPr lang="en-US"/>
          </a:p>
          <a:p>
            <a:r>
              <a:rPr lang="en-US"/>
              <a:t>When Narrowly-Focused:</a:t>
            </a:r>
          </a:p>
          <a:p>
            <a:pPr lvl="1"/>
            <a:r>
              <a:rPr lang="en-US"/>
              <a:t>Preparing Offensive Plans (pentesting)</a:t>
            </a:r>
          </a:p>
          <a:p>
            <a:pPr lvl="1"/>
            <a:r>
              <a:rPr lang="en-US"/>
              <a:t>Considering Causes of Bugs</a:t>
            </a:r>
          </a:p>
          <a:p>
            <a:pPr lvl="1"/>
            <a:r>
              <a:rPr lang="en-US"/>
              <a:t>Brainstorming Defenses</a:t>
            </a:r>
          </a:p>
          <a:p>
            <a:r>
              <a:rPr lang="en-US"/>
              <a:t>When Broadly-Focused:</a:t>
            </a:r>
          </a:p>
          <a:p>
            <a:pPr lvl="1"/>
            <a:r>
              <a:rPr lang="en-US" b="1"/>
              <a:t>Threat Assessments</a:t>
            </a:r>
          </a:p>
        </p:txBody>
      </p:sp>
      <p:sp>
        <p:nvSpPr>
          <p:cNvPr id="4" name="Title 3"/>
          <p:cNvSpPr>
            <a:spLocks noGrp="1"/>
          </p:cNvSpPr>
          <p:nvPr>
            <p:ph type="title"/>
          </p:nvPr>
        </p:nvSpPr>
        <p:spPr/>
        <p:txBody>
          <a:bodyPr/>
          <a:lstStyle/>
          <a:p>
            <a:r>
              <a:rPr lang="en-US" dirty="0" smtClean="0"/>
              <a:t>Attack Trees: What </a:t>
            </a:r>
            <a:r>
              <a:rPr lang="en-US" dirty="0"/>
              <a:t>Are They Good For?</a:t>
            </a:r>
          </a:p>
        </p:txBody>
      </p:sp>
      <p:sp>
        <p:nvSpPr>
          <p:cNvPr id="5" name="Slide Number Placeholder 4"/>
          <p:cNvSpPr>
            <a:spLocks noGrp="1"/>
          </p:cNvSpPr>
          <p:nvPr>
            <p:ph type="sldNum" sz="quarter" idx="12"/>
          </p:nvPr>
        </p:nvSpPr>
        <p:spPr/>
        <p:txBody>
          <a:bodyPr/>
          <a:lstStyle/>
          <a:p>
            <a:fld id="{ED15D8D4-6744-C546-ACF7-1664D57E01C1}" type="slidenum">
              <a:rPr lang="en-US" smtClean="0"/>
              <a:pPr/>
              <a:t>10</a:t>
            </a:fld>
            <a:endParaRPr lang="en-US" dirty="0"/>
          </a:p>
        </p:txBody>
      </p:sp>
      <p:pic>
        <p:nvPicPr>
          <p:cNvPr id="6" name="Picture Placeholder 48" descr="publish.png"/>
          <p:cNvPicPr>
            <a:picLocks noGrp="1" noChangeAspect="1"/>
          </p:cNvPicPr>
          <p:nvPr>
            <p:ph sz="quarter" idx="4"/>
          </p:nvPr>
        </p:nvPicPr>
        <p:blipFill>
          <a:blip r:embed="rId3">
            <a:extLst>
              <a:ext uri="{28A0092B-C50C-407E-A947-70E740481C1C}">
                <a14:useLocalDpi xmlns:a14="http://schemas.microsoft.com/office/drawing/2010/main" val="0"/>
              </a:ext>
            </a:extLst>
          </a:blip>
          <a:srcRect t="122" b="122"/>
          <a:stretch>
            <a:fillRect/>
          </a:stretch>
        </p:blipFill>
        <p:spPr>
          <a:xfrm>
            <a:off x="7595171" y="2442867"/>
            <a:ext cx="2542032" cy="2535829"/>
          </a:xfrm>
        </p:spPr>
      </p:pic>
    </p:spTree>
    <p:extLst>
      <p:ext uri="{BB962C8B-B14F-4D97-AF65-F5344CB8AC3E}">
        <p14:creationId xmlns:p14="http://schemas.microsoft.com/office/powerpoint/2010/main" val="12913818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457200" indent="-457200">
              <a:buFont typeface="+mj-lt"/>
              <a:buAutoNum type="arabicPeriod"/>
            </a:pPr>
            <a:r>
              <a:rPr lang="is-IS" dirty="0"/>
              <a:t>…</a:t>
            </a:r>
            <a:r>
              <a:rPr lang="en-US" dirty="0"/>
              <a:t>(revealed later)</a:t>
            </a:r>
          </a:p>
          <a:p>
            <a:pPr marL="457200" indent="-457200">
              <a:buFont typeface="+mj-lt"/>
              <a:buAutoNum type="arabicPeriod"/>
            </a:pPr>
            <a:r>
              <a:rPr lang="is-IS" dirty="0"/>
              <a:t>…</a:t>
            </a:r>
            <a:r>
              <a:rPr lang="en-US" dirty="0"/>
              <a:t>(revealed later)</a:t>
            </a:r>
          </a:p>
          <a:p>
            <a:pPr marL="457200" indent="-457200">
              <a:buFont typeface="+mj-lt"/>
              <a:buAutoNum type="arabicPeriod"/>
            </a:pPr>
            <a:r>
              <a:rPr lang="is-IS" dirty="0"/>
              <a:t>…</a:t>
            </a:r>
            <a:r>
              <a:rPr lang="en-US" dirty="0"/>
              <a:t>(revealed later)</a:t>
            </a:r>
          </a:p>
          <a:p>
            <a:pPr marL="457200" indent="-457200">
              <a:buFont typeface="+mj-lt"/>
              <a:buAutoNum type="arabicPeriod"/>
            </a:pPr>
            <a:r>
              <a:rPr lang="en-US" dirty="0"/>
              <a:t>A list of mitigations</a:t>
            </a:r>
          </a:p>
        </p:txBody>
      </p:sp>
      <p:sp>
        <p:nvSpPr>
          <p:cNvPr id="4" name="Title 3"/>
          <p:cNvSpPr>
            <a:spLocks noGrp="1"/>
          </p:cNvSpPr>
          <p:nvPr>
            <p:ph type="title"/>
          </p:nvPr>
        </p:nvSpPr>
        <p:spPr/>
        <p:txBody>
          <a:bodyPr/>
          <a:lstStyle/>
          <a:p>
            <a:r>
              <a:rPr lang="en-US"/>
              <a:t>Threat Assessments</a:t>
            </a:r>
          </a:p>
        </p:txBody>
      </p:sp>
      <p:pic>
        <p:nvPicPr>
          <p:cNvPr id="6" name="Picture Placeholder 45" descr="object_code.png"/>
          <p:cNvPicPr>
            <a:picLocks noGrp="1" noChangeAspect="1"/>
          </p:cNvPicPr>
          <p:nvPr>
            <p:ph sz="quarter" idx="4"/>
          </p:nvPr>
        </p:nvPicPr>
        <p:blipFill>
          <a:blip r:embed="rId3">
            <a:extLst>
              <a:ext uri="{28A0092B-C50C-407E-A947-70E740481C1C}">
                <a14:useLocalDpi xmlns:a14="http://schemas.microsoft.com/office/drawing/2010/main" val="0"/>
              </a:ext>
            </a:extLst>
          </a:blip>
          <a:srcRect t="122" b="122"/>
          <a:stretch>
            <a:fillRect/>
          </a:stretch>
        </p:blipFill>
        <p:spPr>
          <a:xfrm>
            <a:off x="7595171" y="2442867"/>
            <a:ext cx="2542032" cy="2535829"/>
          </a:xfrm>
        </p:spPr>
      </p:pic>
    </p:spTree>
    <p:extLst>
      <p:ext uri="{BB962C8B-B14F-4D97-AF65-F5344CB8AC3E}">
        <p14:creationId xmlns:p14="http://schemas.microsoft.com/office/powerpoint/2010/main" val="18408975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normAutofit lnSpcReduction="10000"/>
          </a:bodyPr>
          <a:lstStyle/>
          <a:p>
            <a:r>
              <a:rPr lang="en-US" dirty="0"/>
              <a:t>Create an </a:t>
            </a:r>
            <a:r>
              <a:rPr lang="en-US" b="1" i="1" dirty="0"/>
              <a:t>Architecture Summary</a:t>
            </a:r>
          </a:p>
          <a:p>
            <a:endParaRPr lang="en-US" dirty="0"/>
          </a:p>
          <a:p>
            <a:r>
              <a:rPr lang="en-US" dirty="0"/>
              <a:t>Do it from your </a:t>
            </a:r>
            <a:r>
              <a:rPr lang="en-US" dirty="0" smtClean="0"/>
              <a:t>(perhaps naïve</a:t>
            </a:r>
            <a:r>
              <a:rPr lang="en-US" dirty="0"/>
              <a:t>) perspective</a:t>
            </a:r>
          </a:p>
          <a:p>
            <a:endParaRPr lang="en-US" dirty="0"/>
          </a:p>
          <a:p>
            <a:r>
              <a:rPr lang="en-US" dirty="0"/>
              <a:t>The result will </a:t>
            </a:r>
          </a:p>
          <a:p>
            <a:pPr lvl="1"/>
            <a:r>
              <a:rPr lang="en-US" dirty="0"/>
              <a:t>highlight knowledge gaps and</a:t>
            </a:r>
          </a:p>
          <a:p>
            <a:pPr lvl="1"/>
            <a:r>
              <a:rPr lang="en-US" dirty="0"/>
              <a:t>establish a vocabulary for the </a:t>
            </a:r>
            <a:r>
              <a:rPr lang="en-US" dirty="0" smtClean="0"/>
              <a:t>Attack Trees and Threat </a:t>
            </a:r>
            <a:r>
              <a:rPr lang="en-US" dirty="0"/>
              <a:t>Assessment</a:t>
            </a:r>
          </a:p>
          <a:p>
            <a:endParaRPr lang="en-US" dirty="0"/>
          </a:p>
          <a:p>
            <a:r>
              <a:rPr lang="en-US" dirty="0"/>
              <a:t>Capture the data flows in the system</a:t>
            </a:r>
          </a:p>
        </p:txBody>
      </p:sp>
      <p:sp>
        <p:nvSpPr>
          <p:cNvPr id="4" name="Title 3"/>
          <p:cNvSpPr>
            <a:spLocks noGrp="1"/>
          </p:cNvSpPr>
          <p:nvPr>
            <p:ph type="title"/>
          </p:nvPr>
        </p:nvSpPr>
        <p:spPr/>
        <p:txBody>
          <a:bodyPr>
            <a:normAutofit fontScale="90000"/>
          </a:bodyPr>
          <a:lstStyle/>
          <a:p>
            <a:r>
              <a:rPr lang="en-US" dirty="0" smtClean="0"/>
              <a:t>Before you Start: Establish </a:t>
            </a:r>
            <a:r>
              <a:rPr lang="en-US" dirty="0"/>
              <a:t>a Common Language</a:t>
            </a:r>
          </a:p>
        </p:txBody>
      </p:sp>
      <p:pic>
        <p:nvPicPr>
          <p:cNvPr id="6" name="Picture Placeholder 43" descr="news.png"/>
          <p:cNvPicPr>
            <a:picLocks noGrp="1" noChangeAspect="1"/>
          </p:cNvPicPr>
          <p:nvPr>
            <p:ph sz="quarter" idx="4"/>
          </p:nvPr>
        </p:nvPicPr>
        <p:blipFill>
          <a:blip r:embed="rId3">
            <a:extLst>
              <a:ext uri="{28A0092B-C50C-407E-A947-70E740481C1C}">
                <a14:useLocalDpi xmlns:a14="http://schemas.microsoft.com/office/drawing/2010/main" val="0"/>
              </a:ext>
            </a:extLst>
          </a:blip>
          <a:srcRect t="122" b="122"/>
          <a:stretch>
            <a:fillRect/>
          </a:stretch>
        </p:blipFill>
        <p:spPr>
          <a:xfrm>
            <a:off x="7175399" y="2023450"/>
            <a:ext cx="3380991" cy="3372741"/>
          </a:xfrm>
        </p:spPr>
      </p:pic>
    </p:spTree>
    <p:extLst>
      <p:ext uri="{BB962C8B-B14F-4D97-AF65-F5344CB8AC3E}">
        <p14:creationId xmlns:p14="http://schemas.microsoft.com/office/powerpoint/2010/main" val="686737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Do a Tree for Each </a:t>
            </a:r>
            <a:r>
              <a:rPr lang="en-US" dirty="0" smtClean="0"/>
              <a:t>Attacker Objective</a:t>
            </a:r>
            <a:endParaRPr lang="en-US" dirty="0"/>
          </a:p>
          <a:p>
            <a:endParaRPr lang="en-US" dirty="0"/>
          </a:p>
          <a:p>
            <a:r>
              <a:rPr lang="en-US" dirty="0"/>
              <a:t>Descend, descend, </a:t>
            </a:r>
            <a:r>
              <a:rPr lang="is-IS" dirty="0"/>
              <a:t>…</a:t>
            </a:r>
          </a:p>
          <a:p>
            <a:endParaRPr lang="is-IS" dirty="0"/>
          </a:p>
          <a:p>
            <a:r>
              <a:rPr lang="is-IS" dirty="0"/>
              <a:t>Worry about </a:t>
            </a:r>
            <a:r>
              <a:rPr lang="is-IS" i="1" dirty="0"/>
              <a:t>what</a:t>
            </a:r>
            <a:r>
              <a:rPr lang="is-IS" dirty="0"/>
              <a:t>, not </a:t>
            </a:r>
            <a:r>
              <a:rPr lang="is-IS" i="1" dirty="0"/>
              <a:t>how</a:t>
            </a:r>
          </a:p>
          <a:p>
            <a:pPr lvl="1"/>
            <a:r>
              <a:rPr lang="en-US" i="1" dirty="0"/>
              <a:t>C</a:t>
            </a:r>
            <a:r>
              <a:rPr lang="is-IS" i="1" dirty="0"/>
              <a:t>onsult your data </a:t>
            </a:r>
            <a:r>
              <a:rPr lang="is-IS" i="1" dirty="0" smtClean="0"/>
              <a:t>flows</a:t>
            </a:r>
          </a:p>
          <a:p>
            <a:endParaRPr lang="is-IS" i="1" dirty="0"/>
          </a:p>
          <a:p>
            <a:r>
              <a:rPr lang="is-IS" dirty="0" smtClean="0"/>
              <a:t>At the bottom: ascribe ‘likelihood’ and capture all mitigations</a:t>
            </a:r>
            <a:endParaRPr lang="en-US" dirty="0"/>
          </a:p>
        </p:txBody>
      </p:sp>
      <p:sp>
        <p:nvSpPr>
          <p:cNvPr id="4" name="Title 3"/>
          <p:cNvSpPr>
            <a:spLocks noGrp="1"/>
          </p:cNvSpPr>
          <p:nvPr>
            <p:ph type="title"/>
          </p:nvPr>
        </p:nvSpPr>
        <p:spPr/>
        <p:txBody>
          <a:bodyPr/>
          <a:lstStyle/>
          <a:p>
            <a:r>
              <a:rPr lang="en-US"/>
              <a:t>Generating The Trees</a:t>
            </a:r>
          </a:p>
        </p:txBody>
      </p:sp>
      <p:graphicFrame>
        <p:nvGraphicFramePr>
          <p:cNvPr id="6" name="Content Placeholder 4"/>
          <p:cNvGraphicFramePr>
            <a:graphicFrameLocks noGrp="1"/>
          </p:cNvGraphicFramePr>
          <p:nvPr>
            <p:ph sz="quarter" idx="4"/>
            <p:extLst>
              <p:ext uri="{D42A27DB-BD31-4B8C-83A1-F6EECF244321}">
                <p14:modId xmlns:p14="http://schemas.microsoft.com/office/powerpoint/2010/main" val="608265467"/>
              </p:ext>
            </p:extLst>
          </p:nvPr>
        </p:nvGraphicFramePr>
        <p:xfrm>
          <a:off x="6178550" y="274640"/>
          <a:ext cx="5375275" cy="658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22951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dgm id="{00E921AD-864B-3C47-83C9-B751F44A4694}"/>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dgm id="{A0E321F5-4217-2D47-B804-F6A739134810}"/>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graphicEl>
                                              <a:dgm id="{BEC69085-8E16-7448-9124-02D7DB6D98C7}"/>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graphicEl>
                                              <a:dgm id="{94B9509C-2EF4-314F-A6F9-BEEA43AC30F3}"/>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graphicEl>
                                              <a:dgm id="{87196932-04A2-9C42-9C93-29B4DE97BCC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dgm id="{FA37FFAC-65CD-8D4F-B8BE-57E59C659DBB}"/>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graphicEl>
                                              <a:dgm id="{DE26A20C-80D7-8C40-9050-9FC9333F7DA0}"/>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graphicEl>
                                              <a:dgm id="{73789289-E28E-444D-A7EE-4467701AB1F8}"/>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graphicEl>
                                              <a:dgm id="{58020F26-91B0-A542-BBA6-31054992CE34}"/>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graphicEl>
                                              <a:dgm id="{71CFA02D-6CED-864C-B8BC-A158C4FEAEA6}"/>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graphicEl>
                                              <a:dgm id="{2AE03B32-21DD-E942-87C5-24007EC752AC}"/>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graphicEl>
                                              <a:dgm id="{CE9F682F-1A50-BE44-9816-D2AA67241487}"/>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graphicEl>
                                              <a:dgm id="{82B78342-F267-6047-BA15-4610393462F9}"/>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graphicEl>
                                              <a:dgm id="{DE4D1C03-3B78-5246-B5E6-7ACAFF325417}"/>
                                            </p:graphic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graphicEl>
                                              <a:dgm id="{3B334637-9F3A-434A-809E-E4FD4FE21C0F}"/>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graphicEl>
                                              <a:dgm id="{5EB1E411-B859-404C-91EB-5DBF75CB0C0C}"/>
                                            </p:graphic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graphicEl>
                                              <a:dgm id="{1D2937DE-27E5-E145-80F7-75EC7A2DC574}"/>
                                            </p:graphic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graphicEl>
                                              <a:dgm id="{174BC803-5152-7440-95D6-B6CC87F3EB96}"/>
                                            </p:graphic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graphicEl>
                                              <a:dgm id="{43DAD2AC-2F1F-9B43-BEA1-64AA249D51D0}"/>
                                            </p:graphic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graphicEl>
                                              <a:dgm id="{CBA49FF8-3F37-2F47-808D-8F29D35B0D5F}"/>
                                            </p:graphic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graphicEl>
                                              <a:dgm id="{C19809D0-B0E2-AF4A-BA90-4D8A8614D82A}"/>
                                            </p:graphic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
                                            <p:graphicEl>
                                              <a:dgm id="{3A77A771-806E-0A46-9C36-94C489C058C2}"/>
                                            </p:graphic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
                                            <p:graphicEl>
                                              <a:dgm id="{A552A615-93C1-4342-B26D-B669D3D708EE}"/>
                                            </p:graphic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
                                            <p:graphicEl>
                                              <a:dgm id="{54A5541A-D545-4E4A-A17A-A377B9BCB7CF}"/>
                                            </p:graphic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
                                            <p:graphicEl>
                                              <a:dgm id="{7412CFC9-27FB-D34D-AF4B-BD72F047947D}"/>
                                            </p:graphic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
                                            <p:graphicEl>
                                              <a:dgm id="{E937DFD2-D195-8C4C-80DA-CE56ADE30D7A}"/>
                                            </p:graphic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6">
                                            <p:graphicEl>
                                              <a:dgm id="{0F1BBA15-5040-0043-A209-B4335537B5A5}"/>
                                            </p:graphic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
                                            <p:graphicEl>
                                              <a:dgm id="{EFA8C74C-560A-9540-B912-1E8179307C79}"/>
                                            </p:graphic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
                                            <p:graphicEl>
                                              <a:dgm id="{BFC34115-63D0-F14B-9D88-BA6045BA3424}"/>
                                            </p:graphic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
                                            <p:graphicEl>
                                              <a:dgm id="{9908023E-7A63-804B-8848-AB64A60780C4}"/>
                                            </p:graphic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6">
                                            <p:graphicEl>
                                              <a:dgm id="{1DFB5C89-B9EC-4B4E-9AF7-CB2BC71F3F60}"/>
                                            </p:graphicEl>
                                          </p:spTgt>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
                                            <p:graphicEl>
                                              <a:dgm id="{BCA1E0AA-F22B-C84C-9DE9-D495E5EBE007}"/>
                                            </p:graphic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
                                            <p:graphicEl>
                                              <a:dgm id="{F33B5746-E013-C44E-86F2-AC6944AE913E}"/>
                                            </p:graphic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
                                            <p:graphicEl>
                                              <a:dgm id="{4F893F7F-465B-6948-A093-0DE30AABF66B}"/>
                                            </p:graphicEl>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
                                            <p:graphicEl>
                                              <a:dgm id="{79FC46CC-97BE-2D44-8D36-99BA0A5DE9AE}"/>
                                            </p:graphic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
                                            <p:graphicEl>
                                              <a:dgm id="{BD62E969-27C4-2846-9159-FC1842E3F803}"/>
                                            </p:graphic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
                                            <p:graphicEl>
                                              <a:dgm id="{8B2F6082-8133-D046-878D-C409815096F3}"/>
                                            </p:graphic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
                                            <p:graphicEl>
                                              <a:dgm id="{516BD319-77F6-8640-9A11-0DDB6D1A6349}"/>
                                            </p:graphicEl>
                                          </p:spTgt>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
                                            <p:graphicEl>
                                              <a:dgm id="{684C1025-9A21-704E-857B-D09F4996A018}"/>
                                            </p:graphic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
                                            <p:graphicEl>
                                              <a:dgm id="{7E798DCD-7674-E649-8C66-2AB3B5F15703}"/>
                                            </p:graphicEl>
                                          </p:spTgt>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
                                            <p:graphicEl>
                                              <a:dgm id="{F2438E02-8C5B-554C-86CF-7B3BE609BE91}"/>
                                            </p:graphic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6">
                                            <p:graphicEl>
                                              <a:dgm id="{189F9493-8737-A540-B568-4C2CAE6E7AC5}"/>
                                            </p:graphic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6">
                                            <p:graphicEl>
                                              <a:dgm id="{D14732D2-69C5-214E-9AA0-BD8B8162CFB1}"/>
                                            </p:graphicEl>
                                          </p:spTgt>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
                                            <p:graphicEl>
                                              <a:dgm id="{E53CAFB3-FB9E-984F-9A49-3BDE278B5798}"/>
                                            </p:graphic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
                                            <p:graphicEl>
                                              <a:dgm id="{7ADA27AD-6C40-0149-8C0F-443A2AC718DC}"/>
                                            </p:graphicEl>
                                          </p:spTgt>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6">
                                            <p:graphicEl>
                                              <a:dgm id="{93D2A069-835D-B543-823B-70E1EF6232C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Dgm bld="one"/>
        </p:bldSub>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pPr marL="457200" indent="-457200">
              <a:buFont typeface="+mj-lt"/>
              <a:buAutoNum type="arabicPeriod"/>
            </a:pPr>
            <a:r>
              <a:rPr lang="en-US" dirty="0"/>
              <a:t>A summary of all attacker objectives</a:t>
            </a:r>
          </a:p>
          <a:p>
            <a:pPr marL="457200" indent="-457200">
              <a:buFont typeface="+mj-lt"/>
              <a:buAutoNum type="arabicPeriod"/>
            </a:pPr>
            <a:r>
              <a:rPr lang="en-US" dirty="0"/>
              <a:t>A detailed look at the attack vector nodes of the trees</a:t>
            </a:r>
          </a:p>
          <a:p>
            <a:pPr marL="457200" indent="-457200">
              <a:buFont typeface="+mj-lt"/>
              <a:buAutoNum type="arabicPeriod"/>
            </a:pPr>
            <a:r>
              <a:rPr lang="en-US" dirty="0"/>
              <a:t>An analysis of risk (of the </a:t>
            </a:r>
            <a:r>
              <a:rPr lang="en-US" dirty="0" smtClean="0"/>
              <a:t>attacker objectives</a:t>
            </a:r>
            <a:r>
              <a:rPr lang="en-US" dirty="0"/>
              <a:t>)</a:t>
            </a:r>
          </a:p>
          <a:p>
            <a:pPr marL="457200" indent="-457200">
              <a:buFont typeface="+mj-lt"/>
              <a:buAutoNum type="arabicPeriod"/>
            </a:pPr>
            <a:r>
              <a:rPr lang="en-US" dirty="0"/>
              <a:t>A </a:t>
            </a:r>
            <a:r>
              <a:rPr lang="en-US" b="1" i="1" dirty="0" smtClean="0"/>
              <a:t>prioritized</a:t>
            </a:r>
            <a:r>
              <a:rPr lang="en-US" dirty="0" smtClean="0"/>
              <a:t> list </a:t>
            </a:r>
            <a:r>
              <a:rPr lang="en-US" dirty="0"/>
              <a:t>of </a:t>
            </a:r>
            <a:r>
              <a:rPr lang="en-US" dirty="0" smtClean="0"/>
              <a:t>mitigations</a:t>
            </a:r>
            <a:endParaRPr lang="en-US" dirty="0"/>
          </a:p>
        </p:txBody>
      </p:sp>
      <p:sp>
        <p:nvSpPr>
          <p:cNvPr id="4" name="Title 3"/>
          <p:cNvSpPr>
            <a:spLocks noGrp="1"/>
          </p:cNvSpPr>
          <p:nvPr>
            <p:ph type="title"/>
          </p:nvPr>
        </p:nvSpPr>
        <p:spPr/>
        <p:txBody>
          <a:bodyPr/>
          <a:lstStyle/>
          <a:p>
            <a:r>
              <a:rPr lang="en-US" dirty="0" smtClean="0"/>
              <a:t>Using the Trees: Threat </a:t>
            </a:r>
            <a:r>
              <a:rPr lang="en-US" dirty="0"/>
              <a:t>Assessments</a:t>
            </a:r>
          </a:p>
        </p:txBody>
      </p:sp>
      <p:pic>
        <p:nvPicPr>
          <p:cNvPr id="5" name="Picture Placeholder 52" descr="hot_folder_2.png"/>
          <p:cNvPicPr>
            <a:picLocks noGrp="1" noChangeAspect="1"/>
          </p:cNvPicPr>
          <p:nvPr>
            <p:ph sz="quarter" idx="4"/>
          </p:nvPr>
        </p:nvPicPr>
        <p:blipFill>
          <a:blip r:embed="rId3">
            <a:extLst>
              <a:ext uri="{28A0092B-C50C-407E-A947-70E740481C1C}">
                <a14:useLocalDpi xmlns:a14="http://schemas.microsoft.com/office/drawing/2010/main" val="0"/>
              </a:ext>
            </a:extLst>
          </a:blip>
          <a:srcRect t="122" b="122"/>
          <a:stretch>
            <a:fillRect/>
          </a:stretch>
        </p:blipFill>
        <p:spPr>
          <a:xfrm>
            <a:off x="7595171" y="2442867"/>
            <a:ext cx="2542032" cy="2535829"/>
          </a:xfrm>
        </p:spPr>
      </p:pic>
      <p:pic>
        <p:nvPicPr>
          <p:cNvPr id="6" name="Content Placeholder 1"/>
          <p:cNvPicPr>
            <a:picLocks noChangeAspect="1"/>
          </p:cNvPicPr>
          <p:nvPr/>
        </p:nvPicPr>
        <p:blipFill>
          <a:blip r:embed="rId4"/>
          <a:stretch>
            <a:fillRect/>
          </a:stretch>
        </p:blipFill>
        <p:spPr>
          <a:xfrm>
            <a:off x="5914203" y="911910"/>
            <a:ext cx="6247635" cy="5213726"/>
          </a:xfrm>
          <a:prstGeom prst="rect">
            <a:avLst/>
          </a:prstGeom>
          <a:effectLst>
            <a:softEdge rad="114300"/>
          </a:effectLst>
        </p:spPr>
      </p:pic>
    </p:spTree>
    <p:extLst>
      <p:ext uri="{BB962C8B-B14F-4D97-AF65-F5344CB8AC3E}">
        <p14:creationId xmlns:p14="http://schemas.microsoft.com/office/powerpoint/2010/main" val="482938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smtClean="0"/>
              <a:t>$$</a:t>
            </a:r>
            <a:endParaRPr lang="en-US" dirty="0" smtClean="0"/>
          </a:p>
          <a:p>
            <a:pPr lvl="1"/>
            <a:r>
              <a:rPr lang="en-US" dirty="0" smtClean="0"/>
              <a:t>Word </a:t>
            </a:r>
            <a:r>
              <a:rPr lang="en-US" dirty="0"/>
              <a:t>Smart-Art</a:t>
            </a:r>
          </a:p>
          <a:p>
            <a:pPr lvl="1"/>
            <a:r>
              <a:rPr lang="en-US" dirty="0"/>
              <a:t>Visio</a:t>
            </a:r>
          </a:p>
          <a:p>
            <a:pPr lvl="1"/>
            <a:r>
              <a:rPr lang="en-US" dirty="0" err="1"/>
              <a:t>Omnigraffle</a:t>
            </a:r>
            <a:endParaRPr lang="en-US" dirty="0"/>
          </a:p>
          <a:p>
            <a:pPr lvl="1"/>
            <a:r>
              <a:rPr lang="en-US" dirty="0" smtClean="0"/>
              <a:t>Also </a:t>
            </a:r>
            <a:r>
              <a:rPr lang="en-US" dirty="0" smtClean="0"/>
              <a:t>purpose-built commercial products</a:t>
            </a:r>
          </a:p>
          <a:p>
            <a:r>
              <a:rPr lang="en-US" dirty="0" smtClean="0"/>
              <a:t>Free</a:t>
            </a:r>
            <a:endParaRPr lang="en-US" dirty="0" smtClean="0"/>
          </a:p>
          <a:p>
            <a:pPr lvl="1"/>
            <a:r>
              <a:rPr lang="en-US" dirty="0" err="1" smtClean="0"/>
              <a:t>Graphviz</a:t>
            </a:r>
            <a:r>
              <a:rPr lang="en-US" dirty="0" smtClean="0"/>
              <a:t> </a:t>
            </a:r>
            <a:r>
              <a:rPr lang="en-US" dirty="0"/>
              <a:t>DOT</a:t>
            </a:r>
          </a:p>
          <a:p>
            <a:pPr lvl="1"/>
            <a:r>
              <a:rPr lang="en-US" dirty="0"/>
              <a:t>Any indented text</a:t>
            </a:r>
          </a:p>
          <a:p>
            <a:pPr lvl="1"/>
            <a:r>
              <a:rPr lang="en-US" dirty="0" err="1"/>
              <a:t>Mindmup</a:t>
            </a:r>
            <a:r>
              <a:rPr lang="en-US" dirty="0"/>
              <a:t> (e.g. at right</a:t>
            </a:r>
            <a:r>
              <a:rPr lang="en-US" dirty="0"/>
              <a:t>)</a:t>
            </a:r>
            <a:br>
              <a:rPr lang="en-US" dirty="0"/>
            </a:br>
            <a:endParaRPr lang="en-US" dirty="0"/>
          </a:p>
        </p:txBody>
      </p:sp>
      <p:pic>
        <p:nvPicPr>
          <p:cNvPr id="6" name="Content Placeholder 5"/>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82627" y="1300679"/>
            <a:ext cx="4566537" cy="4818284"/>
          </a:xfrm>
        </p:spPr>
      </p:pic>
      <p:sp>
        <p:nvSpPr>
          <p:cNvPr id="4" name="Title 3"/>
          <p:cNvSpPr>
            <a:spLocks noGrp="1"/>
          </p:cNvSpPr>
          <p:nvPr>
            <p:ph type="title"/>
          </p:nvPr>
        </p:nvSpPr>
        <p:spPr/>
        <p:txBody>
          <a:bodyPr/>
          <a:lstStyle/>
          <a:p>
            <a:r>
              <a:rPr lang="en-US"/>
              <a:t>Tools For Attack Trees</a:t>
            </a:r>
          </a:p>
        </p:txBody>
      </p:sp>
    </p:spTree>
    <p:extLst>
      <p:ext uri="{BB962C8B-B14F-4D97-AF65-F5344CB8AC3E}">
        <p14:creationId xmlns:p14="http://schemas.microsoft.com/office/powerpoint/2010/main" val="14401720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normAutofit/>
          </a:bodyPr>
          <a:lstStyle/>
          <a:p>
            <a:r>
              <a:rPr lang="en-US" dirty="0" smtClean="0"/>
              <a:t>Any Attack Tree Tool and</a:t>
            </a:r>
          </a:p>
          <a:p>
            <a:r>
              <a:rPr lang="en-US" dirty="0" smtClean="0"/>
              <a:t>A means to calculate risk and generate a report</a:t>
            </a:r>
          </a:p>
          <a:p>
            <a:pPr lvl="1"/>
            <a:r>
              <a:rPr lang="en-US" dirty="0" smtClean="0"/>
              <a:t>Purpose-built commercial tools</a:t>
            </a:r>
          </a:p>
          <a:p>
            <a:pPr lvl="1"/>
            <a:r>
              <a:rPr lang="en-US" dirty="0" smtClean="0"/>
              <a:t>Manual: Spreadsheets and Word Processing</a:t>
            </a:r>
          </a:p>
          <a:p>
            <a:pPr lvl="1"/>
            <a:r>
              <a:rPr lang="en-US" dirty="0"/>
              <a:t>See also </a:t>
            </a:r>
            <a:r>
              <a:rPr lang="en-US" dirty="0">
                <a:hlinkClick r:id="rId3"/>
              </a:rPr>
              <a:t>https://</a:t>
            </a:r>
            <a:r>
              <a:rPr lang="en-US" dirty="0" smtClean="0">
                <a:hlinkClick r:id="rId3"/>
              </a:rPr>
              <a:t>www.owasp.org/index.php/Application_Threat_Modeling</a:t>
            </a:r>
            <a:endParaRPr lang="en-US" dirty="0" smtClean="0"/>
          </a:p>
          <a:p>
            <a:pPr lvl="1"/>
            <a:r>
              <a:rPr lang="en-US" dirty="0">
                <a:hlinkClick r:id="rId4"/>
              </a:rPr>
              <a:t>https://</a:t>
            </a:r>
            <a:r>
              <a:rPr lang="en-US" dirty="0" smtClean="0">
                <a:hlinkClick r:id="rId4"/>
              </a:rPr>
              <a:t>github.com/BenGardiner/mindmup-as-attack-trees</a:t>
            </a:r>
            <a:endParaRPr lang="en-US" dirty="0" smtClean="0"/>
          </a:p>
        </p:txBody>
      </p:sp>
      <p:pic>
        <p:nvPicPr>
          <p:cNvPr id="6" name="Content Placeholder 5"/>
          <p:cNvPicPr>
            <a:picLocks noGrp="1" noChangeAspect="1"/>
          </p:cNvPicPr>
          <p:nvPr>
            <p:ph sz="quarter" idx="4"/>
          </p:nvPr>
        </p:nvPicPr>
        <p:blipFill>
          <a:blip r:embed="rId5">
            <a:extLst>
              <a:ext uri="{28A0092B-C50C-407E-A947-70E740481C1C}">
                <a14:useLocalDpi xmlns:a14="http://schemas.microsoft.com/office/drawing/2010/main" val="0"/>
              </a:ext>
            </a:extLst>
          </a:blip>
          <a:stretch>
            <a:fillRect/>
          </a:stretch>
        </p:blipFill>
        <p:spPr>
          <a:xfrm>
            <a:off x="6582627" y="1300679"/>
            <a:ext cx="4566537" cy="4818284"/>
          </a:xfrm>
        </p:spPr>
      </p:pic>
      <p:sp>
        <p:nvSpPr>
          <p:cNvPr id="4" name="Title 3"/>
          <p:cNvSpPr>
            <a:spLocks noGrp="1"/>
          </p:cNvSpPr>
          <p:nvPr>
            <p:ph type="title"/>
          </p:nvPr>
        </p:nvSpPr>
        <p:spPr/>
        <p:txBody>
          <a:bodyPr/>
          <a:lstStyle/>
          <a:p>
            <a:r>
              <a:rPr lang="en-US" dirty="0"/>
              <a:t>Tools For </a:t>
            </a:r>
            <a:r>
              <a:rPr lang="en-US" dirty="0" smtClean="0"/>
              <a:t>Threat Assessments</a:t>
            </a:r>
            <a:endParaRPr lang="en-US" dirty="0"/>
          </a:p>
        </p:txBody>
      </p:sp>
      <p:pic>
        <p:nvPicPr>
          <p:cNvPr id="5" name="Content Placeholder 1"/>
          <p:cNvPicPr>
            <a:picLocks noChangeAspect="1"/>
          </p:cNvPicPr>
          <p:nvPr/>
        </p:nvPicPr>
        <p:blipFill>
          <a:blip r:embed="rId6"/>
          <a:stretch>
            <a:fillRect/>
          </a:stretch>
        </p:blipFill>
        <p:spPr>
          <a:xfrm>
            <a:off x="5914203" y="911910"/>
            <a:ext cx="6247635" cy="5213726"/>
          </a:xfrm>
          <a:prstGeom prst="rect">
            <a:avLst/>
          </a:prstGeom>
          <a:effectLst>
            <a:softEdge rad="114300"/>
          </a:effectLst>
        </p:spPr>
      </p:pic>
    </p:spTree>
    <p:extLst>
      <p:ext uri="{BB962C8B-B14F-4D97-AF65-F5344CB8AC3E}">
        <p14:creationId xmlns:p14="http://schemas.microsoft.com/office/powerpoint/2010/main" val="736477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a:t>Your Domain-Specific knowledge is key</a:t>
            </a:r>
          </a:p>
          <a:p>
            <a:endParaRPr lang="en-US"/>
          </a:p>
          <a:p>
            <a:r>
              <a:rPr lang="en-US"/>
              <a:t>You know the data flow</a:t>
            </a:r>
          </a:p>
        </p:txBody>
      </p:sp>
      <p:sp>
        <p:nvSpPr>
          <p:cNvPr id="4" name="Title 3"/>
          <p:cNvSpPr>
            <a:spLocks noGrp="1"/>
          </p:cNvSpPr>
          <p:nvPr>
            <p:ph type="title"/>
          </p:nvPr>
        </p:nvSpPr>
        <p:spPr/>
        <p:txBody>
          <a:bodyPr>
            <a:noAutofit/>
          </a:bodyPr>
          <a:lstStyle/>
          <a:p>
            <a:r>
              <a:rPr lang="en-US" sz="4788"/>
              <a:t>You Are the Subject Matter Experts</a:t>
            </a:r>
          </a:p>
        </p:txBody>
      </p:sp>
      <p:pic>
        <p:nvPicPr>
          <p:cNvPr id="5" name="Picture Placeholder 45" descr="object_code.png"/>
          <p:cNvPicPr>
            <a:picLocks noGrp="1" noChangeAspect="1"/>
          </p:cNvPicPr>
          <p:nvPr>
            <p:ph sz="quarter" idx="4"/>
          </p:nvPr>
        </p:nvPicPr>
        <p:blipFill>
          <a:blip r:embed="rId3">
            <a:extLst>
              <a:ext uri="{28A0092B-C50C-407E-A947-70E740481C1C}">
                <a14:useLocalDpi xmlns:a14="http://schemas.microsoft.com/office/drawing/2010/main" val="0"/>
              </a:ext>
            </a:extLst>
          </a:blip>
          <a:srcRect t="122" b="122"/>
          <a:stretch>
            <a:fillRect/>
          </a:stretch>
        </p:blipFill>
        <p:spPr>
          <a:xfrm>
            <a:off x="7175399" y="2023450"/>
            <a:ext cx="3380991" cy="3372741"/>
          </a:xfrm>
        </p:spPr>
      </p:pic>
    </p:spTree>
    <p:extLst>
      <p:ext uri="{BB962C8B-B14F-4D97-AF65-F5344CB8AC3E}">
        <p14:creationId xmlns:p14="http://schemas.microsoft.com/office/powerpoint/2010/main" val="7275843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a:t>Threat Assessments up-front will save time</a:t>
            </a:r>
          </a:p>
          <a:p>
            <a:r>
              <a:rPr lang="en-US"/>
              <a:t>Threat Assessments up-front will target efforts</a:t>
            </a:r>
          </a:p>
          <a:p>
            <a:endParaRPr lang="en-US"/>
          </a:p>
          <a:p>
            <a:r>
              <a:rPr lang="en-US"/>
              <a:t>You are the SMEs. You can do this</a:t>
            </a:r>
          </a:p>
        </p:txBody>
      </p:sp>
      <p:sp>
        <p:nvSpPr>
          <p:cNvPr id="3" name="Content Placeholder 2"/>
          <p:cNvSpPr>
            <a:spLocks noGrp="1"/>
          </p:cNvSpPr>
          <p:nvPr>
            <p:ph sz="quarter" idx="4"/>
          </p:nvPr>
        </p:nvSpPr>
        <p:spPr/>
        <p:txBody>
          <a:bodyPr/>
          <a:lstStyle/>
          <a:p>
            <a:pPr marL="0" indent="0">
              <a:buNone/>
            </a:pPr>
            <a:r>
              <a:rPr lang="en-US"/>
              <a:t>Your Future:	</a:t>
            </a:r>
          </a:p>
          <a:p>
            <a:r>
              <a:rPr lang="en-US"/>
              <a:t>Releases with no re-designs</a:t>
            </a:r>
          </a:p>
          <a:p>
            <a:r>
              <a:rPr lang="en-US"/>
              <a:t>Threat Assessments in the design phases</a:t>
            </a:r>
          </a:p>
        </p:txBody>
      </p:sp>
      <p:sp>
        <p:nvSpPr>
          <p:cNvPr id="4" name="Title 3"/>
          <p:cNvSpPr>
            <a:spLocks noGrp="1"/>
          </p:cNvSpPr>
          <p:nvPr>
            <p:ph type="title"/>
          </p:nvPr>
        </p:nvSpPr>
        <p:spPr/>
        <p:txBody>
          <a:bodyPr>
            <a:noAutofit/>
          </a:bodyPr>
          <a:lstStyle/>
          <a:p>
            <a:r>
              <a:rPr lang="en-US" sz="4788"/>
              <a:t>See? You CAN do this!</a:t>
            </a:r>
          </a:p>
        </p:txBody>
      </p:sp>
    </p:spTree>
    <p:extLst>
      <p:ext uri="{BB962C8B-B14F-4D97-AF65-F5344CB8AC3E}">
        <p14:creationId xmlns:p14="http://schemas.microsoft.com/office/powerpoint/2010/main" val="1543832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2093971" y="3764924"/>
            <a:ext cx="11565215" cy="4008230"/>
            <a:chOff x="742269" y="2815174"/>
            <a:chExt cx="8695423" cy="3013628"/>
          </a:xfrm>
        </p:grpSpPr>
        <p:grpSp>
          <p:nvGrpSpPr>
            <p:cNvPr id="11" name="Group 10"/>
            <p:cNvGrpSpPr/>
            <p:nvPr/>
          </p:nvGrpSpPr>
          <p:grpSpPr>
            <a:xfrm>
              <a:off x="742269" y="2827810"/>
              <a:ext cx="4036949" cy="3000992"/>
              <a:chOff x="5576510" y="903880"/>
              <a:chExt cx="4884708" cy="3631200"/>
            </a:xfrm>
          </p:grpSpPr>
          <p:sp>
            <p:nvSpPr>
              <p:cNvPr id="12" name="CustomShape 3"/>
              <p:cNvSpPr/>
              <p:nvPr/>
            </p:nvSpPr>
            <p:spPr>
              <a:xfrm>
                <a:off x="6097839" y="903880"/>
                <a:ext cx="4311804" cy="3631200"/>
              </a:xfrm>
              <a:prstGeom prst="rect">
                <a:avLst/>
              </a:prstGeom>
              <a:noFill/>
              <a:ln>
                <a:noFill/>
              </a:ln>
            </p:spPr>
            <p:style>
              <a:lnRef idx="0">
                <a:scrgbClr r="0" g="0" b="0"/>
              </a:lnRef>
              <a:fillRef idx="0">
                <a:scrgbClr r="0" g="0" b="0"/>
              </a:fillRef>
              <a:effectRef idx="0">
                <a:scrgbClr r="0" g="0" b="0"/>
              </a:effectRef>
              <a:fontRef idx="minor"/>
            </p:style>
            <p:txBody>
              <a:bodyPr lIns="119703" tIns="59852" rIns="119703" bIns="59852"/>
              <a:lstStyle/>
              <a:p>
                <a:pPr>
                  <a:lnSpc>
                    <a:spcPct val="300000"/>
                  </a:lnSpc>
                </a:pPr>
                <a:r>
                  <a:rPr lang="en-CA" sz="1862" spc="-1" dirty="0" err="1">
                    <a:solidFill>
                      <a:schemeClr val="bg1"/>
                    </a:solidFill>
                    <a:uFill>
                      <a:solidFill>
                        <a:srgbClr val="FFFFFF"/>
                      </a:solidFill>
                    </a:uFill>
                    <a:latin typeface="Arial"/>
                    <a:ea typeface="DejaVu Sans"/>
                  </a:rPr>
                  <a:t>linkedin.com</a:t>
                </a:r>
                <a:r>
                  <a:rPr lang="en-CA" sz="1862" spc="-1" dirty="0">
                    <a:solidFill>
                      <a:schemeClr val="bg1"/>
                    </a:solidFill>
                    <a:uFill>
                      <a:solidFill>
                        <a:srgbClr val="FFFFFF"/>
                      </a:solidFill>
                    </a:uFill>
                    <a:latin typeface="Arial"/>
                    <a:ea typeface="DejaVu Sans"/>
                  </a:rPr>
                  <a:t>/in/Ben0L0Gardiner</a:t>
                </a:r>
                <a:endParaRPr lang="en-CA" sz="1862" spc="-1" dirty="0">
                  <a:solidFill>
                    <a:schemeClr val="bg1"/>
                  </a:solidFill>
                  <a:uFill>
                    <a:solidFill>
                      <a:srgbClr val="FFFFFF"/>
                    </a:solidFill>
                  </a:uFill>
                  <a:latin typeface="Arial"/>
                </a:endParaRPr>
              </a:p>
              <a:p>
                <a:pPr>
                  <a:lnSpc>
                    <a:spcPct val="300000"/>
                  </a:lnSpc>
                </a:pPr>
                <a:r>
                  <a:rPr lang="en-CA" sz="1862" spc="-1" dirty="0" err="1">
                    <a:solidFill>
                      <a:schemeClr val="bg1"/>
                    </a:solidFill>
                    <a:uFill>
                      <a:solidFill>
                        <a:srgbClr val="FFFFFF"/>
                      </a:solidFill>
                    </a:uFill>
                    <a:latin typeface="Arial"/>
                    <a:ea typeface="DejaVu Sans"/>
                  </a:rPr>
                  <a:t>github.com</a:t>
                </a:r>
                <a:r>
                  <a:rPr lang="en-CA" sz="1862" spc="-1" dirty="0">
                    <a:solidFill>
                      <a:schemeClr val="bg1"/>
                    </a:solidFill>
                    <a:uFill>
                      <a:solidFill>
                        <a:srgbClr val="FFFFFF"/>
                      </a:solidFill>
                    </a:uFill>
                    <a:latin typeface="Arial"/>
                    <a:ea typeface="DejaVu Sans"/>
                  </a:rPr>
                  <a:t>/</a:t>
                </a:r>
                <a:r>
                  <a:rPr lang="en-CA" sz="1862" spc="-1" dirty="0" err="1">
                    <a:solidFill>
                      <a:schemeClr val="bg1"/>
                    </a:solidFill>
                    <a:uFill>
                      <a:solidFill>
                        <a:srgbClr val="FFFFFF"/>
                      </a:solidFill>
                    </a:uFill>
                    <a:latin typeface="Arial"/>
                    <a:ea typeface="DejaVu Sans"/>
                  </a:rPr>
                  <a:t>BenGardiner</a:t>
                </a:r>
                <a:endParaRPr lang="en-CA" sz="1862" spc="-1" dirty="0">
                  <a:solidFill>
                    <a:schemeClr val="bg1"/>
                  </a:solidFill>
                  <a:uFill>
                    <a:solidFill>
                      <a:srgbClr val="FFFFFF"/>
                    </a:solidFill>
                  </a:uFill>
                  <a:latin typeface="Arial"/>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6510" y="1993602"/>
                <a:ext cx="521328" cy="521328"/>
              </a:xfrm>
              <a:prstGeom prst="rect">
                <a:avLst/>
              </a:prstGeom>
            </p:spPr>
          </p:pic>
          <p:pic>
            <p:nvPicPr>
              <p:cNvPr id="14" name="Picture 13"/>
              <p:cNvPicPr>
                <a:picLocks noChangeAspect="1"/>
              </p:cNvPicPr>
              <p:nvPr/>
            </p:nvPicPr>
            <p:blipFill>
              <a:blip r:embed="rId3">
                <a:duotone>
                  <a:schemeClr val="accent6">
                    <a:shade val="45000"/>
                    <a:satMod val="135000"/>
                  </a:schemeClr>
                  <a:prstClr val="white"/>
                </a:duotone>
              </a:blip>
              <a:stretch>
                <a:fillRect/>
              </a:stretch>
            </p:blipFill>
            <p:spPr>
              <a:xfrm>
                <a:off x="5604988" y="1272825"/>
                <a:ext cx="464373" cy="464373"/>
              </a:xfrm>
              <a:prstGeom prst="rect">
                <a:avLst/>
              </a:prstGeom>
            </p:spPr>
          </p:pic>
          <p:pic>
            <p:nvPicPr>
              <p:cNvPr id="15" name="Picture 14"/>
              <p:cNvPicPr>
                <a:picLocks noChangeAspect="1"/>
              </p:cNvPicPr>
              <p:nvPr/>
            </p:nvPicPr>
            <p:blipFill>
              <a:blip r:embed="rId4">
                <a:duotone>
                  <a:schemeClr val="accent6">
                    <a:shade val="45000"/>
                    <a:satMod val="135000"/>
                  </a:schemeClr>
                  <a:prstClr val="white"/>
                </a:duotone>
              </a:blip>
              <a:stretch>
                <a:fillRect/>
              </a:stretch>
            </p:blipFill>
            <p:spPr>
              <a:xfrm>
                <a:off x="10029001" y="1272825"/>
                <a:ext cx="380642" cy="380642"/>
              </a:xfrm>
              <a:prstGeom prst="rect">
                <a:avLst/>
              </a:prstGeom>
            </p:spPr>
          </p:pic>
          <p:pic>
            <p:nvPicPr>
              <p:cNvPr id="16" name="Picture 15"/>
              <p:cNvPicPr>
                <a:picLocks noChangeAspect="1"/>
              </p:cNvPicPr>
              <p:nvPr/>
            </p:nvPicPr>
            <p:blipFill>
              <a:blip r:embed="rId5">
                <a:duotone>
                  <a:schemeClr val="accent6">
                    <a:shade val="45000"/>
                    <a:satMod val="135000"/>
                  </a:schemeClr>
                  <a:prstClr val="white"/>
                </a:duotone>
              </a:blip>
              <a:stretch>
                <a:fillRect/>
              </a:stretch>
            </p:blipFill>
            <p:spPr>
              <a:xfrm>
                <a:off x="10022029" y="1979605"/>
                <a:ext cx="439189" cy="439189"/>
              </a:xfrm>
              <a:prstGeom prst="rect">
                <a:avLst/>
              </a:prstGeom>
            </p:spPr>
          </p:pic>
        </p:grpSp>
        <p:sp>
          <p:nvSpPr>
            <p:cNvPr id="8" name="Rectangle 7"/>
            <p:cNvSpPr/>
            <p:nvPr/>
          </p:nvSpPr>
          <p:spPr>
            <a:xfrm>
              <a:off x="4865692" y="2815174"/>
              <a:ext cx="4572000" cy="1362107"/>
            </a:xfrm>
            <a:prstGeom prst="rect">
              <a:avLst/>
            </a:prstGeom>
          </p:spPr>
          <p:txBody>
            <a:bodyPr>
              <a:spAutoFit/>
            </a:bodyPr>
            <a:lstStyle/>
            <a:p>
              <a:pPr>
                <a:lnSpc>
                  <a:spcPct val="300000"/>
                </a:lnSpc>
              </a:pPr>
              <a:r>
                <a:rPr lang="en-CA" sz="1862" spc="-1" dirty="0" err="1">
                  <a:solidFill>
                    <a:schemeClr val="bg1"/>
                  </a:solidFill>
                  <a:uFill>
                    <a:solidFill>
                      <a:srgbClr val="FFFFFF"/>
                    </a:solidFill>
                  </a:uFill>
                  <a:latin typeface="Arial"/>
                  <a:ea typeface="DejaVu Sans"/>
                </a:rPr>
                <a:t>ben.gardiner@irdeto.com</a:t>
              </a:r>
              <a:endParaRPr lang="en-CA" sz="1862" spc="-1" dirty="0">
                <a:solidFill>
                  <a:schemeClr val="bg1"/>
                </a:solidFill>
                <a:uFill>
                  <a:solidFill>
                    <a:srgbClr val="FFFFFF"/>
                  </a:solidFill>
                </a:uFill>
                <a:latin typeface="Arial"/>
              </a:endParaRPr>
            </a:p>
            <a:p>
              <a:pPr>
                <a:lnSpc>
                  <a:spcPct val="300000"/>
                </a:lnSpc>
              </a:pPr>
              <a:r>
                <a:rPr lang="en-CA" sz="1862" spc="-1" dirty="0">
                  <a:solidFill>
                    <a:schemeClr val="bg1"/>
                  </a:solidFill>
                  <a:uFill>
                    <a:solidFill>
                      <a:srgbClr val="FFFFFF"/>
                    </a:solidFill>
                  </a:uFill>
                  <a:latin typeface="Arial"/>
                  <a:ea typeface="DejaVu Sans"/>
                </a:rPr>
                <a:t>@</a:t>
              </a:r>
              <a:r>
                <a:rPr lang="en-CA" sz="1862" spc="-1" dirty="0" err="1">
                  <a:solidFill>
                    <a:schemeClr val="bg1"/>
                  </a:solidFill>
                  <a:uFill>
                    <a:solidFill>
                      <a:srgbClr val="FFFFFF"/>
                    </a:solidFill>
                  </a:uFill>
                  <a:latin typeface="Arial"/>
                  <a:ea typeface="DejaVu Sans"/>
                </a:rPr>
                <a:t>BenLGardiner</a:t>
              </a:r>
              <a:endParaRPr lang="en-CA" sz="1862" spc="-1" dirty="0">
                <a:solidFill>
                  <a:schemeClr val="bg1"/>
                </a:solidFill>
                <a:uFill>
                  <a:solidFill>
                    <a:srgbClr val="FFFFFF"/>
                  </a:solidFill>
                </a:uFill>
                <a:latin typeface="Arial"/>
              </a:endParaRPr>
            </a:p>
          </p:txBody>
        </p:sp>
      </p:grpSp>
    </p:spTree>
    <p:extLst>
      <p:ext uri="{BB962C8B-B14F-4D97-AF65-F5344CB8AC3E}">
        <p14:creationId xmlns:p14="http://schemas.microsoft.com/office/powerpoint/2010/main" val="88076122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2"/>
          <p:cNvSpPr/>
          <p:nvPr/>
        </p:nvSpPr>
        <p:spPr>
          <a:xfrm>
            <a:off x="414653" y="1180841"/>
            <a:ext cx="6324859" cy="4995369"/>
          </a:xfrm>
          <a:prstGeom prst="rect">
            <a:avLst/>
          </a:prstGeom>
          <a:noFill/>
          <a:ln>
            <a:noFill/>
          </a:ln>
        </p:spPr>
        <p:style>
          <a:lnRef idx="0">
            <a:scrgbClr r="0" g="0" b="0"/>
          </a:lnRef>
          <a:fillRef idx="0">
            <a:scrgbClr r="0" g="0" b="0"/>
          </a:fillRef>
          <a:effectRef idx="0">
            <a:scrgbClr r="0" g="0" b="0"/>
          </a:effectRef>
          <a:fontRef idx="minor"/>
        </p:style>
        <p:txBody>
          <a:bodyPr lIns="119703" tIns="121618" rIns="119703" bIns="121618"/>
          <a:lstStyle/>
          <a:p>
            <a:pPr marL="608076" indent="-302602">
              <a:buClr>
                <a:srgbClr val="4C4C4C"/>
              </a:buClr>
              <a:buFont typeface="Calibri"/>
              <a:buChar char="▪"/>
            </a:pPr>
            <a:r>
              <a:rPr lang="en-CA" sz="2394" spc="-1" dirty="0">
                <a:solidFill>
                  <a:srgbClr val="4C4C4C"/>
                </a:solidFill>
                <a:uFill>
                  <a:solidFill>
                    <a:srgbClr val="FFFFFF"/>
                  </a:solidFill>
                </a:uFill>
                <a:latin typeface="Arial"/>
                <a:ea typeface="DejaVu Sans"/>
              </a:rPr>
              <a:t>Principal Security Engineer at </a:t>
            </a:r>
            <a:r>
              <a:rPr lang="en-CA" sz="2394" spc="-1" dirty="0" err="1">
                <a:solidFill>
                  <a:srgbClr val="4C4C4C"/>
                </a:solidFill>
                <a:uFill>
                  <a:solidFill>
                    <a:srgbClr val="FFFFFF"/>
                  </a:solidFill>
                </a:uFill>
                <a:latin typeface="Arial"/>
                <a:ea typeface="DejaVu Sans"/>
              </a:rPr>
              <a:t>Irdeto</a:t>
            </a:r>
            <a:endParaRPr lang="en-CA" sz="2394" spc="-1" dirty="0">
              <a:solidFill>
                <a:srgbClr val="000000"/>
              </a:solidFill>
              <a:uFill>
                <a:solidFill>
                  <a:srgbClr val="FFFFFF"/>
                </a:solidFill>
              </a:uFill>
              <a:latin typeface="Arial"/>
            </a:endParaRPr>
          </a:p>
          <a:p>
            <a:pPr marL="608076" indent="-302602">
              <a:buClr>
                <a:srgbClr val="4C4C4C"/>
              </a:buClr>
              <a:buFont typeface="Calibri"/>
              <a:buChar char="▪"/>
            </a:pPr>
            <a:r>
              <a:rPr lang="en-CA" sz="2394" spc="-1" dirty="0">
                <a:solidFill>
                  <a:srgbClr val="4C4C4C"/>
                </a:solidFill>
                <a:uFill>
                  <a:solidFill>
                    <a:srgbClr val="FFFFFF"/>
                  </a:solidFill>
                </a:uFill>
                <a:latin typeface="Arial"/>
                <a:ea typeface="DejaVu Sans"/>
              </a:rPr>
              <a:t>Member of the ethical hacking team</a:t>
            </a:r>
            <a:endParaRPr lang="en-CA" sz="2394" spc="-1" dirty="0">
              <a:solidFill>
                <a:srgbClr val="000000"/>
              </a:solidFill>
              <a:uFill>
                <a:solidFill>
                  <a:srgbClr val="FFFFFF"/>
                </a:solidFill>
              </a:uFill>
              <a:latin typeface="Arial"/>
            </a:endParaRPr>
          </a:p>
          <a:p>
            <a:pPr marL="608076" indent="-302602">
              <a:buClr>
                <a:srgbClr val="4C4C4C"/>
              </a:buClr>
              <a:buFont typeface="Calibri"/>
              <a:buChar char="▪"/>
            </a:pPr>
            <a:r>
              <a:rPr lang="en-CA" sz="2394" spc="-1" dirty="0">
                <a:solidFill>
                  <a:srgbClr val="4C4C4C"/>
                </a:solidFill>
                <a:uFill>
                  <a:solidFill>
                    <a:srgbClr val="FFFFFF"/>
                  </a:solidFill>
                </a:uFill>
                <a:latin typeface="Arial"/>
                <a:ea typeface="DejaVu Sans"/>
              </a:rPr>
              <a:t>Specializing in low-level software security</a:t>
            </a:r>
            <a:endParaRPr lang="en-CA" sz="2394" spc="-1" dirty="0">
              <a:solidFill>
                <a:srgbClr val="000000"/>
              </a:solidFill>
              <a:uFill>
                <a:solidFill>
                  <a:srgbClr val="FFFFFF"/>
                </a:solidFill>
              </a:uFill>
              <a:latin typeface="Arial"/>
            </a:endParaRPr>
          </a:p>
          <a:p>
            <a:pPr marL="608076" indent="-302602">
              <a:buClr>
                <a:srgbClr val="4C4C4C"/>
              </a:buClr>
              <a:buFont typeface="Calibri"/>
              <a:buChar char="▪"/>
            </a:pPr>
            <a:r>
              <a:rPr lang="en-CA" sz="2394" spc="-1" dirty="0">
                <a:solidFill>
                  <a:srgbClr val="4C4C4C"/>
                </a:solidFill>
                <a:uFill>
                  <a:solidFill>
                    <a:srgbClr val="FFFFFF"/>
                  </a:solidFill>
                </a:uFill>
                <a:latin typeface="Arial"/>
                <a:ea typeface="DejaVu Sans"/>
              </a:rPr>
              <a:t>&gt;10 years of professional experience in embedded systems design</a:t>
            </a:r>
            <a:endParaRPr lang="en-CA" sz="2394" spc="-1" dirty="0">
              <a:solidFill>
                <a:srgbClr val="000000"/>
              </a:solidFill>
              <a:uFill>
                <a:solidFill>
                  <a:srgbClr val="FFFFFF"/>
                </a:solidFill>
              </a:uFill>
              <a:latin typeface="Arial"/>
            </a:endParaRPr>
          </a:p>
          <a:p>
            <a:pPr marL="608076" indent="-302602">
              <a:buClr>
                <a:srgbClr val="4C4C4C"/>
              </a:buClr>
              <a:buFont typeface="Calibri"/>
              <a:buChar char="▪"/>
            </a:pPr>
            <a:r>
              <a:rPr lang="en-CA" sz="2394" spc="-1" dirty="0">
                <a:solidFill>
                  <a:srgbClr val="4C4C4C"/>
                </a:solidFill>
                <a:uFill>
                  <a:solidFill>
                    <a:srgbClr val="FFFFFF"/>
                  </a:solidFill>
                </a:uFill>
                <a:latin typeface="Arial"/>
                <a:ea typeface="DejaVu Sans"/>
              </a:rPr>
              <a:t>Masters of Engineering in Applied Math &amp; Stats from Queen's University.</a:t>
            </a:r>
            <a:endParaRPr lang="en-CA" sz="2394" spc="-1" dirty="0">
              <a:solidFill>
                <a:srgbClr val="000000"/>
              </a:solidFill>
              <a:uFill>
                <a:solidFill>
                  <a:srgbClr val="FFFFFF"/>
                </a:solidFill>
              </a:uFill>
              <a:latin typeface="Arial"/>
            </a:endParaRPr>
          </a:p>
          <a:p>
            <a:pPr marL="608076" indent="-302602">
              <a:buClr>
                <a:srgbClr val="4C4C4C"/>
              </a:buClr>
              <a:buFont typeface="Calibri"/>
              <a:buChar char="▪"/>
            </a:pPr>
            <a:r>
              <a:rPr lang="en-CA" sz="2394" spc="-1" dirty="0">
                <a:solidFill>
                  <a:srgbClr val="4C4C4C"/>
                </a:solidFill>
                <a:uFill>
                  <a:solidFill>
                    <a:srgbClr val="FFFFFF"/>
                  </a:solidFill>
                </a:uFill>
                <a:latin typeface="Arial"/>
                <a:ea typeface="DejaVu Sans"/>
              </a:rPr>
              <a:t>Member of and contributor to SAE TEVEES18A1 Cybersecurity Assurance Testing TF (drafting J3061-2)</a:t>
            </a:r>
            <a:endParaRPr lang="en-CA" sz="2394" spc="-1" dirty="0">
              <a:solidFill>
                <a:srgbClr val="000000"/>
              </a:solidFill>
              <a:uFill>
                <a:solidFill>
                  <a:srgbClr val="FFFFFF"/>
                </a:solidFill>
              </a:uFill>
              <a:latin typeface="Arial"/>
            </a:endParaRPr>
          </a:p>
          <a:p>
            <a:pPr marL="608076" indent="-302602">
              <a:buClr>
                <a:srgbClr val="4C4C4C"/>
              </a:buClr>
              <a:buFont typeface="Calibri"/>
              <a:buChar char="▪"/>
            </a:pPr>
            <a:r>
              <a:rPr lang="en-CA" sz="2394" spc="-1" dirty="0">
                <a:solidFill>
                  <a:srgbClr val="4C4C4C"/>
                </a:solidFill>
                <a:uFill>
                  <a:solidFill>
                    <a:srgbClr val="FFFFFF"/>
                  </a:solidFill>
                </a:uFill>
                <a:latin typeface="Arial"/>
                <a:ea typeface="DejaVu Sans"/>
              </a:rPr>
              <a:t>Member of and contributor to GENIVI security </a:t>
            </a:r>
            <a:r>
              <a:rPr lang="en-CA" sz="2394" spc="-1" dirty="0">
                <a:solidFill>
                  <a:srgbClr val="4C4C4C"/>
                </a:solidFill>
                <a:uFill>
                  <a:solidFill>
                    <a:srgbClr val="FFFFFF"/>
                  </a:solidFill>
                </a:uFill>
                <a:latin typeface="Arial"/>
                <a:ea typeface="DejaVu Sans"/>
              </a:rPr>
              <a:t>subcommittee</a:t>
            </a:r>
            <a:endParaRPr lang="en-CA" sz="2394" spc="-1" dirty="0">
              <a:solidFill>
                <a:srgbClr val="000000"/>
              </a:solidFill>
              <a:uFill>
                <a:solidFill>
                  <a:srgbClr val="FFFFFF"/>
                </a:solidFill>
              </a:uFill>
              <a:latin typeface="Arial"/>
            </a:endParaRPr>
          </a:p>
          <a:p>
            <a:pPr marL="456296" indent="-454860"/>
            <a:endParaRPr lang="en-CA" sz="2394" spc="-1" dirty="0">
              <a:solidFill>
                <a:srgbClr val="000000"/>
              </a:solidFill>
              <a:uFill>
                <a:solidFill>
                  <a:srgbClr val="FFFFFF"/>
                </a:solidFill>
              </a:uFill>
              <a:latin typeface="Arial"/>
            </a:endParaRPr>
          </a:p>
        </p:txBody>
      </p:sp>
      <p:sp>
        <p:nvSpPr>
          <p:cNvPr id="2" name="Title 1"/>
          <p:cNvSpPr>
            <a:spLocks noGrp="1"/>
          </p:cNvSpPr>
          <p:nvPr>
            <p:ph type="title"/>
          </p:nvPr>
        </p:nvSpPr>
        <p:spPr>
          <a:xfrm>
            <a:off x="465218" y="192505"/>
            <a:ext cx="10033516" cy="723392"/>
          </a:xfrm>
        </p:spPr>
        <p:txBody>
          <a:bodyPr/>
          <a:lstStyle/>
          <a:p>
            <a:r>
              <a:rPr lang="en-US" dirty="0"/>
              <a:t>About Me</a:t>
            </a:r>
          </a:p>
        </p:txBody>
      </p:sp>
      <p:grpSp>
        <p:nvGrpSpPr>
          <p:cNvPr id="7" name="Group 6"/>
          <p:cNvGrpSpPr/>
          <p:nvPr/>
        </p:nvGrpSpPr>
        <p:grpSpPr>
          <a:xfrm>
            <a:off x="7182746" y="1173501"/>
            <a:ext cx="4626398" cy="4829622"/>
            <a:chOff x="5382132" y="903880"/>
            <a:chExt cx="3478404" cy="3631200"/>
          </a:xfrm>
        </p:grpSpPr>
        <p:sp>
          <p:nvSpPr>
            <p:cNvPr id="239" name="CustomShape 3"/>
            <p:cNvSpPr/>
            <p:nvPr/>
          </p:nvSpPr>
          <p:spPr>
            <a:xfrm>
              <a:off x="6097839" y="903880"/>
              <a:ext cx="2762697" cy="3631200"/>
            </a:xfrm>
            <a:prstGeom prst="rect">
              <a:avLst/>
            </a:prstGeom>
            <a:noFill/>
            <a:ln>
              <a:noFill/>
            </a:ln>
          </p:spPr>
          <p:style>
            <a:lnRef idx="0">
              <a:scrgbClr r="0" g="0" b="0"/>
            </a:lnRef>
            <a:fillRef idx="0">
              <a:scrgbClr r="0" g="0" b="0"/>
            </a:fillRef>
            <a:effectRef idx="0">
              <a:scrgbClr r="0" g="0" b="0"/>
            </a:effectRef>
            <a:fontRef idx="minor"/>
          </p:style>
          <p:txBody>
            <a:bodyPr lIns="119703" tIns="59852" rIns="119703" bIns="59852"/>
            <a:lstStyle/>
            <a:p>
              <a:pPr>
                <a:lnSpc>
                  <a:spcPct val="400000"/>
                </a:lnSpc>
              </a:pPr>
              <a:r>
                <a:rPr lang="en-CA" sz="1862" spc="-1" dirty="0" err="1">
                  <a:solidFill>
                    <a:schemeClr val="tx1">
                      <a:lumMod val="75000"/>
                    </a:schemeClr>
                  </a:solidFill>
                  <a:uFill>
                    <a:solidFill>
                      <a:srgbClr val="FFFFFF"/>
                    </a:solidFill>
                  </a:uFill>
                  <a:latin typeface="Arial"/>
                  <a:ea typeface="DejaVu Sans"/>
                </a:rPr>
                <a:t>linkedin.com</a:t>
              </a:r>
              <a:r>
                <a:rPr lang="en-CA" sz="1862" spc="-1" dirty="0">
                  <a:solidFill>
                    <a:schemeClr val="tx1">
                      <a:lumMod val="75000"/>
                    </a:schemeClr>
                  </a:solidFill>
                  <a:uFill>
                    <a:solidFill>
                      <a:srgbClr val="FFFFFF"/>
                    </a:solidFill>
                  </a:uFill>
                  <a:latin typeface="Arial"/>
                  <a:ea typeface="DejaVu Sans"/>
                </a:rPr>
                <a:t>/in/Ben0L0Gardiner</a:t>
              </a:r>
              <a:endParaRPr lang="en-CA" sz="1862" spc="-1" dirty="0">
                <a:solidFill>
                  <a:schemeClr val="tx1">
                    <a:lumMod val="75000"/>
                  </a:schemeClr>
                </a:solidFill>
                <a:uFill>
                  <a:solidFill>
                    <a:srgbClr val="FFFFFF"/>
                  </a:solidFill>
                </a:uFill>
                <a:latin typeface="Arial"/>
              </a:endParaRPr>
            </a:p>
            <a:p>
              <a:pPr>
                <a:lnSpc>
                  <a:spcPct val="400000"/>
                </a:lnSpc>
              </a:pPr>
              <a:r>
                <a:rPr lang="en-CA" sz="1862" spc="-1" dirty="0" err="1">
                  <a:solidFill>
                    <a:schemeClr val="tx1">
                      <a:lumMod val="75000"/>
                    </a:schemeClr>
                  </a:solidFill>
                  <a:uFill>
                    <a:solidFill>
                      <a:srgbClr val="FFFFFF"/>
                    </a:solidFill>
                  </a:uFill>
                  <a:latin typeface="Arial"/>
                  <a:ea typeface="DejaVu Sans"/>
                </a:rPr>
                <a:t>github.com</a:t>
              </a:r>
              <a:r>
                <a:rPr lang="en-CA" sz="1862" spc="-1" dirty="0">
                  <a:solidFill>
                    <a:schemeClr val="tx1">
                      <a:lumMod val="75000"/>
                    </a:schemeClr>
                  </a:solidFill>
                  <a:uFill>
                    <a:solidFill>
                      <a:srgbClr val="FFFFFF"/>
                    </a:solidFill>
                  </a:uFill>
                  <a:latin typeface="Arial"/>
                  <a:ea typeface="DejaVu Sans"/>
                </a:rPr>
                <a:t>/</a:t>
              </a:r>
              <a:r>
                <a:rPr lang="en-CA" sz="1862" spc="-1" dirty="0" err="1">
                  <a:solidFill>
                    <a:schemeClr val="tx1">
                      <a:lumMod val="75000"/>
                    </a:schemeClr>
                  </a:solidFill>
                  <a:uFill>
                    <a:solidFill>
                      <a:srgbClr val="FFFFFF"/>
                    </a:solidFill>
                  </a:uFill>
                  <a:latin typeface="Arial"/>
                  <a:ea typeface="DejaVu Sans"/>
                </a:rPr>
                <a:t>BenGardiner</a:t>
              </a:r>
              <a:endParaRPr lang="en-CA" sz="1862" spc="-1" dirty="0">
                <a:solidFill>
                  <a:schemeClr val="tx1">
                    <a:lumMod val="75000"/>
                  </a:schemeClr>
                </a:solidFill>
                <a:uFill>
                  <a:solidFill>
                    <a:srgbClr val="FFFFFF"/>
                  </a:solidFill>
                </a:uFill>
                <a:latin typeface="Arial"/>
              </a:endParaRPr>
            </a:p>
            <a:p>
              <a:pPr>
                <a:lnSpc>
                  <a:spcPct val="400000"/>
                </a:lnSpc>
              </a:pPr>
              <a:r>
                <a:rPr lang="en-CA" sz="1862" spc="-1" dirty="0" err="1">
                  <a:solidFill>
                    <a:schemeClr val="tx1">
                      <a:lumMod val="75000"/>
                    </a:schemeClr>
                  </a:solidFill>
                  <a:uFill>
                    <a:solidFill>
                      <a:srgbClr val="FFFFFF"/>
                    </a:solidFill>
                  </a:uFill>
                  <a:latin typeface="Arial"/>
                  <a:ea typeface="DejaVu Sans"/>
                </a:rPr>
                <a:t>ben.gardiner@irdeto.com</a:t>
              </a:r>
              <a:endParaRPr lang="en-CA" sz="1862" spc="-1" dirty="0">
                <a:solidFill>
                  <a:schemeClr val="tx1">
                    <a:lumMod val="75000"/>
                  </a:schemeClr>
                </a:solidFill>
                <a:uFill>
                  <a:solidFill>
                    <a:srgbClr val="FFFFFF"/>
                  </a:solidFill>
                </a:uFill>
                <a:latin typeface="Arial"/>
              </a:endParaRPr>
            </a:p>
            <a:p>
              <a:pPr>
                <a:lnSpc>
                  <a:spcPct val="400000"/>
                </a:lnSpc>
              </a:pPr>
              <a:r>
                <a:rPr lang="en-CA" sz="1862" spc="-1" dirty="0">
                  <a:solidFill>
                    <a:schemeClr val="tx1">
                      <a:lumMod val="75000"/>
                    </a:schemeClr>
                  </a:solidFill>
                  <a:uFill>
                    <a:solidFill>
                      <a:srgbClr val="FFFFFF"/>
                    </a:solidFill>
                  </a:uFill>
                  <a:latin typeface="Arial"/>
                  <a:ea typeface="DejaVu Sans"/>
                </a:rPr>
                <a:t>@</a:t>
              </a:r>
              <a:r>
                <a:rPr lang="en-CA" sz="1862" spc="-1" dirty="0" err="1">
                  <a:solidFill>
                    <a:schemeClr val="tx1">
                      <a:lumMod val="75000"/>
                    </a:schemeClr>
                  </a:solidFill>
                  <a:uFill>
                    <a:solidFill>
                      <a:srgbClr val="FFFFFF"/>
                    </a:solidFill>
                  </a:uFill>
                  <a:latin typeface="Arial"/>
                  <a:ea typeface="DejaVu Sans"/>
                </a:rPr>
                <a:t>BenLGardiner</a:t>
              </a:r>
              <a:endParaRPr lang="en-CA" sz="1862" spc="-1" dirty="0">
                <a:solidFill>
                  <a:schemeClr val="tx1">
                    <a:lumMod val="75000"/>
                  </a:schemeClr>
                </a:solidFill>
                <a:uFill>
                  <a:solidFill>
                    <a:srgbClr val="FFFFFF"/>
                  </a:solidFill>
                </a:uFill>
                <a:latin typeface="Arial"/>
              </a:endParaRPr>
            </a:p>
          </p:txBody>
        </p:sp>
        <p:pic>
          <p:nvPicPr>
            <p:cNvPr id="3" name="Picture 2"/>
            <p:cNvPicPr>
              <a:picLocks noChangeAspect="1"/>
            </p:cNvPicPr>
            <p:nvPr/>
          </p:nvPicPr>
          <p:blipFill>
            <a:blip r:embed="rId3">
              <a:duotone>
                <a:schemeClr val="accent6">
                  <a:shade val="45000"/>
                  <a:satMod val="135000"/>
                </a:schemeClr>
                <a:prstClr val="white"/>
              </a:duotone>
            </a:blip>
            <a:stretch>
              <a:fillRect/>
            </a:stretch>
          </p:blipFill>
          <p:spPr>
            <a:xfrm>
              <a:off x="5382132" y="2071634"/>
              <a:ext cx="630807" cy="630807"/>
            </a:xfrm>
            <a:prstGeom prst="rect">
              <a:avLst/>
            </a:prstGeom>
          </p:spPr>
        </p:pic>
        <p:pic>
          <p:nvPicPr>
            <p:cNvPr id="4" name="Picture 3"/>
            <p:cNvPicPr>
              <a:picLocks noChangeAspect="1"/>
            </p:cNvPicPr>
            <p:nvPr/>
          </p:nvPicPr>
          <p:blipFill>
            <a:blip r:embed="rId4">
              <a:duotone>
                <a:schemeClr val="accent6">
                  <a:shade val="45000"/>
                  <a:satMod val="135000"/>
                </a:schemeClr>
                <a:prstClr val="white"/>
              </a:duotone>
            </a:blip>
            <a:stretch>
              <a:fillRect/>
            </a:stretch>
          </p:blipFill>
          <p:spPr>
            <a:xfrm>
              <a:off x="5465350" y="1306018"/>
              <a:ext cx="464372" cy="464372"/>
            </a:xfrm>
            <a:prstGeom prst="rect">
              <a:avLst/>
            </a:prstGeom>
          </p:spPr>
        </p:pic>
        <p:pic>
          <p:nvPicPr>
            <p:cNvPr id="5" name="Picture 4"/>
            <p:cNvPicPr>
              <a:picLocks noChangeAspect="1"/>
            </p:cNvPicPr>
            <p:nvPr/>
          </p:nvPicPr>
          <p:blipFill>
            <a:blip r:embed="rId5">
              <a:duotone>
                <a:schemeClr val="accent6">
                  <a:shade val="45000"/>
                  <a:satMod val="135000"/>
                </a:schemeClr>
                <a:prstClr val="white"/>
              </a:duotone>
            </a:blip>
            <a:stretch>
              <a:fillRect/>
            </a:stretch>
          </p:blipFill>
          <p:spPr>
            <a:xfrm>
              <a:off x="5469145" y="3022387"/>
              <a:ext cx="460577" cy="460577"/>
            </a:xfrm>
            <a:prstGeom prst="rect">
              <a:avLst/>
            </a:prstGeom>
          </p:spPr>
        </p:pic>
        <p:pic>
          <p:nvPicPr>
            <p:cNvPr id="6" name="Picture 5"/>
            <p:cNvPicPr>
              <a:picLocks noChangeAspect="1"/>
            </p:cNvPicPr>
            <p:nvPr/>
          </p:nvPicPr>
          <p:blipFill>
            <a:blip r:embed="rId6">
              <a:duotone>
                <a:schemeClr val="accent6">
                  <a:shade val="45000"/>
                  <a:satMod val="135000"/>
                </a:schemeClr>
                <a:prstClr val="white"/>
              </a:duotone>
            </a:blip>
            <a:stretch>
              <a:fillRect/>
            </a:stretch>
          </p:blipFill>
          <p:spPr>
            <a:xfrm>
              <a:off x="5431825" y="3802910"/>
              <a:ext cx="531419" cy="531419"/>
            </a:xfrm>
            <a:prstGeom prst="rect">
              <a:avLst/>
            </a:prstGeom>
          </p:spPr>
        </p:pic>
      </p:grpSp>
    </p:spTree>
    <p:extLst>
      <p:ext uri="{BB962C8B-B14F-4D97-AF65-F5344CB8AC3E}">
        <p14:creationId xmlns:p14="http://schemas.microsoft.com/office/powerpoint/2010/main" val="6292709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216902" y="2681167"/>
            <a:ext cx="5146468" cy="4168350"/>
          </a:xfrm>
          <a:prstGeom prst="rect">
            <a:avLst/>
          </a:prstGeom>
          <a:noFill/>
          <a:ln>
            <a:noFill/>
          </a:ln>
        </p:spPr>
        <p:style>
          <a:lnRef idx="0">
            <a:scrgbClr r="0" g="0" b="0"/>
          </a:lnRef>
          <a:fillRef idx="0">
            <a:scrgbClr r="0" g="0" b="0"/>
          </a:fillRef>
          <a:effectRef idx="0">
            <a:scrgbClr r="0" g="0" b="0"/>
          </a:effectRef>
          <a:fontRef idx="minor"/>
        </p:style>
        <p:txBody>
          <a:bodyPr lIns="119703" tIns="121618" rIns="119703" bIns="121618"/>
          <a:lstStyle/>
          <a:p>
            <a:pPr marL="456296" indent="-454860">
              <a:spcBef>
                <a:spcPts val="479"/>
              </a:spcBef>
              <a:buClr>
                <a:srgbClr val="4C4C4C"/>
              </a:buClr>
              <a:buFont typeface="Calibri"/>
              <a:buChar char="▪"/>
            </a:pPr>
            <a:r>
              <a:rPr lang="en-CA" sz="2394" spc="-1" dirty="0" err="1">
                <a:solidFill>
                  <a:srgbClr val="4C4C4C"/>
                </a:solidFill>
                <a:uFill>
                  <a:solidFill>
                    <a:srgbClr val="FFFFFF"/>
                  </a:solidFill>
                </a:uFill>
                <a:latin typeface="Arial"/>
                <a:ea typeface="DejaVu Sans"/>
              </a:rPr>
              <a:t>Irdeto</a:t>
            </a:r>
            <a:r>
              <a:rPr lang="en-CA" sz="2394" spc="-1" dirty="0">
                <a:solidFill>
                  <a:srgbClr val="4C4C4C"/>
                </a:solidFill>
                <a:uFill>
                  <a:solidFill>
                    <a:srgbClr val="FFFFFF"/>
                  </a:solidFill>
                </a:uFill>
                <a:latin typeface="Arial"/>
                <a:ea typeface="DejaVu Sans"/>
              </a:rPr>
              <a:t> is a pioneer in digital platform and application security.</a:t>
            </a:r>
            <a:endParaRPr lang="en-CA" sz="2394" spc="-1" dirty="0">
              <a:solidFill>
                <a:srgbClr val="000000"/>
              </a:solidFill>
              <a:uFill>
                <a:solidFill>
                  <a:srgbClr val="FFFFFF"/>
                </a:solidFill>
              </a:uFill>
              <a:latin typeface="Arial"/>
            </a:endParaRPr>
          </a:p>
          <a:p>
            <a:pPr marL="456296" indent="-454860">
              <a:spcBef>
                <a:spcPts val="479"/>
              </a:spcBef>
              <a:buClr>
                <a:srgbClr val="4C4C4C"/>
              </a:buClr>
              <a:buFont typeface="Calibri"/>
              <a:buChar char="▪"/>
            </a:pPr>
            <a:r>
              <a:rPr lang="en-CA" sz="2394" spc="-1" dirty="0">
                <a:solidFill>
                  <a:srgbClr val="4C4C4C"/>
                </a:solidFill>
                <a:uFill>
                  <a:solidFill>
                    <a:srgbClr val="FFFFFF"/>
                  </a:solidFill>
                </a:uFill>
                <a:latin typeface="Arial"/>
                <a:ea typeface="DejaVu Sans"/>
              </a:rPr>
              <a:t>~50 years of security expertise.</a:t>
            </a:r>
            <a:endParaRPr lang="en-CA" sz="2394" spc="-1" dirty="0">
              <a:solidFill>
                <a:srgbClr val="000000"/>
              </a:solidFill>
              <a:uFill>
                <a:solidFill>
                  <a:srgbClr val="FFFFFF"/>
                </a:solidFill>
              </a:uFill>
              <a:latin typeface="Arial"/>
            </a:endParaRPr>
          </a:p>
          <a:p>
            <a:pPr marL="456296" indent="-454860">
              <a:spcBef>
                <a:spcPts val="479"/>
              </a:spcBef>
              <a:buClr>
                <a:srgbClr val="4C4C4C"/>
              </a:buClr>
              <a:buFont typeface="Calibri"/>
              <a:buChar char="▪"/>
            </a:pPr>
            <a:r>
              <a:rPr lang="en-CA" sz="2394" spc="-1" dirty="0">
                <a:solidFill>
                  <a:srgbClr val="4C4C4C"/>
                </a:solidFill>
                <a:uFill>
                  <a:solidFill>
                    <a:srgbClr val="FFFFFF"/>
                  </a:solidFill>
                </a:uFill>
                <a:latin typeface="Arial"/>
                <a:ea typeface="DejaVu Sans"/>
              </a:rPr>
              <a:t>Its software security technology and cyber services:</a:t>
            </a:r>
            <a:endParaRPr lang="en-CA" sz="2394" spc="-1" dirty="0">
              <a:solidFill>
                <a:srgbClr val="000000"/>
              </a:solidFill>
              <a:uFill>
                <a:solidFill>
                  <a:srgbClr val="FFFFFF"/>
                </a:solidFill>
              </a:uFill>
              <a:latin typeface="Arial"/>
            </a:endParaRPr>
          </a:p>
          <a:p>
            <a:pPr marL="988243" lvl="1" indent="-378731">
              <a:spcBef>
                <a:spcPts val="426"/>
              </a:spcBef>
              <a:buClr>
                <a:srgbClr val="4C4C4C"/>
              </a:buClr>
              <a:buFont typeface="Calibri"/>
              <a:buChar char="▪"/>
            </a:pPr>
            <a:r>
              <a:rPr lang="en-CA" sz="2128" spc="-1" dirty="0">
                <a:solidFill>
                  <a:srgbClr val="4C4C4C"/>
                </a:solidFill>
                <a:uFill>
                  <a:solidFill>
                    <a:srgbClr val="FFFFFF"/>
                  </a:solidFill>
                </a:uFill>
                <a:latin typeface="Arial"/>
                <a:ea typeface="DejaVu Sans"/>
              </a:rPr>
              <a:t>Protect more than 5B devices &amp; applications.</a:t>
            </a:r>
            <a:endParaRPr lang="en-CA" sz="2394" spc="-1" dirty="0">
              <a:solidFill>
                <a:srgbClr val="000000"/>
              </a:solidFill>
              <a:uFill>
                <a:solidFill>
                  <a:srgbClr val="FFFFFF"/>
                </a:solidFill>
              </a:uFill>
              <a:latin typeface="Arial"/>
            </a:endParaRPr>
          </a:p>
          <a:p>
            <a:pPr marL="988243" lvl="1" indent="-378731">
              <a:spcBef>
                <a:spcPts val="426"/>
              </a:spcBef>
              <a:buClr>
                <a:srgbClr val="4C4C4C"/>
              </a:buClr>
              <a:buFont typeface="Calibri"/>
              <a:buChar char="▪"/>
            </a:pPr>
            <a:r>
              <a:rPr lang="en-CA" sz="2128" spc="-1" dirty="0">
                <a:solidFill>
                  <a:srgbClr val="4C4C4C"/>
                </a:solidFill>
                <a:uFill>
                  <a:solidFill>
                    <a:srgbClr val="FFFFFF"/>
                  </a:solidFill>
                </a:uFill>
                <a:latin typeface="Arial"/>
                <a:ea typeface="DejaVu Sans"/>
              </a:rPr>
              <a:t>Protect against cyberattacks for some of the world’s best known brands. </a:t>
            </a:r>
            <a:endParaRPr lang="en-CA" sz="2394" spc="-1" dirty="0">
              <a:solidFill>
                <a:srgbClr val="000000"/>
              </a:solidFill>
              <a:uFill>
                <a:solidFill>
                  <a:srgbClr val="FFFFFF"/>
                </a:solidFill>
              </a:uFill>
              <a:latin typeface="Arial"/>
            </a:endParaRPr>
          </a:p>
        </p:txBody>
      </p:sp>
      <p:sp>
        <p:nvSpPr>
          <p:cNvPr id="241" name="CustomShape 2"/>
          <p:cNvSpPr/>
          <p:nvPr/>
        </p:nvSpPr>
        <p:spPr>
          <a:xfrm>
            <a:off x="6528647" y="2727030"/>
            <a:ext cx="5023662" cy="2781422"/>
          </a:xfrm>
          <a:prstGeom prst="rect">
            <a:avLst/>
          </a:prstGeom>
          <a:noFill/>
          <a:ln>
            <a:noFill/>
          </a:ln>
        </p:spPr>
        <p:style>
          <a:lnRef idx="0">
            <a:scrgbClr r="0" g="0" b="0"/>
          </a:lnRef>
          <a:fillRef idx="0">
            <a:scrgbClr r="0" g="0" b="0"/>
          </a:fillRef>
          <a:effectRef idx="0">
            <a:scrgbClr r="0" g="0" b="0"/>
          </a:effectRef>
          <a:fontRef idx="minor"/>
        </p:style>
        <p:txBody>
          <a:bodyPr lIns="119703" tIns="59852" rIns="119703" bIns="59852"/>
          <a:lstStyle/>
          <a:p>
            <a:pPr marL="456296" indent="-454860">
              <a:spcBef>
                <a:spcPts val="479"/>
              </a:spcBef>
              <a:buClr>
                <a:srgbClr val="4C4C4C"/>
              </a:buClr>
              <a:buFont typeface="Calibri"/>
              <a:buChar char="▪"/>
            </a:pPr>
            <a:r>
              <a:rPr lang="en-CA" sz="2394" spc="-1" dirty="0" err="1">
                <a:uFill>
                  <a:solidFill>
                    <a:srgbClr val="FFFFFF"/>
                  </a:solidFill>
                </a:uFill>
                <a:latin typeface="Arial"/>
                <a:ea typeface="DejaVu Sans"/>
              </a:rPr>
              <a:t>Cloakware</a:t>
            </a:r>
            <a:r>
              <a:rPr lang="en-CA" sz="2394" spc="-1" dirty="0">
                <a:uFill>
                  <a:solidFill>
                    <a:srgbClr val="FFFFFF"/>
                  </a:solidFill>
                </a:uFill>
                <a:latin typeface="Arial"/>
                <a:ea typeface="DejaVu Sans"/>
              </a:rPr>
              <a:t> for Automotive by </a:t>
            </a:r>
            <a:r>
              <a:rPr lang="en-CA" sz="2394" spc="-1" dirty="0" err="1">
                <a:uFill>
                  <a:solidFill>
                    <a:srgbClr val="FFFFFF"/>
                  </a:solidFill>
                </a:uFill>
                <a:latin typeface="Arial"/>
                <a:ea typeface="DejaVu Sans"/>
              </a:rPr>
              <a:t>Irdeto</a:t>
            </a:r>
            <a:r>
              <a:rPr lang="en-CA" sz="2394" spc="-1" dirty="0">
                <a:uFill>
                  <a:solidFill>
                    <a:srgbClr val="FFFFFF"/>
                  </a:solidFill>
                </a:uFill>
                <a:latin typeface="Arial"/>
                <a:ea typeface="DejaVu Sans"/>
              </a:rPr>
              <a:t> helps automakers and tier-one suppliers protect their brand and save cost in the battle against cybercriminals by creating a secure, tamper-proof environment for vehicle software. </a:t>
            </a:r>
            <a:endParaRPr lang="en-CA" sz="2394" spc="-1" dirty="0">
              <a:uFill>
                <a:solidFill>
                  <a:srgbClr val="FFFFFF"/>
                </a:solidFill>
              </a:uFill>
              <a:latin typeface="Arial"/>
            </a:endParaRPr>
          </a:p>
        </p:txBody>
      </p:sp>
      <p:sp>
        <p:nvSpPr>
          <p:cNvPr id="2" name="Title 1"/>
          <p:cNvSpPr>
            <a:spLocks noGrp="1"/>
          </p:cNvSpPr>
          <p:nvPr>
            <p:ph type="title"/>
          </p:nvPr>
        </p:nvSpPr>
        <p:spPr>
          <a:xfrm>
            <a:off x="529389" y="128337"/>
            <a:ext cx="10033516" cy="723392"/>
          </a:xfrm>
        </p:spPr>
        <p:txBody>
          <a:bodyPr/>
          <a:lstStyle/>
          <a:p>
            <a:r>
              <a:rPr lang="en-US" dirty="0"/>
              <a:t>About </a:t>
            </a:r>
            <a:r>
              <a:rPr lang="en-US" dirty="0" err="1"/>
              <a:t>Irdeto</a:t>
            </a:r>
            <a:endParaRPr lang="en-US" dirty="0"/>
          </a:p>
        </p:txBody>
      </p:sp>
      <p:grpSp>
        <p:nvGrpSpPr>
          <p:cNvPr id="5" name="Group 4"/>
          <p:cNvGrpSpPr/>
          <p:nvPr/>
        </p:nvGrpSpPr>
        <p:grpSpPr>
          <a:xfrm>
            <a:off x="6703910" y="1240651"/>
            <a:ext cx="4673132" cy="1230980"/>
            <a:chOff x="5239512" y="673789"/>
            <a:chExt cx="4251384" cy="1119886"/>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9512" y="673789"/>
              <a:ext cx="3057709" cy="1119886"/>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64432" y="901783"/>
              <a:ext cx="1426464" cy="638343"/>
            </a:xfrm>
            <a:prstGeom prst="rect">
              <a:avLst/>
            </a:prstGeom>
          </p:spPr>
        </p:pic>
      </p:gr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549" y="762892"/>
            <a:ext cx="4037730" cy="2186497"/>
          </a:xfrm>
          <a:prstGeom prst="rect">
            <a:avLst/>
          </a:prstGeom>
        </p:spPr>
      </p:pic>
    </p:spTree>
    <p:extLst>
      <p:ext uri="{BB962C8B-B14F-4D97-AF65-F5344CB8AC3E}">
        <p14:creationId xmlns:p14="http://schemas.microsoft.com/office/powerpoint/2010/main" val="1923910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a:xfrm>
            <a:off x="608092" y="1295403"/>
            <a:ext cx="10945734" cy="4830233"/>
          </a:xfrm>
        </p:spPr>
        <p:txBody>
          <a:bodyPr>
            <a:noAutofit/>
          </a:bodyPr>
          <a:lstStyle/>
          <a:p>
            <a:r>
              <a:rPr lang="en-US" sz="3600" dirty="0"/>
              <a:t>20 </a:t>
            </a:r>
            <a:r>
              <a:rPr lang="en-US" sz="3600" dirty="0" smtClean="0"/>
              <a:t>minutes</a:t>
            </a:r>
            <a:endParaRPr lang="en-US" sz="3600" dirty="0"/>
          </a:p>
          <a:p>
            <a:pPr lvl="1"/>
            <a:r>
              <a:rPr lang="en-US" sz="3334" dirty="0" smtClean="0"/>
              <a:t>Motivations: Why would I want to do this?</a:t>
            </a:r>
          </a:p>
          <a:p>
            <a:pPr lvl="1"/>
            <a:r>
              <a:rPr lang="en-US" sz="3334" dirty="0" smtClean="0"/>
              <a:t>What </a:t>
            </a:r>
            <a:r>
              <a:rPr lang="en-US" sz="3334" dirty="0"/>
              <a:t>are Attack Trees? What are Threat Assessments?</a:t>
            </a:r>
          </a:p>
          <a:p>
            <a:pPr lvl="1"/>
            <a:r>
              <a:rPr lang="en-US" sz="3334" dirty="0"/>
              <a:t>How can </a:t>
            </a:r>
            <a:r>
              <a:rPr lang="en-US" sz="3334" dirty="0" smtClean="0"/>
              <a:t>I do this?</a:t>
            </a:r>
            <a:endParaRPr lang="en-US" sz="3334" dirty="0"/>
          </a:p>
          <a:p>
            <a:pPr lvl="1"/>
            <a:r>
              <a:rPr lang="en-US" sz="3334" dirty="0"/>
              <a:t>Should </a:t>
            </a:r>
            <a:r>
              <a:rPr lang="en-US" sz="3334" dirty="0" smtClean="0"/>
              <a:t>I do this?</a:t>
            </a:r>
          </a:p>
          <a:p>
            <a:r>
              <a:rPr lang="en-US" sz="3600" dirty="0" smtClean="0"/>
              <a:t>Feel free to stop me for questions at any time</a:t>
            </a:r>
          </a:p>
        </p:txBody>
      </p:sp>
      <p:sp>
        <p:nvSpPr>
          <p:cNvPr id="4" name="Title 3"/>
          <p:cNvSpPr>
            <a:spLocks noGrp="1"/>
          </p:cNvSpPr>
          <p:nvPr>
            <p:ph type="title"/>
          </p:nvPr>
        </p:nvSpPr>
        <p:spPr/>
        <p:txBody>
          <a:bodyPr>
            <a:noAutofit/>
          </a:bodyPr>
          <a:lstStyle/>
          <a:p>
            <a:r>
              <a:rPr lang="en-US" sz="4788"/>
              <a:t>Agenda, etc.</a:t>
            </a:r>
          </a:p>
        </p:txBody>
      </p:sp>
    </p:spTree>
    <p:extLst>
      <p:ext uri="{BB962C8B-B14F-4D97-AF65-F5344CB8AC3E}">
        <p14:creationId xmlns:p14="http://schemas.microsoft.com/office/powerpoint/2010/main" val="11906383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2"/>
          </p:nvPr>
        </p:nvSpPr>
        <p:spPr/>
        <p:txBody>
          <a:bodyPr>
            <a:noAutofit/>
          </a:bodyPr>
          <a:lstStyle/>
          <a:p>
            <a:r>
              <a:rPr lang="en-US" sz="3724"/>
              <a:t>Fixing Later </a:t>
            </a:r>
            <a:r>
              <a:rPr lang="en-US" sz="3724">
                <a:sym typeface="Wingdings"/>
              </a:rPr>
              <a:t></a:t>
            </a:r>
            <a:r>
              <a:rPr lang="en-US" sz="3724"/>
              <a:t> Overhauls</a:t>
            </a:r>
          </a:p>
          <a:p>
            <a:r>
              <a:rPr lang="en-US" sz="3724"/>
              <a:t>Does take time now, but could save time in the long run</a:t>
            </a:r>
          </a:p>
          <a:p>
            <a:r>
              <a:rPr lang="en-US" sz="3724"/>
              <a:t>And focuses efforts to areas that need it</a:t>
            </a:r>
          </a:p>
        </p:txBody>
      </p:sp>
      <p:sp>
        <p:nvSpPr>
          <p:cNvPr id="7" name="Title 6"/>
          <p:cNvSpPr>
            <a:spLocks noGrp="1"/>
          </p:cNvSpPr>
          <p:nvPr>
            <p:ph type="title"/>
          </p:nvPr>
        </p:nvSpPr>
        <p:spPr/>
        <p:txBody>
          <a:bodyPr>
            <a:noAutofit/>
          </a:bodyPr>
          <a:lstStyle/>
          <a:p>
            <a:r>
              <a:rPr lang="en-US" sz="4400" dirty="0" smtClean="0"/>
              <a:t>Motivation: More </a:t>
            </a:r>
            <a:r>
              <a:rPr lang="en-US" sz="4400" dirty="0"/>
              <a:t>Effective to Fix Early</a:t>
            </a:r>
          </a:p>
        </p:txBody>
      </p:sp>
      <p:pic>
        <p:nvPicPr>
          <p:cNvPr id="10" name="Picture Placeholder 54" descr="infrastructure.png"/>
          <p:cNvPicPr>
            <a:picLocks noGrp="1" noChangeAspect="1"/>
          </p:cNvPicPr>
          <p:nvPr>
            <p:ph sz="quarter" idx="4"/>
          </p:nvPr>
        </p:nvPicPr>
        <p:blipFill>
          <a:blip r:embed="rId3">
            <a:extLst>
              <a:ext uri="{28A0092B-C50C-407E-A947-70E740481C1C}">
                <a14:useLocalDpi xmlns:a14="http://schemas.microsoft.com/office/drawing/2010/main" val="0"/>
              </a:ext>
            </a:extLst>
          </a:blip>
          <a:srcRect t="122" b="122"/>
          <a:stretch>
            <a:fillRect/>
          </a:stretch>
        </p:blipFill>
        <p:spPr>
          <a:xfrm>
            <a:off x="7175399" y="2023450"/>
            <a:ext cx="3380991" cy="3372741"/>
          </a:xfrm>
        </p:spPr>
      </p:pic>
    </p:spTree>
    <p:extLst>
      <p:ext uri="{BB962C8B-B14F-4D97-AF65-F5344CB8AC3E}">
        <p14:creationId xmlns:p14="http://schemas.microsoft.com/office/powerpoint/2010/main" val="1006796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normAutofit/>
          </a:bodyPr>
          <a:lstStyle/>
          <a:p>
            <a:r>
              <a:rPr lang="en-US" sz="3724"/>
              <a:t>A model of</a:t>
            </a:r>
            <a:r>
              <a:rPr lang="is-IS" sz="3724"/>
              <a:t>…</a:t>
            </a:r>
            <a:endParaRPr lang="en-US" sz="3724"/>
          </a:p>
          <a:p>
            <a:endParaRPr lang="en-US" sz="3724"/>
          </a:p>
          <a:p>
            <a:r>
              <a:rPr lang="en-US" sz="3724"/>
              <a:t>the many ways to achieve a (nefarious) goal</a:t>
            </a:r>
          </a:p>
        </p:txBody>
      </p:sp>
      <p:graphicFrame>
        <p:nvGraphicFramePr>
          <p:cNvPr id="5" name="Content Placeholder 4"/>
          <p:cNvGraphicFramePr>
            <a:graphicFrameLocks noGrp="1"/>
          </p:cNvGraphicFramePr>
          <p:nvPr>
            <p:ph sz="quarter" idx="4"/>
            <p:extLst/>
          </p:nvPr>
        </p:nvGraphicFramePr>
        <p:xfrm>
          <a:off x="608093" y="3184870"/>
          <a:ext cx="10945654" cy="2934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Autofit/>
          </a:bodyPr>
          <a:lstStyle/>
          <a:p>
            <a:r>
              <a:rPr lang="en-US" sz="4788"/>
              <a:t>Attack Trees?</a:t>
            </a:r>
          </a:p>
        </p:txBody>
      </p:sp>
      <p:graphicFrame>
        <p:nvGraphicFramePr>
          <p:cNvPr id="6" name="Content Placeholder 4"/>
          <p:cNvGraphicFramePr>
            <a:graphicFrameLocks/>
          </p:cNvGraphicFramePr>
          <p:nvPr>
            <p:extLst>
              <p:ext uri="{D42A27DB-BD31-4B8C-83A1-F6EECF244321}">
                <p14:modId xmlns:p14="http://schemas.microsoft.com/office/powerpoint/2010/main" val="142552590"/>
              </p:ext>
            </p:extLst>
          </p:nvPr>
        </p:nvGraphicFramePr>
        <p:xfrm>
          <a:off x="3837830" y="318397"/>
          <a:ext cx="8113538" cy="62428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Content Placeholder 4"/>
          <p:cNvGraphicFramePr>
            <a:graphicFrameLocks/>
          </p:cNvGraphicFramePr>
          <p:nvPr>
            <p:extLst>
              <p:ext uri="{D42A27DB-BD31-4B8C-83A1-F6EECF244321}">
                <p14:modId xmlns:p14="http://schemas.microsoft.com/office/powerpoint/2010/main" val="357469743"/>
              </p:ext>
            </p:extLst>
          </p:nvPr>
        </p:nvGraphicFramePr>
        <p:xfrm>
          <a:off x="5621251" y="3710519"/>
          <a:ext cx="10945654" cy="293409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04945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Graphic spid="5" grpId="0">
        <p:bldAsOne/>
      </p:bldGraphic>
      <p:bldGraphic spid="5" grpId="1">
        <p:bldAsOne/>
      </p:bldGraphic>
      <p:bldGraphic spid="6" grpId="0">
        <p:bldAsOne/>
      </p:bldGraphic>
      <p:bldGraphic spid="7" grpId="0">
        <p:bldAsOne/>
      </p:bldGraphic>
      <p:bldGraphic spid="7" grpId="1">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4788"/>
              <a:t>Anatomy of an Attack Tree</a:t>
            </a:r>
          </a:p>
        </p:txBody>
      </p:sp>
      <p:graphicFrame>
        <p:nvGraphicFramePr>
          <p:cNvPr id="6" name="Content Placeholder 4"/>
          <p:cNvGraphicFramePr>
            <a:graphicFrameLocks noGrp="1"/>
          </p:cNvGraphicFramePr>
          <p:nvPr>
            <p:ph sz="quarter" idx="10"/>
            <p:extLst/>
          </p:nvPr>
        </p:nvGraphicFramePr>
        <p:xfrm>
          <a:off x="304046" y="1097981"/>
          <a:ext cx="11553746" cy="49660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Donut 6"/>
          <p:cNvSpPr/>
          <p:nvPr/>
        </p:nvSpPr>
        <p:spPr>
          <a:xfrm>
            <a:off x="0" y="3437242"/>
            <a:ext cx="2256534" cy="1890213"/>
          </a:xfrm>
          <a:prstGeom prst="donut">
            <a:avLst>
              <a:gd name="adj" fmla="val 794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256">
              <a:solidFill>
                <a:schemeClr val="tx1"/>
              </a:solidFill>
            </a:endParaRPr>
          </a:p>
        </p:txBody>
      </p:sp>
      <p:sp>
        <p:nvSpPr>
          <p:cNvPr id="8" name="Donut 7"/>
          <p:cNvSpPr/>
          <p:nvPr/>
        </p:nvSpPr>
        <p:spPr>
          <a:xfrm>
            <a:off x="2256534" y="2124241"/>
            <a:ext cx="5392236" cy="2983423"/>
          </a:xfrm>
          <a:prstGeom prst="donut">
            <a:avLst>
              <a:gd name="adj" fmla="val 794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256">
              <a:solidFill>
                <a:schemeClr val="tx1"/>
              </a:solidFill>
            </a:endParaRPr>
          </a:p>
        </p:txBody>
      </p:sp>
      <p:sp>
        <p:nvSpPr>
          <p:cNvPr id="9" name="Donut 8"/>
          <p:cNvSpPr/>
          <p:nvPr/>
        </p:nvSpPr>
        <p:spPr>
          <a:xfrm>
            <a:off x="2329797" y="4018013"/>
            <a:ext cx="2622854" cy="1567852"/>
          </a:xfrm>
          <a:prstGeom prst="donut">
            <a:avLst>
              <a:gd name="adj" fmla="val 794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256">
              <a:solidFill>
                <a:schemeClr val="tx1"/>
              </a:solidFill>
            </a:endParaRPr>
          </a:p>
        </p:txBody>
      </p:sp>
      <p:sp>
        <p:nvSpPr>
          <p:cNvPr id="10" name="Donut 9"/>
          <p:cNvSpPr/>
          <p:nvPr/>
        </p:nvSpPr>
        <p:spPr>
          <a:xfrm>
            <a:off x="4769492" y="3539812"/>
            <a:ext cx="2622854" cy="1567852"/>
          </a:xfrm>
          <a:prstGeom prst="donut">
            <a:avLst>
              <a:gd name="adj" fmla="val 794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256">
              <a:solidFill>
                <a:schemeClr val="tx1"/>
              </a:solidFill>
            </a:endParaRPr>
          </a:p>
        </p:txBody>
      </p:sp>
      <p:sp>
        <p:nvSpPr>
          <p:cNvPr id="14" name="Donut 13"/>
          <p:cNvSpPr/>
          <p:nvPr/>
        </p:nvSpPr>
        <p:spPr>
          <a:xfrm>
            <a:off x="9814946" y="3162109"/>
            <a:ext cx="2277293" cy="1246317"/>
          </a:xfrm>
          <a:prstGeom prst="donut">
            <a:avLst>
              <a:gd name="adj" fmla="val 794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256">
              <a:solidFill>
                <a:schemeClr val="tx1"/>
              </a:solidFill>
            </a:endParaRPr>
          </a:p>
        </p:txBody>
      </p:sp>
      <p:sp>
        <p:nvSpPr>
          <p:cNvPr id="15" name="Donut 14"/>
          <p:cNvSpPr/>
          <p:nvPr/>
        </p:nvSpPr>
        <p:spPr>
          <a:xfrm>
            <a:off x="9814945" y="4237355"/>
            <a:ext cx="2277293" cy="1246317"/>
          </a:xfrm>
          <a:prstGeom prst="donut">
            <a:avLst>
              <a:gd name="adj" fmla="val 794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256">
              <a:solidFill>
                <a:schemeClr val="tx1"/>
              </a:solidFill>
            </a:endParaRPr>
          </a:p>
        </p:txBody>
      </p:sp>
      <p:sp>
        <p:nvSpPr>
          <p:cNvPr id="16" name="Donut 15"/>
          <p:cNvSpPr/>
          <p:nvPr/>
        </p:nvSpPr>
        <p:spPr>
          <a:xfrm>
            <a:off x="7457060" y="1646699"/>
            <a:ext cx="2277293" cy="1246317"/>
          </a:xfrm>
          <a:prstGeom prst="donut">
            <a:avLst>
              <a:gd name="adj" fmla="val 794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256">
              <a:solidFill>
                <a:schemeClr val="tx1"/>
              </a:solidFill>
            </a:endParaRPr>
          </a:p>
        </p:txBody>
      </p:sp>
      <p:sp>
        <p:nvSpPr>
          <p:cNvPr id="17" name="Donut 16"/>
          <p:cNvSpPr/>
          <p:nvPr/>
        </p:nvSpPr>
        <p:spPr>
          <a:xfrm>
            <a:off x="7457058" y="2721946"/>
            <a:ext cx="2277293" cy="1246317"/>
          </a:xfrm>
          <a:prstGeom prst="donut">
            <a:avLst>
              <a:gd name="adj" fmla="val 7946"/>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4256">
              <a:solidFill>
                <a:schemeClr val="tx1"/>
              </a:solidFill>
            </a:endParaRPr>
          </a:p>
        </p:txBody>
      </p:sp>
    </p:spTree>
    <p:extLst>
      <p:ext uri="{BB962C8B-B14F-4D97-AF65-F5344CB8AC3E}">
        <p14:creationId xmlns:p14="http://schemas.microsoft.com/office/powerpoint/2010/main" val="211492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4"/>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a:t>Attacker Objectives have both:</a:t>
            </a:r>
          </a:p>
          <a:p>
            <a:pPr marL="914339" lvl="1" indent="-457200">
              <a:buFont typeface="+mj-lt"/>
              <a:buAutoNum type="arabicPeriod"/>
            </a:pPr>
            <a:r>
              <a:rPr lang="en-US" dirty="0"/>
              <a:t>Clear Attacker Motivations</a:t>
            </a:r>
          </a:p>
          <a:p>
            <a:pPr marL="914339" lvl="1" indent="-457200">
              <a:buFont typeface="+mj-lt"/>
              <a:buAutoNum type="arabicPeriod"/>
            </a:pPr>
            <a:r>
              <a:rPr lang="en-US" dirty="0"/>
              <a:t>Clear Impacts (Severities) on the </a:t>
            </a:r>
            <a:r>
              <a:rPr lang="en-US" dirty="0" smtClean="0"/>
              <a:t>Company / Org. / Stakeholders</a:t>
            </a:r>
            <a:endParaRPr lang="en-US" dirty="0"/>
          </a:p>
          <a:p>
            <a:endParaRPr lang="en-US" dirty="0"/>
          </a:p>
        </p:txBody>
      </p:sp>
      <p:sp>
        <p:nvSpPr>
          <p:cNvPr id="4" name="Title 3"/>
          <p:cNvSpPr>
            <a:spLocks noGrp="1"/>
          </p:cNvSpPr>
          <p:nvPr>
            <p:ph type="title"/>
          </p:nvPr>
        </p:nvSpPr>
        <p:spPr/>
        <p:txBody>
          <a:bodyPr/>
          <a:lstStyle/>
          <a:p>
            <a:r>
              <a:rPr lang="en-US"/>
              <a:t>Attacker Objectives are</a:t>
            </a:r>
            <a:r>
              <a:rPr lang="is-IS"/>
              <a:t>…</a:t>
            </a:r>
            <a:endParaRPr lang="en-US"/>
          </a:p>
        </p:txBody>
      </p:sp>
      <p:sp>
        <p:nvSpPr>
          <p:cNvPr id="5" name="Slide Number Placeholder 4"/>
          <p:cNvSpPr>
            <a:spLocks noGrp="1"/>
          </p:cNvSpPr>
          <p:nvPr>
            <p:ph type="sldNum" sz="quarter" idx="12"/>
          </p:nvPr>
        </p:nvSpPr>
        <p:spPr/>
        <p:txBody>
          <a:bodyPr/>
          <a:lstStyle/>
          <a:p>
            <a:fld id="{ED15D8D4-6744-C546-ACF7-1664D57E01C1}" type="slidenum">
              <a:rPr lang="en-US" smtClean="0"/>
              <a:pPr/>
              <a:t>8</a:t>
            </a:fld>
            <a:endParaRPr lang="en-US" dirty="0"/>
          </a:p>
        </p:txBody>
      </p:sp>
      <p:graphicFrame>
        <p:nvGraphicFramePr>
          <p:cNvPr id="7" name="Content Placeholder 4"/>
          <p:cNvGraphicFramePr>
            <a:graphicFrameLocks noGrp="1"/>
          </p:cNvGraphicFramePr>
          <p:nvPr>
            <p:ph sz="quarter" idx="4"/>
            <p:extLst>
              <p:ext uri="{D42A27DB-BD31-4B8C-83A1-F6EECF244321}">
                <p14:modId xmlns:p14="http://schemas.microsoft.com/office/powerpoint/2010/main" val="1857602653"/>
              </p:ext>
            </p:extLst>
          </p:nvPr>
        </p:nvGraphicFramePr>
        <p:xfrm>
          <a:off x="6178550" y="1295400"/>
          <a:ext cx="5375275" cy="48307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9" name="Straight Arrow Connector 8"/>
          <p:cNvCxnSpPr/>
          <p:nvPr/>
        </p:nvCxnSpPr>
        <p:spPr>
          <a:xfrm>
            <a:off x="8085221" y="130261"/>
            <a:ext cx="0" cy="768098"/>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1" name="Left Brace 10"/>
          <p:cNvSpPr/>
          <p:nvPr/>
        </p:nvSpPr>
        <p:spPr>
          <a:xfrm rot="5400000">
            <a:off x="7968559" y="526446"/>
            <a:ext cx="269918" cy="119162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170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normAutofit/>
          </a:bodyPr>
          <a:lstStyle/>
          <a:p>
            <a:r>
              <a:rPr lang="en-US"/>
              <a:t>Making a List: things an Attacker might like to do.</a:t>
            </a:r>
          </a:p>
          <a:p>
            <a:endParaRPr lang="en-US"/>
          </a:p>
          <a:p>
            <a:r>
              <a:rPr lang="en-US"/>
              <a:t>E.g. “Game Over”s or Attacker Money Makers</a:t>
            </a:r>
          </a:p>
          <a:p>
            <a:endParaRPr lang="en-US"/>
          </a:p>
          <a:p>
            <a:r>
              <a:rPr lang="en-US"/>
              <a:t>It helps to ask: ”What affects the bottom line?”</a:t>
            </a:r>
          </a:p>
          <a:p>
            <a:pPr lvl="1"/>
            <a:r>
              <a:rPr lang="en-US"/>
              <a:t>E.g. Revenue Loss, IP Theft, Brand Damage </a:t>
            </a:r>
            <a:r>
              <a:rPr lang="is-IS"/>
              <a:t>…</a:t>
            </a:r>
            <a:endParaRPr lang="en-US"/>
          </a:p>
        </p:txBody>
      </p:sp>
      <p:graphicFrame>
        <p:nvGraphicFramePr>
          <p:cNvPr id="5" name="Content Placeholder 4"/>
          <p:cNvGraphicFramePr>
            <a:graphicFrameLocks noGrp="1"/>
          </p:cNvGraphicFramePr>
          <p:nvPr>
            <p:ph sz="quarter" idx="4"/>
            <p:extLst>
              <p:ext uri="{D42A27DB-BD31-4B8C-83A1-F6EECF244321}">
                <p14:modId xmlns:p14="http://schemas.microsoft.com/office/powerpoint/2010/main" val="1594216349"/>
              </p:ext>
            </p:extLst>
          </p:nvPr>
        </p:nvGraphicFramePr>
        <p:xfrm>
          <a:off x="6178045" y="1300679"/>
          <a:ext cx="5375701" cy="48182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noAutofit/>
          </a:bodyPr>
          <a:lstStyle/>
          <a:p>
            <a:r>
              <a:rPr lang="en-US" sz="4788"/>
              <a:t>To List Attacker Objectives</a:t>
            </a:r>
            <a:r>
              <a:rPr lang="is-IS" sz="4788"/>
              <a:t>… </a:t>
            </a:r>
            <a:endParaRPr lang="en-US" sz="4788"/>
          </a:p>
        </p:txBody>
      </p:sp>
    </p:spTree>
    <p:extLst>
      <p:ext uri="{BB962C8B-B14F-4D97-AF65-F5344CB8AC3E}">
        <p14:creationId xmlns:p14="http://schemas.microsoft.com/office/powerpoint/2010/main" val="734372120"/>
      </p:ext>
    </p:extLst>
  </p:cSld>
  <p:clrMapOvr>
    <a:masterClrMapping/>
  </p:clrMapOvr>
  <p:timing>
    <p:tnLst>
      <p:par>
        <p:cTn id="1" dur="indefinite" restart="never" nodeType="tmRoot"/>
      </p:par>
    </p:tnLst>
  </p:timing>
</p:sld>
</file>

<file path=ppt/theme/theme1.xml><?xml version="1.0" encoding="utf-8"?>
<a:theme xmlns:a="http://schemas.openxmlformats.org/drawingml/2006/main" name="Seoul AMM Keynote Draft1-NEW TEMPLATE">
  <a:themeElements>
    <a:clrScheme name="Custom 1">
      <a:dk1>
        <a:sysClr val="windowText" lastClr="000000"/>
      </a:dk1>
      <a:lt1>
        <a:sysClr val="window" lastClr="FFFFFF"/>
      </a:lt1>
      <a:dk2>
        <a:srgbClr val="2E9EB4"/>
      </a:dk2>
      <a:lt2>
        <a:srgbClr val="EEECE1"/>
      </a:lt2>
      <a:accent1>
        <a:srgbClr val="D1252D"/>
      </a:accent1>
      <a:accent2>
        <a:srgbClr val="000000"/>
      </a:accent2>
      <a:accent3>
        <a:srgbClr val="8FCAD5"/>
      </a:accent3>
      <a:accent4>
        <a:srgbClr val="DD5E32"/>
      </a:accent4>
      <a:accent5>
        <a:srgbClr val="5A3C34"/>
      </a:accent5>
      <a:accent6>
        <a:srgbClr val="F79646"/>
      </a:accent6>
      <a:hlink>
        <a:srgbClr val="D1252D"/>
      </a:hlink>
      <a:folHlink>
        <a:srgbClr val="91CDD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Seoul AMM Keynote Draft1-NEW TEMPLATE.pptx</Template>
  <TotalTime>4712</TotalTime>
  <Words>2830</Words>
  <Application>Microsoft Macintosh PowerPoint</Application>
  <PresentationFormat>Custom</PresentationFormat>
  <Paragraphs>387</Paragraphs>
  <Slides>19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vt:lpstr>
      <vt:lpstr>Century Gothic</vt:lpstr>
      <vt:lpstr>DejaVu Sans</vt:lpstr>
      <vt:lpstr>ＭＳ Ｐゴシック</vt:lpstr>
      <vt:lpstr>Times New Roman</vt:lpstr>
      <vt:lpstr>Wingdings</vt:lpstr>
      <vt:lpstr>Arial</vt:lpstr>
      <vt:lpstr>Seoul AMM Keynote Draft1-NEW TEMPLATE</vt:lpstr>
      <vt:lpstr>PowerPoint Presentation</vt:lpstr>
      <vt:lpstr>About Me</vt:lpstr>
      <vt:lpstr>About Irdeto</vt:lpstr>
      <vt:lpstr>Agenda, etc.</vt:lpstr>
      <vt:lpstr>Motivation: More Effective to Fix Early</vt:lpstr>
      <vt:lpstr>Attack Trees?</vt:lpstr>
      <vt:lpstr>Anatomy of an Attack Tree</vt:lpstr>
      <vt:lpstr>Attacker Objectives are…</vt:lpstr>
      <vt:lpstr>To List Attacker Objectives… </vt:lpstr>
      <vt:lpstr>Attack Trees: What Are They Good For?</vt:lpstr>
      <vt:lpstr>Threat Assessments</vt:lpstr>
      <vt:lpstr>Before you Start: Establish a Common Language</vt:lpstr>
      <vt:lpstr>Generating The Trees</vt:lpstr>
      <vt:lpstr>Using the Trees: Threat Assessments</vt:lpstr>
      <vt:lpstr>Tools For Attack Trees</vt:lpstr>
      <vt:lpstr>Tools For Threat Assessments</vt:lpstr>
      <vt:lpstr>You Are the Subject Matter Experts</vt:lpstr>
      <vt:lpstr>See? You CAN do this!</vt:lpstr>
      <vt:lpstr>PowerPoint Presentation</vt:lpstr>
    </vt:vector>
  </TitlesOfParts>
  <LinksUpToDate>false</LinksUpToDate>
  <SharedDoc>false</SharedDoc>
  <HyperlinksChanged>false</HyperlinksChanged>
  <AppVersion>15.0034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 Lehmann</dc:creator>
  <cp:lastModifiedBy>Microsoft Office User</cp:lastModifiedBy>
  <cp:revision>156</cp:revision>
  <dcterms:created xsi:type="dcterms:W3CDTF">2015-10-14T18:27:05Z</dcterms:created>
  <dcterms:modified xsi:type="dcterms:W3CDTF">2017-07-19T15:14:12Z</dcterms:modified>
</cp:coreProperties>
</file>