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52bd949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52bd949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c7838bd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c7838bd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7838bd3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c7838bd3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e2b1f57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e2b1f57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e2b1f57a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e2b1f57a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e2b1f57a7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e2b1f57a7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e2b1f57a7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e2b1f57a7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e2b1f57a7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e2b1f57a7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e2b1f57a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e2b1f57a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c754af8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c754af8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4fc971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4fc971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c754af82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c754af82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49ad0f0b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49ad0f0b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c7ff044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c7ff044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dfc1a9e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dfc1a9e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e2b1f57a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e2b1f57a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8A51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D8A51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48420" y="3886200"/>
            <a:ext cx="61239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 rot="5400000">
            <a:off x="2507985" y="-450586"/>
            <a:ext cx="4128029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00468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arth.boyd@owasp.or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wasp.blogspot.c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pendencytrack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ctrTitle"/>
          </p:nvPr>
        </p:nvSpPr>
        <p:spPr>
          <a:xfrm>
            <a:off x="1648420" y="2130425"/>
            <a:ext cx="680978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D8A519"/>
              </a:buClr>
              <a:buFont typeface="Calibri"/>
              <a:buNone/>
            </a:pPr>
            <a:r>
              <a:rPr lang="en-US"/>
              <a:t>OWASP Ottawa</a:t>
            </a:r>
            <a:endParaRPr sz="4400" b="0" i="0" u="none" strike="noStrike" cap="none">
              <a:solidFill>
                <a:srgbClr val="D8A51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"/>
          </p:nvPr>
        </p:nvSpPr>
        <p:spPr>
          <a:xfrm>
            <a:off x="1648420" y="3886200"/>
            <a:ext cx="61239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/>
              <a:t>Public Service Announcements (PSAs)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endParaRPr sz="24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2400"/>
              <a:t>July 2018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			</a:t>
            </a:r>
            <a:endParaRPr sz="18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/>
              <a:t>Please update your Meetup RSVP ahead of the chapter meetings!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62000" y="274650"/>
            <a:ext cx="8984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August 2017 Meetup Announcement</a:t>
            </a:r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Thursday, August 16, 2018, 5 pm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US">
                <a:solidFill>
                  <a:srgbClr val="FF0000"/>
                </a:solidFill>
              </a:rPr>
              <a:t>Azure Cloud Security Workshop</a:t>
            </a:r>
            <a:endParaRPr>
              <a:solidFill>
                <a:srgbClr val="FF0000"/>
              </a:solidFill>
            </a:endParaRPr>
          </a:p>
          <a:p>
            <a:pPr marL="0" lvl="0" indent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/>
              <a:t>To Participate:</a:t>
            </a:r>
            <a:endParaRPr sz="1800"/>
          </a:p>
          <a:p>
            <a:pPr marL="914400" lvl="1" indent="-342900" rtl="0">
              <a:spcBef>
                <a:spcPts val="56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 laptop running any modern operating system (Mac OS, Windows, Linux)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Modern web browser (Safari, Edge, Chrome, FireFox)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Wi-fi and internet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An activated Azure Trial.  Please activate your trial in before coming to the workshop.  The workshop will not wait if you have not activated your trial.       </a:t>
            </a:r>
            <a:endParaRPr sz="1800"/>
          </a:p>
          <a:p>
            <a: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(meetup page contains trial information at https://www.meetup.com/OWASP-Ottawa/events/252937188/)</a:t>
            </a:r>
            <a:endParaRPr sz="1800"/>
          </a:p>
          <a:p>
            <a:pPr marL="91440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Gainfully Employed?</a:t>
            </a:r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95300">
              <a:spcBef>
                <a:spcPts val="640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Seeking someone with M4dSk1llz?</a:t>
            </a:r>
            <a:endParaRPr sz="4200"/>
          </a:p>
          <a:p>
            <a:pPr marL="457200" lvl="0" indent="-495300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Got M4dSk1llz and seeking a job?</a:t>
            </a:r>
            <a:endParaRPr sz="4200"/>
          </a:p>
          <a:p>
            <a:pPr marL="457200" lvl="0" indent="-495300" rtl="0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Then talk on the #jobs channel on the OWASP Ottawa Slack.</a:t>
            </a:r>
            <a:endParaRPr sz="4200"/>
          </a:p>
          <a:p>
            <a:pPr marL="457200" lvl="0" indent="-495300">
              <a:spcBef>
                <a:spcPts val="0"/>
              </a:spcBef>
              <a:spcAft>
                <a:spcPts val="0"/>
              </a:spcAft>
              <a:buSzPts val="4200"/>
              <a:buChar char="•"/>
            </a:pPr>
            <a:r>
              <a:rPr lang="en-US" sz="4200"/>
              <a:t>Profit.</a:t>
            </a:r>
            <a:endParaRPr sz="4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Todays Meetup Slack Channel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4685"/>
                </a:solidFill>
              </a:rPr>
              <a:t>       </a:t>
            </a:r>
            <a:r>
              <a:rPr lang="en-US" sz="4400">
                <a:solidFill>
                  <a:srgbClr val="CC0000"/>
                </a:solidFill>
              </a:rPr>
              <a:t>#meetup-19-07-2018</a:t>
            </a:r>
            <a:endParaRPr sz="4400">
              <a:solidFill>
                <a:srgbClr val="CC0000"/>
              </a:solidFill>
            </a:endParaRPr>
          </a:p>
          <a:p>
            <a:pPr marL="457200" lvl="0" indent="-508000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4400"/>
              <a:buChar char="•"/>
            </a:pPr>
            <a:r>
              <a:rPr lang="en-US" sz="4400">
                <a:solidFill>
                  <a:srgbClr val="004685"/>
                </a:solidFill>
              </a:rPr>
              <a:t>Ask a question </a:t>
            </a:r>
            <a:endParaRPr sz="4400">
              <a:solidFill>
                <a:srgbClr val="004685"/>
              </a:solidFill>
            </a:endParaRPr>
          </a:p>
          <a:p>
            <a:pPr marL="457200" lvl="0" indent="-508000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4400"/>
              <a:buChar char="•"/>
            </a:pPr>
            <a:r>
              <a:rPr lang="en-US" sz="4400">
                <a:solidFill>
                  <a:srgbClr val="004685"/>
                </a:solidFill>
              </a:rPr>
              <a:t>Provide feedback</a:t>
            </a:r>
            <a:endParaRPr sz="4400">
              <a:solidFill>
                <a:srgbClr val="004685"/>
              </a:solidFill>
            </a:endParaRPr>
          </a:p>
          <a:p>
            <a:pPr marL="457200" lvl="0" indent="-508000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4400"/>
              <a:buChar char="•"/>
            </a:pPr>
            <a:r>
              <a:rPr lang="en-US" sz="4400">
                <a:solidFill>
                  <a:srgbClr val="004685"/>
                </a:solidFill>
              </a:rPr>
              <a:t>Chill</a:t>
            </a:r>
            <a:endParaRPr sz="4400">
              <a:solidFill>
                <a:srgbClr val="004685"/>
              </a:solidFill>
            </a:endParaRPr>
          </a:p>
          <a:p>
            <a:pPr marL="457200" lvl="0" indent="-508000" rtl="0">
              <a:spcBef>
                <a:spcPts val="0"/>
              </a:spcBef>
              <a:spcAft>
                <a:spcPts val="0"/>
              </a:spcAft>
              <a:buClr>
                <a:srgbClr val="004685"/>
              </a:buClr>
              <a:buSzPts val="4400"/>
              <a:buChar char="•"/>
            </a:pPr>
            <a:r>
              <a:rPr lang="en-US" sz="4400">
                <a:solidFill>
                  <a:srgbClr val="004685"/>
                </a:solidFill>
              </a:rPr>
              <a:t>Share</a:t>
            </a:r>
            <a:endParaRPr sz="4400">
              <a:solidFill>
                <a:srgbClr val="004685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Become an OWASP Member!</a:t>
            </a:r>
            <a:endParaRPr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Get perks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Support your community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Support your chapter</a:t>
            </a:r>
            <a:endParaRPr/>
          </a:p>
          <a:p>
            <a:pPr marL="457200" lvl="0" indent="-43180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https://www.owasp.org/index.php/Individual_Member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Lightning Talk	- EFail</a:t>
            </a:r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Dave presents a quick presentation on a PGP vulnerability called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EFail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The presentation covers how it works and how to perform the exploit</a:t>
            </a:r>
            <a:endParaRPr/>
          </a:p>
          <a:p>
            <a:pPr marL="45720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Living off the Land</a:t>
            </a:r>
            <a:endParaRPr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Sunny talks about the technique of using legitimate system tools for carrying out malicious activity</a:t>
            </a:r>
            <a:endParaRPr/>
          </a:p>
          <a:p>
            <a:pPr marL="45720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Dependency Check - An OWASP Project</a:t>
            </a:r>
            <a:endParaRPr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Vandana presents an introduction to and an understanding of OWASP Dependency Check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Use cases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Components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reports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Become an OWASP Member!</a:t>
            </a:r>
            <a:endParaRPr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Get perks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Support your community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Support your chapter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https://www.owasp.org/index.php/Individual_Member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/>
              <a:t>Government of Canada</a:t>
            </a:r>
            <a:endParaRPr sz="6000"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457200" y="1168550"/>
            <a:ext cx="8390700" cy="48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/>
              <a:t>Announced New National Cyber Security Strategy and the Creation of the Canadian Centre for Cyber Security</a:t>
            </a:r>
            <a:endParaRPr sz="48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457200" rtl="0">
              <a:spcBef>
                <a:spcPts val="640"/>
              </a:spcBef>
              <a:spcAft>
                <a:spcPts val="0"/>
              </a:spcAft>
              <a:buSzPts val="3600"/>
              <a:buChar char="-"/>
            </a:pPr>
            <a:r>
              <a:rPr lang="en-US" sz="3600"/>
              <a:t>Hit your favorite search engine for further details (IN18-003)</a:t>
            </a: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Want to present at OWASP Ottawa?	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457200" y="117465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Want to share your knowledge of an AppSec topic?</a:t>
            </a:r>
            <a:endParaRPr/>
          </a:p>
          <a:p>
            <a:pPr marL="914400" lvl="1" indent="-406400" rtl="0">
              <a:spcBef>
                <a:spcPts val="56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Lightning talks (15 mins)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Middle talks (30 mins)</a:t>
            </a:r>
            <a:endParaRPr/>
          </a:p>
          <a:p>
            <a:pPr marL="914400" lvl="1" indent="-406400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Full presentation (1 hour)</a:t>
            </a:r>
            <a:endParaRPr/>
          </a:p>
          <a:p>
            <a:pPr marL="45720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Contact: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garth.boyd@owasp.org</a:t>
            </a:r>
            <a:endParaRPr/>
          </a:p>
          <a:p>
            <a:pPr marL="137160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       @garthoid</a:t>
            </a:r>
            <a:endParaRPr/>
          </a:p>
          <a:p>
            <a:pPr marL="1371600" lvl="0" indent="0" rtl="0">
              <a:spcBef>
                <a:spcPts val="64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Project News</a:t>
            </a:r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body" idx="1"/>
          </p:nvPr>
        </p:nvSpPr>
        <p:spPr>
          <a:xfrm>
            <a:off x="457200" y="1168550"/>
            <a:ext cx="8229600" cy="46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 dirty="0"/>
              <a:t>Watch the OWASP Glue project for an imminent release</a:t>
            </a:r>
            <a:endParaRPr sz="6000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6000" dirty="0"/>
              <a:t>@</a:t>
            </a:r>
            <a:r>
              <a:rPr lang="en-US" sz="6000" dirty="0" err="1"/>
              <a:t>OwaspGlue</a:t>
            </a:r>
            <a:endParaRPr sz="6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News</a:t>
            </a:r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/>
              <a:t>Checkout the OWASP Blog for other news:</a:t>
            </a:r>
            <a:endParaRPr sz="54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5400" u="sng">
                <a:solidFill>
                  <a:schemeClr val="hlink"/>
                </a:solidFill>
                <a:hlinkClick r:id="rId3"/>
              </a:rPr>
              <a:t>https://owasp.blogspot.ca/</a:t>
            </a:r>
            <a:endParaRPr sz="54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News</a:t>
            </a:r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175" y="660125"/>
            <a:ext cx="5135550" cy="513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431025" y="1781550"/>
            <a:ext cx="3120000" cy="40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dependencytrack.org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296025" y="274650"/>
            <a:ext cx="83907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OWASP Ottawa</a:t>
            </a: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457200" y="1417650"/>
            <a:ext cx="8229600" cy="4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 dirty="0"/>
              <a:t>			</a:t>
            </a:r>
            <a:endParaRPr sz="1800" dirty="0"/>
          </a:p>
          <a:p>
            <a:pPr marL="914400" lvl="0" indent="45720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 b="1" dirty="0"/>
              <a:t>@</a:t>
            </a:r>
            <a:r>
              <a:rPr lang="en-US" sz="3600" b="1" dirty="0" err="1"/>
              <a:t>OWASP_Ottawa</a:t>
            </a:r>
            <a:endParaRPr sz="3600" b="1" dirty="0"/>
          </a:p>
          <a:p>
            <a:pPr marL="914400" lvl="0" indent="457200" rtl="0">
              <a:spcBef>
                <a:spcPts val="640"/>
              </a:spcBef>
              <a:spcAft>
                <a:spcPts val="0"/>
              </a:spcAft>
              <a:buNone/>
            </a:pPr>
            <a:endParaRPr sz="3600" b="1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600" b="1" dirty="0"/>
              <a:t>							owaspottawa.slack.com		</a:t>
            </a:r>
            <a:endParaRPr sz="3600" b="1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4800" b="1" dirty="0"/>
              <a:t>(Join via: </a:t>
            </a:r>
            <a:r>
              <a:rPr lang="en-US" sz="4800" b="1" dirty="0">
                <a:solidFill>
                  <a:srgbClr val="0000FF"/>
                </a:solidFill>
              </a:rPr>
              <a:t>owaspottawa.herokuapp.com</a:t>
            </a:r>
            <a:r>
              <a:rPr lang="en-US" sz="4800" b="1" dirty="0"/>
              <a:t>)</a:t>
            </a:r>
            <a:endParaRPr sz="4800" b="1" dirty="0"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894" y="1639119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900" y="3003600"/>
            <a:ext cx="2857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 Awesome</a:t>
            </a: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1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Become an OWASP Member!</a:t>
            </a:r>
            <a:endParaRPr/>
          </a:p>
          <a:p>
            <a:pPr marL="457200" lvl="0" indent="-431800" rtl="0">
              <a:spcBef>
                <a:spcPts val="64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Get perks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Support your community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Support your chapter</a:t>
            </a:r>
            <a:endParaRPr/>
          </a:p>
          <a:p>
            <a:pPr marL="457200" lvl="0" indent="-431800" rtl="0">
              <a:spcBef>
                <a:spcPts val="0"/>
              </a:spcBef>
              <a:spcAft>
                <a:spcPts val="0"/>
              </a:spcAft>
              <a:buSzPts val="3200"/>
              <a:buChar char="-"/>
            </a:pPr>
            <a:r>
              <a:rPr lang="en-US"/>
              <a:t>https://www.owasp.org/index.php/Individual_Member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6000">
        <p:fade thruBlk="1"/>
      </p:transition>
    </mc:Choice>
    <mc:Fallback>
      <p:transition spd="slow" advClick="0" advTm="6000">
        <p:fade thruBlk="1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431</Words>
  <Application>Microsoft Office PowerPoint</Application>
  <PresentationFormat>On-screen Show (4:3)</PresentationFormat>
  <Paragraphs>93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OWASP Ottawa</vt:lpstr>
      <vt:lpstr>Be Awesome</vt:lpstr>
      <vt:lpstr>Government of Canada</vt:lpstr>
      <vt:lpstr>Want to present at OWASP Ottawa? </vt:lpstr>
      <vt:lpstr>OWASP Project News</vt:lpstr>
      <vt:lpstr>OWASP News</vt:lpstr>
      <vt:lpstr>OWASP  Project News</vt:lpstr>
      <vt:lpstr>OWASP Ottawa</vt:lpstr>
      <vt:lpstr>Be Awesome</vt:lpstr>
      <vt:lpstr>OWASP Ottawa</vt:lpstr>
      <vt:lpstr>August 2017 Meetup Announcement</vt:lpstr>
      <vt:lpstr>Gainfully Employed?</vt:lpstr>
      <vt:lpstr>Todays Meetup Slack Channel</vt:lpstr>
      <vt:lpstr>Be Awesome</vt:lpstr>
      <vt:lpstr>Lightning Talk - EFail</vt:lpstr>
      <vt:lpstr>Presentation</vt:lpstr>
      <vt:lpstr>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Ottawa</dc:title>
  <cp:lastModifiedBy>Garth Boyd</cp:lastModifiedBy>
  <cp:revision>3</cp:revision>
  <dcterms:modified xsi:type="dcterms:W3CDTF">2018-07-20T15:31:36Z</dcterms:modified>
</cp:coreProperties>
</file>