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C5ABEB-367F-4919-B319-977D3D7A8179}">
  <a:tblStyle styleId="{F6C5ABEB-367F-4919-B319-977D3D7A81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dd96c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dd96c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9dd96c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2eda5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2eda5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c2eda5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27f604e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27f604e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27f604ec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3ebaec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d3ebae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c01274a4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c01274a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dc01274a4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April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{F6C5ABEB-367F-4919-B319-977D3D7A8179}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Melody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Upcoming Events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Global AppSec DC 2023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Oct 30 - Nov 3, 2023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dc.globalappsec.org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GSoC 2023 Ideas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376"/>
              <a:t>owasp.org/www-community/initiatives/gsoc/gsoc2023ideas</a:t>
            </a:r>
            <a:endParaRPr sz="13376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WrongSecrets 1.6.1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Amass 3.22.2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DefectDojo 2.21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DependencyCheck 8.2.1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Juice Shop 14.5.1</a:t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25" y="1106900"/>
            <a:ext cx="9391552" cy="52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Meetups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Downtown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The third Wednesday of each month (usually)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University of Ottawa STEM building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Kanata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quarterly-ish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Trend office, 40 Hines Road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OWASP Ottawa Chapter Page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4768925"/>
            <a:ext cx="10161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rgbClr val="0563C1"/>
                </a:solidFill>
              </a:rPr>
              <a:t>https://owasp.org/www-chapter-ottawa/</a:t>
            </a:r>
            <a:endParaRPr sz="45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31" y="2030356"/>
            <a:ext cx="21904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63" y="2566975"/>
            <a:ext cx="174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142000" y="3217675"/>
            <a:ext cx="87843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(Join via: </a:t>
            </a:r>
            <a:r>
              <a:rPr lang="en-US" sz="7250" u="sng">
                <a:solidFill>
                  <a:schemeClr val="lt1"/>
                </a:solidFill>
              </a:rPr>
              <a:t>owaspottawa.herokuapp.com</a:t>
            </a:r>
            <a:r>
              <a:rPr lang="en-US" sz="7200">
                <a:solidFill>
                  <a:schemeClr val="lt1"/>
                </a:solidFill>
              </a:rPr>
              <a:t>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Hours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783750"/>
            <a:ext cx="854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Andrew van der Stock - OWASP Executive Director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The Executive Director established office hours a few </a:t>
            </a:r>
            <a:endParaRPr sz="5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times a week.</a:t>
            </a:r>
            <a:endParaRPr sz="5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rgbClr val="0563C1"/>
                </a:solidFill>
              </a:rPr>
              <a:t>calendly.com/owasped/</a:t>
            </a:r>
            <a:endParaRPr sz="5000" u="sng">
              <a:solidFill>
                <a:srgbClr val="0563C1"/>
              </a:solidFill>
            </a:endParaRPr>
          </a:p>
        </p:txBody>
      </p:sp>
      <p:pic>
        <p:nvPicPr>
          <p:cNvPr descr="image"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175" y="337325"/>
            <a:ext cx="1974625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Self register for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