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63" r:id="rId5"/>
    <p:sldId id="269" r:id="rId6"/>
    <p:sldId id="270" r:id="rId7"/>
    <p:sldId id="272" r:id="rId8"/>
    <p:sldId id="258" r:id="rId9"/>
    <p:sldId id="267" r:id="rId10"/>
    <p:sldId id="265" r:id="rId11"/>
    <p:sldId id="268" r:id="rId12"/>
    <p:sldId id="277" r:id="rId13"/>
    <p:sldId id="278" r:id="rId14"/>
    <p:sldId id="266" r:id="rId15"/>
    <p:sldId id="271" r:id="rId16"/>
    <p:sldId id="273" r:id="rId17"/>
    <p:sldId id="276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0" d="100"/>
          <a:sy n="60" d="100"/>
        </p:scale>
        <p:origin x="-78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E3EC3-D2CB-475F-B825-C1D1F4E8BE21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08BB2-C8DE-41D4-95C2-C41F71FFE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3D619-F45E-4212-B860-746E64E300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08BB2-C8DE-41D4-95C2-C41F71FFEE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6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08BB2-C8DE-41D4-95C2-C41F71FFEE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3D619-F45E-4212-B860-746E64E300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1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facebook.com/groups/owasp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student_projects" TargetMode="External"/><Relationship Id="rId2" Type="http://schemas.openxmlformats.org/officeDocument/2006/relationships/hyperlink" Target="https://www.owasp.org/index.php/OWASP_Student_Chapters_Program#tab=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owaspk/?fref=ts" TargetMode="External"/><Relationship Id="rId4" Type="http://schemas.openxmlformats.org/officeDocument/2006/relationships/hyperlink" Target="https://www.owasp.org/index.php/OWASP_Internet_of_Things_Top_Ten_Project#tab=M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ny.cho@owasp.org" TargetMode="External"/><Relationship Id="rId2" Type="http://schemas.openxmlformats.org/officeDocument/2006/relationships/hyperlink" Target="mailto:yune.sung@owasp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ng.byeing-jo@owasp.or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522495"/>
            <a:ext cx="7345808" cy="165224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OWASP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부산지부 소개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ko-KR" alt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2200" dirty="0">
                <a:solidFill>
                  <a:schemeClr val="bg2">
                    <a:lumMod val="10000"/>
                  </a:schemeClr>
                </a:solidFill>
              </a:rPr>
              <a:t>응용 소프트웨어 보안의 최고 전문가 단체</a:t>
            </a:r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/>
              <a:t>2015. </a:t>
            </a:r>
            <a:r>
              <a:rPr lang="en-US" altLang="ko-KR" sz="3100" dirty="0" smtClean="0"/>
              <a:t>6. 12(</a:t>
            </a:r>
            <a:r>
              <a:rPr lang="ko-KR" altLang="en-US" sz="3100" dirty="0" smtClean="0"/>
              <a:t>금</a:t>
            </a:r>
            <a:r>
              <a:rPr lang="en-US" altLang="ko-KR" sz="3100" dirty="0" smtClean="0"/>
              <a:t>),  </a:t>
            </a:r>
            <a:r>
              <a:rPr lang="en-US" altLang="ko-KR" sz="3100" dirty="0" smtClean="0">
                <a:solidFill>
                  <a:srgbClr val="00B050"/>
                </a:solidFill>
              </a:rPr>
              <a:t>‘</a:t>
            </a:r>
            <a:r>
              <a:rPr lang="en-US" altLang="ko-KR" sz="3600" dirty="0" smtClean="0">
                <a:solidFill>
                  <a:srgbClr val="00B050"/>
                </a:solidFill>
              </a:rPr>
              <a:t>OWASP </a:t>
            </a:r>
            <a:r>
              <a:rPr lang="en-US" altLang="ko-KR" sz="3600" dirty="0">
                <a:solidFill>
                  <a:srgbClr val="00B050"/>
                </a:solidFill>
              </a:rPr>
              <a:t>Korea Day 2015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650249"/>
            <a:ext cx="6123980" cy="1073218"/>
          </a:xfrm>
        </p:spPr>
        <p:txBody>
          <a:bodyPr/>
          <a:lstStyle/>
          <a:p>
            <a:r>
              <a:rPr lang="en-US" altLang="ko-KR" sz="2800" dirty="0"/>
              <a:t>OWASP </a:t>
            </a:r>
            <a:r>
              <a:rPr lang="ko-KR" altLang="en-US" sz="2800" dirty="0" smtClean="0"/>
              <a:t>코리아 부산 </a:t>
            </a:r>
            <a:r>
              <a:rPr lang="ko-KR" altLang="en-US" sz="2800" dirty="0" err="1"/>
              <a:t>챕터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이동현  </a:t>
            </a:r>
            <a:r>
              <a:rPr lang="en-US" altLang="ko-KR" sz="2800" dirty="0"/>
              <a:t>(david.creed@owasp.org)</a:t>
            </a:r>
            <a:endParaRPr lang="ko-KR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진행중인 </a:t>
            </a:r>
            <a:r>
              <a:rPr lang="en-US" altLang="ko-KR" dirty="0" smtClean="0"/>
              <a:t>Project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OWASP</a:t>
            </a:r>
            <a:r>
              <a:rPr lang="ko-KR" altLang="en-US" sz="2800" dirty="0" smtClean="0"/>
              <a:t>의 권고하는 학생지부의 역할 참조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  <a:r>
              <a:rPr lang="en-US" altLang="ko-KR" sz="24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프로젝트 </a:t>
            </a:r>
            <a:r>
              <a:rPr lang="en-US" altLang="ko-KR" sz="1800" dirty="0" smtClean="0"/>
              <a:t>or </a:t>
            </a:r>
            <a:r>
              <a:rPr lang="ko-KR" altLang="en-US" sz="1800" dirty="0" smtClean="0"/>
              <a:t>세미나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스터디</a:t>
            </a:r>
            <a:r>
              <a:rPr lang="en-US" altLang="ko-KR" sz="1800" dirty="0" smtClean="0"/>
              <a:t>)</a:t>
            </a:r>
            <a:endParaRPr lang="en-US" altLang="ko-KR" sz="2000" dirty="0"/>
          </a:p>
          <a:p>
            <a:endParaRPr lang="en-US" altLang="ko-KR" sz="2800" dirty="0"/>
          </a:p>
          <a:p>
            <a:r>
              <a:rPr lang="en-US" altLang="ko-KR" sz="2800" dirty="0" smtClean="0"/>
              <a:t>OWASP Internet of Things Top 10 2014 PDF </a:t>
            </a:r>
            <a:r>
              <a:rPr lang="ko-KR" altLang="en-US" sz="2800" dirty="0" smtClean="0"/>
              <a:t>번역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1</a:t>
            </a:r>
            <a:r>
              <a:rPr lang="ko-KR" altLang="en-US" sz="2800" dirty="0" smtClean="0"/>
              <a:t>차 번역 완료 </a:t>
            </a:r>
            <a:r>
              <a:rPr lang="ko-KR" altLang="en-US" sz="2800" dirty="0" smtClean="0"/>
              <a:t>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감</a:t>
            </a:r>
            <a:r>
              <a:rPr lang="ko-KR" altLang="en-US" sz="2800" dirty="0" smtClean="0"/>
              <a:t>수작업 예정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89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Internet of Things Top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OWASP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Top Ten 2014 PDF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4597" y="2285995"/>
            <a:ext cx="6889531" cy="4128920"/>
            <a:chOff x="63065" y="2822025"/>
            <a:chExt cx="6889531" cy="3797847"/>
          </a:xfrm>
        </p:grpSpPr>
        <p:grpSp>
          <p:nvGrpSpPr>
            <p:cNvPr id="4" name="그룹 3"/>
            <p:cNvGrpSpPr/>
            <p:nvPr/>
          </p:nvGrpSpPr>
          <p:grpSpPr>
            <a:xfrm>
              <a:off x="63065" y="2822025"/>
              <a:ext cx="6889531" cy="3797847"/>
              <a:chOff x="16637" y="2301765"/>
              <a:chExt cx="7269989" cy="436540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37" y="2301765"/>
                <a:ext cx="5286375" cy="436540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6375" y="2301765"/>
                <a:ext cx="2000251" cy="436540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모서리가 둥근 직사각형 6"/>
            <p:cNvSpPr/>
            <p:nvPr/>
          </p:nvSpPr>
          <p:spPr>
            <a:xfrm>
              <a:off x="5234160" y="5336047"/>
              <a:ext cx="1718435" cy="3869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2014 </a:t>
            </a:r>
            <a:r>
              <a:rPr lang="ko-KR" altLang="en-US" dirty="0" smtClean="0"/>
              <a:t>사물인터넷 </a:t>
            </a:r>
            <a:r>
              <a:rPr lang="en-US" altLang="ko-KR" dirty="0" smtClean="0"/>
              <a:t>TOP 10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175"/>
            <a:ext cx="8071945" cy="400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OWASP 2014 </a:t>
            </a:r>
            <a:r>
              <a:rPr lang="ko-KR" altLang="en-US" dirty="0"/>
              <a:t>사물인터넷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175"/>
            <a:ext cx="8087710" cy="400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Seminar or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818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학생 활동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지식 공유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 smtClean="0"/>
              <a:t>학생지부로서 </a:t>
            </a:r>
            <a:r>
              <a:rPr lang="ko-KR" altLang="en-US" dirty="0"/>
              <a:t>발전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OWASP</a:t>
            </a:r>
            <a:r>
              <a:rPr lang="ko-KR" altLang="en-US" dirty="0" smtClean="0"/>
              <a:t> 기여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Mentor &amp; Sponsor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글로벌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@</a:t>
            </a:r>
            <a:r>
              <a:rPr lang="en-US" altLang="ko-KR" dirty="0" err="1" smtClean="0"/>
              <a:t>owasp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sz="1800" dirty="0" smtClean="0"/>
              <a:t>https</a:t>
            </a:r>
            <a:r>
              <a:rPr lang="en-US" altLang="ko-KR" sz="1800" dirty="0"/>
              <a:t>://www.facebook.com/groups/172892372831444</a:t>
            </a:r>
            <a:r>
              <a:rPr lang="en-US" altLang="ko-KR" sz="1800" dirty="0" smtClean="0"/>
              <a:t>/</a:t>
            </a:r>
          </a:p>
          <a:p>
            <a:endParaRPr lang="en-US" altLang="ko-KR" dirty="0"/>
          </a:p>
          <a:p>
            <a:r>
              <a:rPr lang="ko-KR" altLang="en-US" dirty="0" smtClean="0"/>
              <a:t>코리아 부산 </a:t>
            </a:r>
            <a:r>
              <a:rPr lang="ko-KR" altLang="en-US" dirty="0" err="1" smtClean="0"/>
              <a:t>챕터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@</a:t>
            </a:r>
            <a:r>
              <a:rPr lang="en-US" altLang="ko-KR" dirty="0" err="1" smtClean="0"/>
              <a:t>OWASP_Busan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페이스북</a:t>
            </a:r>
            <a:r>
              <a:rPr lang="ko-KR" altLang="en-US" dirty="0" smtClean="0"/>
              <a:t> 그룹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www.facebook.com/groups/owaspk/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코리아 </a:t>
            </a:r>
            <a:r>
              <a:rPr lang="ko-KR" altLang="en-US" sz="1800" dirty="0" err="1" smtClean="0"/>
              <a:t>챕터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Follow “</a:t>
            </a:r>
            <a:r>
              <a:rPr lang="en-US" altLang="ko-KR" dirty="0" err="1" smtClean="0"/>
              <a:t>owasp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2056" name="Picture 8" descr="http://blog.delicious.com/wp-content/uploads/2013/07/facebook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184" y="181829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772816"/>
            <a:ext cx="5112568" cy="4067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2" y="1801844"/>
            <a:ext cx="34861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6" y="3515684"/>
            <a:ext cx="2535356" cy="77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8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OWASP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부산대학연합지부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 descr="C:\Users\David\Desktop\OWAS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90" y="1690602"/>
            <a:ext cx="4256691" cy="39061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vid\Desktop\OWAS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5" y="1690602"/>
            <a:ext cx="4177865" cy="39061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www.owasp.org/index.php/OWASP_Student_Chapters_Program#tab=Main</a:t>
            </a:r>
            <a:endParaRPr lang="en-US" altLang="ko-KR" sz="2800" dirty="0" smtClean="0"/>
          </a:p>
          <a:p>
            <a:r>
              <a:rPr lang="en-US" altLang="ko-KR" sz="2800" dirty="0">
                <a:hlinkClick r:id="rId3"/>
              </a:rPr>
              <a:t>https://</a:t>
            </a:r>
            <a:r>
              <a:rPr lang="en-US" altLang="ko-KR" sz="2800" dirty="0" smtClean="0">
                <a:hlinkClick r:id="rId3"/>
              </a:rPr>
              <a:t>www.owasp.org/index.php/OWASP_student_projects</a:t>
            </a:r>
            <a:r>
              <a:rPr lang="en-US" altLang="ko-KR" sz="2800" dirty="0" smtClean="0"/>
              <a:t> </a:t>
            </a:r>
            <a:endParaRPr lang="en-US" altLang="ko-KR" sz="2800" dirty="0"/>
          </a:p>
          <a:p>
            <a:r>
              <a:rPr lang="en-US" altLang="ko-KR" sz="2800" dirty="0">
                <a:hlinkClick r:id="rId4"/>
              </a:rPr>
              <a:t>https://</a:t>
            </a:r>
            <a:r>
              <a:rPr lang="en-US" altLang="ko-KR" sz="2800" dirty="0" smtClean="0">
                <a:hlinkClick r:id="rId4"/>
              </a:rPr>
              <a:t>www.owasp.org/index.php/OWASP_Internet_of_Things_Top_Ten_Project#tab=Main</a:t>
            </a:r>
            <a:r>
              <a:rPr lang="en-US" altLang="ko-KR" sz="2800" dirty="0" smtClean="0"/>
              <a:t> </a:t>
            </a:r>
            <a:endParaRPr lang="en-US" altLang="ko-KR" sz="2800" dirty="0"/>
          </a:p>
          <a:p>
            <a:r>
              <a:rPr lang="en-US" altLang="ko-KR" sz="2800" dirty="0">
                <a:hlinkClick r:id="rId5"/>
              </a:rPr>
              <a:t>https://www.facebook.com/groups/owaspk/?</a:t>
            </a:r>
            <a:r>
              <a:rPr lang="en-US" altLang="ko-KR" sz="2800" dirty="0" smtClean="0">
                <a:hlinkClick r:id="rId5"/>
              </a:rPr>
              <a:t>fref=ts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1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3799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2015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: 1</a:t>
            </a:r>
            <a:r>
              <a:rPr lang="ko-KR" altLang="en-US" sz="2400" dirty="0"/>
              <a:t>기 임원 구성</a:t>
            </a:r>
            <a:endParaRPr lang="en-US" altLang="ko-KR" sz="2400" dirty="0"/>
          </a:p>
          <a:p>
            <a:pPr lvl="1"/>
            <a:r>
              <a:rPr lang="ko-KR" altLang="en-US" sz="2000" dirty="0"/>
              <a:t>임기 </a:t>
            </a:r>
            <a:r>
              <a:rPr lang="en-US" altLang="ko-KR" sz="2000" dirty="0"/>
              <a:t>: 2</a:t>
            </a:r>
            <a:r>
              <a:rPr lang="ko-KR" altLang="en-US" sz="2000" dirty="0"/>
              <a:t>년 </a:t>
            </a:r>
            <a:r>
              <a:rPr lang="en-US" altLang="ko-KR" sz="2000" dirty="0"/>
              <a:t>(~ 2017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기 임원진 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이동현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박창현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장병조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부산지역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OWASP </a:t>
            </a:r>
            <a:r>
              <a:rPr lang="ko-KR" altLang="en-US" sz="2000" dirty="0"/>
              <a:t>및 응용 보안에 대한 관심 확대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부산지역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OWASP </a:t>
            </a:r>
            <a:r>
              <a:rPr lang="ko-KR" altLang="en-US" sz="2000" dirty="0"/>
              <a:t>활동</a:t>
            </a:r>
            <a:r>
              <a:rPr lang="en-US" altLang="ko-KR" sz="2000" dirty="0"/>
              <a:t> </a:t>
            </a:r>
            <a:r>
              <a:rPr lang="ko-KR" altLang="en-US" sz="3600" b="1" dirty="0" smtClean="0">
                <a:solidFill>
                  <a:srgbClr val="0000FF"/>
                </a:solidFill>
              </a:rPr>
              <a:t>참여</a:t>
            </a:r>
            <a:r>
              <a:rPr lang="ko-KR" altLang="en-US" sz="2000" dirty="0" smtClean="0"/>
              <a:t>확대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050" dirty="0" smtClean="0"/>
          </a:p>
          <a:p>
            <a:r>
              <a:rPr lang="en-US" altLang="ko-KR" sz="2000" dirty="0" smtClean="0"/>
              <a:t>2015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: OWASP </a:t>
            </a:r>
            <a:r>
              <a:rPr lang="ko-KR" altLang="en-US" sz="2000" dirty="0" smtClean="0"/>
              <a:t>글로벌 회원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국내 회원 가입 </a:t>
            </a:r>
            <a:r>
              <a:rPr lang="ko-KR" altLang="en-US" sz="2000" dirty="0" err="1" smtClean="0"/>
              <a:t>메뉴</a:t>
            </a:r>
            <a:r>
              <a:rPr lang="ko-KR" altLang="en-US" sz="2000" dirty="0" err="1"/>
              <a:t>얼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r>
              <a:rPr lang="en-US" altLang="ko-KR" sz="2000" dirty="0" smtClean="0"/>
              <a:t>2015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: OWASP </a:t>
            </a:r>
            <a:r>
              <a:rPr lang="ko-KR" altLang="en-US" sz="2000" dirty="0"/>
              <a:t>코리아 </a:t>
            </a:r>
            <a:r>
              <a:rPr lang="ko-KR" altLang="en-US" sz="2000" dirty="0" err="1"/>
              <a:t>챕터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워크숍 참여</a:t>
            </a:r>
            <a:endParaRPr lang="en-US" altLang="ko-KR" sz="2000" dirty="0" smtClean="0"/>
          </a:p>
          <a:p>
            <a:r>
              <a:rPr lang="en-US" altLang="ko-KR" sz="2000" dirty="0" smtClean="0"/>
              <a:t>2015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~ Present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OWASP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Top 10 </a:t>
            </a:r>
            <a:r>
              <a:rPr lang="ko-KR" altLang="en-US" sz="2000" dirty="0" smtClean="0"/>
              <a:t>문서 번역 시작</a:t>
            </a:r>
            <a:endParaRPr lang="en-US" altLang="ko-KR" sz="2000" dirty="0" smtClean="0"/>
          </a:p>
          <a:p>
            <a:r>
              <a:rPr lang="en-US" altLang="ko-KR" sz="2000" dirty="0" smtClean="0"/>
              <a:t>2015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월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“OWASP </a:t>
            </a:r>
            <a:r>
              <a:rPr lang="ko-KR" altLang="en-US" sz="2000" dirty="0"/>
              <a:t>코리아 </a:t>
            </a:r>
            <a:r>
              <a:rPr lang="ko-KR" altLang="en-US" sz="2000" dirty="0" err="1"/>
              <a:t>데이</a:t>
            </a:r>
            <a:r>
              <a:rPr lang="ko-KR" altLang="en-US" sz="2000" dirty="0"/>
              <a:t> </a:t>
            </a:r>
            <a:r>
              <a:rPr lang="en-US" altLang="ko-KR" sz="2000" dirty="0"/>
              <a:t>2015-</a:t>
            </a:r>
            <a:r>
              <a:rPr lang="ko-KR" altLang="en-US" sz="2000" dirty="0"/>
              <a:t>부산 </a:t>
            </a:r>
            <a:r>
              <a:rPr lang="ko-KR" altLang="en-US" sz="2000" dirty="0" err="1" smtClean="0"/>
              <a:t>컨퍼런스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보조 진행</a:t>
            </a:r>
            <a:endParaRPr lang="en-US" altLang="ko-KR" sz="2000" dirty="0" smtClean="0"/>
          </a:p>
          <a:p>
            <a:r>
              <a:rPr lang="en-US" altLang="ko-KR" sz="2000" dirty="0" smtClean="0"/>
              <a:t>2015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: “OWASP student</a:t>
            </a:r>
            <a:r>
              <a:rPr lang="ko-KR" altLang="en-US" sz="2000" dirty="0" smtClean="0"/>
              <a:t>를 위한 세미나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스터디</a:t>
            </a:r>
            <a:r>
              <a:rPr lang="en-US" altLang="ko-KR" sz="2000" dirty="0" smtClean="0"/>
              <a:t>)”</a:t>
            </a:r>
            <a:r>
              <a:rPr lang="ko-KR" altLang="en-US" sz="2000" dirty="0" smtClean="0"/>
              <a:t> 개최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예정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OWASP </a:t>
            </a:r>
            <a:r>
              <a:rPr lang="ko-KR" altLang="en-US" dirty="0" smtClean="0"/>
              <a:t>코리아 부산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411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이동현 회원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총괄 업무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코리아 부산 </a:t>
            </a:r>
            <a:r>
              <a:rPr lang="ko-KR" altLang="en-US" sz="2400" dirty="0" err="1" smtClean="0"/>
              <a:t>챕터</a:t>
            </a:r>
            <a:r>
              <a:rPr lang="ko-KR" altLang="en-US" sz="2400" dirty="0" smtClean="0"/>
              <a:t> 리더</a:t>
            </a:r>
            <a:endParaRPr lang="en-US" altLang="ko-KR" sz="2400" dirty="0"/>
          </a:p>
          <a:p>
            <a:pPr lvl="1"/>
            <a:r>
              <a:rPr lang="en-US" altLang="ko-KR" sz="1800" dirty="0" smtClean="0">
                <a:hlinkClick r:id="rId2"/>
              </a:rPr>
              <a:t>David.creed@owasp.org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영산대학교 사이버경찰학과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학년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400" dirty="0" smtClean="0"/>
              <a:t>박창현 회원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산업 관계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소셜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미디어 및 홍보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hlinkClick r:id="rId3"/>
              </a:rPr>
              <a:t>Park.changhyun@owasp.org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영산대학교 사이버경찰학과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학년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400" dirty="0" smtClean="0"/>
              <a:t>장병</a:t>
            </a:r>
            <a:r>
              <a:rPr lang="ko-KR" altLang="en-US" sz="2400" dirty="0"/>
              <a:t>조</a:t>
            </a:r>
            <a:r>
              <a:rPr lang="ko-KR" altLang="en-US" sz="2400" dirty="0" smtClean="0"/>
              <a:t> 회원 </a:t>
            </a:r>
            <a:r>
              <a:rPr lang="en-US" altLang="ko-KR" sz="2400" dirty="0" smtClean="0"/>
              <a:t>:  </a:t>
            </a:r>
            <a:r>
              <a:rPr lang="ko-KR" altLang="en-US" sz="2400" dirty="0" smtClean="0"/>
              <a:t>교육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컨퍼런스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hlinkClick r:id="rId4"/>
              </a:rPr>
              <a:t>Jang.byeing-jo@owasp.org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err="1" smtClean="0"/>
              <a:t>부경대학교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IT</a:t>
            </a:r>
            <a:r>
              <a:rPr lang="ko-KR" altLang="en-US" sz="1800" dirty="0" smtClean="0"/>
              <a:t>융합응용공학과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학년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 smtClean="0"/>
              <a:t>기 </a:t>
            </a:r>
            <a:r>
              <a:rPr lang="en-US" altLang="ko-KR" sz="3600" dirty="0" smtClean="0"/>
              <a:t>OWASP </a:t>
            </a:r>
            <a:r>
              <a:rPr lang="ko-KR" altLang="en-US" sz="3600" dirty="0" smtClean="0"/>
              <a:t>코리아 부산 </a:t>
            </a:r>
            <a:r>
              <a:rPr lang="ko-KR" altLang="en-US" sz="3600" dirty="0" err="1" smtClean="0"/>
              <a:t>챕터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> </a:t>
            </a:r>
            <a:r>
              <a:rPr lang="ko-KR" altLang="en-US" sz="3600" dirty="0" err="1" smtClean="0"/>
              <a:t>리더쉽</a:t>
            </a:r>
            <a:r>
              <a:rPr lang="en-US" altLang="ko-KR" sz="3200" b="0" dirty="0" smtClean="0"/>
              <a:t>(</a:t>
            </a:r>
            <a:r>
              <a:rPr lang="ko-KR" altLang="en-US" sz="3200" b="0" dirty="0" smtClean="0"/>
              <a:t>자원봉사자</a:t>
            </a:r>
            <a:r>
              <a:rPr lang="en-US" altLang="ko-KR" sz="3200" b="0" dirty="0" smtClean="0"/>
              <a:t>)</a:t>
            </a:r>
            <a:r>
              <a:rPr lang="ko-KR" altLang="en-US" sz="3200" b="0" dirty="0" smtClean="0"/>
              <a:t> </a:t>
            </a:r>
            <a:endParaRPr lang="ko-KR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7324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자격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회원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글로벌</a:t>
            </a:r>
            <a:r>
              <a:rPr lang="en-US" altLang="ko-KR" sz="2000" dirty="0" smtClean="0"/>
              <a:t>|</a:t>
            </a:r>
            <a:r>
              <a:rPr lang="ko-KR" altLang="en-US" sz="2000" dirty="0" smtClean="0"/>
              <a:t>국내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윤리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전문성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창의성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국내외 관련 다양한 분야의 전문가 교류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응용 보안에 대한 전문성 배양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프로젝트 참여 및 발굴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단점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지역성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교통의 불편함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멘토의</a:t>
            </a:r>
            <a:r>
              <a:rPr lang="ko-KR" altLang="en-US" sz="2000" dirty="0" smtClean="0"/>
              <a:t> 부재 등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활동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Student Chapters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4" y="1433404"/>
            <a:ext cx="6043769" cy="5142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2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Student Chapters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" y="1496468"/>
            <a:ext cx="5977281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52242" y="3214228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Student Chapter  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/>
          <a:stretch/>
        </p:blipFill>
        <p:spPr bwMode="auto">
          <a:xfrm>
            <a:off x="72142" y="1499860"/>
            <a:ext cx="6202534" cy="4971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79316" y="5058837"/>
            <a:ext cx="21004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5324" y="6165304"/>
            <a:ext cx="17355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가입의 간편한 </a:t>
            </a:r>
            <a:r>
              <a:rPr lang="ko-KR" altLang="en-US" dirty="0" err="1" smtClean="0"/>
              <a:t>메뉴얼의</a:t>
            </a:r>
            <a:r>
              <a:rPr lang="ko-KR" altLang="en-US" dirty="0" smtClean="0"/>
              <a:t> </a:t>
            </a:r>
            <a:r>
              <a:rPr lang="ko-KR" altLang="en-US" dirty="0"/>
              <a:t>수요 </a:t>
            </a:r>
            <a:r>
              <a:rPr lang="ko-KR" altLang="en-US" dirty="0" smtClean="0"/>
              <a:t>발견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global / </a:t>
            </a:r>
            <a:r>
              <a:rPr lang="ko-KR" altLang="en-US" dirty="0" smtClean="0"/>
              <a:t>국내 회원 등록의 어려움 발견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 모집 효과 기대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5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PDF in Facebook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https://www.facebook.com/groups/owaspk/968603656504167/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123789" y="2833863"/>
            <a:ext cx="3594551" cy="2485029"/>
            <a:chOff x="5265683" y="2865395"/>
            <a:chExt cx="3594551" cy="24850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683" y="2865395"/>
              <a:ext cx="3594551" cy="24850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6968359" y="3659582"/>
              <a:ext cx="441432" cy="283779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9" y="2825975"/>
            <a:ext cx="4225160" cy="3791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09912" y="3556461"/>
            <a:ext cx="2349057" cy="3869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394</Words>
  <Application>Microsoft Office PowerPoint</Application>
  <PresentationFormat>화면 슬라이드 쇼(4:3)</PresentationFormat>
  <Paragraphs>97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OWASP 부산지부 소개 &lt;응용 소프트웨어 보안의 최고 전문가 단체&gt; 2015. 6. 12(금),  ‘OWASP Korea Day 2015’</vt:lpstr>
      <vt:lpstr>OWASP 코리아 부산 챕터 소개</vt:lpstr>
      <vt:lpstr>1기 OWASP 코리아 부산 챕터  리더쉽(자원봉사자) </vt:lpstr>
      <vt:lpstr>그룹 활동 방법</vt:lpstr>
      <vt:lpstr>OWASP Student Chapters</vt:lpstr>
      <vt:lpstr>OWASP Student Chapters</vt:lpstr>
      <vt:lpstr>OWASP Student Chapter  </vt:lpstr>
      <vt:lpstr>회원 가입 메뉴얼</vt:lpstr>
      <vt:lpstr>PDF in Facebook</vt:lpstr>
      <vt:lpstr>진행중인 Project </vt:lpstr>
      <vt:lpstr>OWASP Internet of Things Top 10</vt:lpstr>
      <vt:lpstr>OWASP 2014 사물인터넷 TOP 10</vt:lpstr>
      <vt:lpstr>OWASP 2014 사물인터넷 TOP 10</vt:lpstr>
      <vt:lpstr>Seminar or Study</vt:lpstr>
      <vt:lpstr>Follow “owasp”</vt:lpstr>
      <vt:lpstr>감사합니다!</vt:lpstr>
      <vt:lpstr>OWASP 부산대학연합지부</vt:lpstr>
      <vt:lpstr>참고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David</cp:lastModifiedBy>
  <cp:revision>72</cp:revision>
  <dcterms:created xsi:type="dcterms:W3CDTF">2013-10-03T18:23:08Z</dcterms:created>
  <dcterms:modified xsi:type="dcterms:W3CDTF">2015-06-11T12:27:03Z</dcterms:modified>
</cp:coreProperties>
</file>