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embeddings/Microsoft_Excel_____1112.xlsx" ContentType="application/haansoftxlsx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3" r:id="rId3"/>
    <p:sldId id="259" r:id="rId4"/>
    <p:sldId id="293" r:id="rId5"/>
    <p:sldId id="270" r:id="rId6"/>
    <p:sldId id="271" r:id="rId7"/>
    <p:sldId id="257" r:id="rId8"/>
    <p:sldId id="258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300" r:id="rId18"/>
    <p:sldId id="297" r:id="rId19"/>
    <p:sldId id="298" r:id="rId20"/>
    <p:sldId id="295" r:id="rId21"/>
    <p:sldId id="296" r:id="rId22"/>
    <p:sldId id="276" r:id="rId23"/>
    <p:sldId id="281" r:id="rId24"/>
    <p:sldId id="282" r:id="rId25"/>
    <p:sldId id="291" r:id="rId26"/>
    <p:sldId id="288" r:id="rId27"/>
    <p:sldId id="289" r:id="rId28"/>
    <p:sldId id="290" r:id="rId29"/>
    <p:sldId id="283" r:id="rId30"/>
    <p:sldId id="292" r:id="rId31"/>
    <p:sldId id="275" r:id="rId32"/>
    <p:sldId id="294" r:id="rId33"/>
    <p:sldId id="278" r:id="rId34"/>
    <p:sldId id="272" r:id="rId35"/>
    <p:sldId id="299" r:id="rId36"/>
    <p:sldId id="284" r:id="rId37"/>
    <p:sldId id="285" r:id="rId38"/>
    <p:sldId id="286" r:id="rId39"/>
    <p:sldId id="302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85"/>
    <a:srgbClr val="D8A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Workstation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0.45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Sensitive Information Management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Sheet1!$B$3</c:f>
              <c:numCache>
                <c:formatCode>0%</c:formatCode>
                <c:ptCount val="1"/>
                <c:pt idx="0">
                  <c:v>0.37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Server-Basic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cat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Sheet1!$B$4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Server-Logging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cat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Sheet1!$B$5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Server-Firewall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cat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Sheet1!$B$6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Server-Patch Management</c:v>
                </c:pt>
              </c:strCache>
            </c:strRef>
          </c:tx>
          <c:spPr>
            <a:pattFill prst="narHorz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cat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Sheet1!$B$7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Server-Hardeing</c:v>
                </c:pt>
              </c:strCache>
            </c:strRef>
          </c:tx>
          <c:spPr>
            <a:pattFill prst="narHorz">
              <a:fgClr>
                <a:schemeClr val="accent1">
                  <a:lumMod val="80000"/>
                  <a:lumOff val="20000"/>
                </a:schemeClr>
              </a:fgClr>
              <a:bgClr>
                <a:schemeClr val="accent1">
                  <a:lumMod val="80000"/>
                  <a:lumOff val="2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80000"/>
                  <a:lumOff val="20000"/>
                </a:schemeClr>
              </a:innerShdw>
            </a:effectLst>
          </c:spPr>
          <c:invertIfNegative val="0"/>
          <c:cat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Sheet1!$B$8</c:f>
              <c:numCache>
                <c:formatCode>0%</c:formatCode>
                <c:ptCount val="1"/>
                <c:pt idx="0">
                  <c:v>0.4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Awareness</c:v>
                </c:pt>
              </c:strCache>
            </c:strRef>
          </c:tx>
          <c:spPr>
            <a:pattFill prst="narHorz">
              <a:fgClr>
                <a:schemeClr val="accent3">
                  <a:lumMod val="80000"/>
                  <a:lumOff val="20000"/>
                </a:schemeClr>
              </a:fgClr>
              <a:bgClr>
                <a:schemeClr val="accent3">
                  <a:lumMod val="80000"/>
                  <a:lumOff val="2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80000"/>
                  <a:lumOff val="20000"/>
                </a:schemeClr>
              </a:innerShdw>
            </a:effectLst>
          </c:spPr>
          <c:invertIfNegative val="0"/>
          <c:cat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cat>
          <c:val>
            <c:numRef>
              <c:f>Sheet1!$B$9</c:f>
              <c:numCache>
                <c:formatCode>0%</c:formatCode>
                <c:ptCount val="1"/>
                <c:pt idx="0">
                  <c:v>0.56000000000000005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6807232"/>
        <c:axId val="386806840"/>
      </c:barChart>
      <c:catAx>
        <c:axId val="38680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6806840"/>
        <c:crosses val="autoZero"/>
        <c:auto val="1"/>
        <c:lblAlgn val="ctr"/>
        <c:lblOffset val="100"/>
        <c:noMultiLvlLbl val="0"/>
      </c:catAx>
      <c:valAx>
        <c:axId val="386806840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68072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출입보안검사</c:v>
                </c:pt>
                <c:pt idx="1">
                  <c:v>영업비밀 고지</c:v>
                </c:pt>
                <c:pt idx="2">
                  <c:v>보안담당자 지정</c:v>
                </c:pt>
                <c:pt idx="3">
                  <c:v>거래업체와 비밀유지 계약 체결</c:v>
                </c:pt>
                <c:pt idx="4">
                  <c:v>기타</c:v>
                </c:pt>
                <c:pt idx="5">
                  <c:v>보안프로그램 및 파일 암호화</c:v>
                </c:pt>
                <c:pt idx="6">
                  <c:v>보안장치 설치 및 운영</c:v>
                </c:pt>
                <c:pt idx="7">
                  <c:v>보안 교육</c:v>
                </c:pt>
                <c:pt idx="8">
                  <c:v>영업비밀 복사/전송 제한</c:v>
                </c:pt>
                <c:pt idx="9">
                  <c:v>컴퓨터/네트워크 암호 설정</c:v>
                </c:pt>
                <c:pt idx="10">
                  <c:v>영업비밀 등급 분류</c:v>
                </c:pt>
                <c:pt idx="11">
                  <c:v>개발실/보관실 분리 및 출입 제한</c:v>
                </c:pt>
                <c:pt idx="12">
                  <c:v>보안규정 시행</c:v>
                </c:pt>
                <c:pt idx="13">
                  <c:v>영업비밀 표시</c:v>
                </c:pt>
                <c:pt idx="14">
                  <c:v>영업비밀 열람/접근 제한</c:v>
                </c:pt>
                <c:pt idx="15">
                  <c:v>보안 서약서 등 징구</c:v>
                </c:pt>
              </c:strCache>
            </c:strRef>
          </c:cat>
          <c:val>
            <c:numRef>
              <c:f>Sheet1!$B$2:$B$17</c:f>
              <c:numCache>
                <c:formatCode>0%</c:formatCode>
                <c:ptCount val="16"/>
                <c:pt idx="0">
                  <c:v>0.08</c:v>
                </c:pt>
                <c:pt idx="1">
                  <c:v>0.08</c:v>
                </c:pt>
                <c:pt idx="2">
                  <c:v>0.17</c:v>
                </c:pt>
                <c:pt idx="3">
                  <c:v>0.18</c:v>
                </c:pt>
                <c:pt idx="4">
                  <c:v>0.19</c:v>
                </c:pt>
                <c:pt idx="5">
                  <c:v>0.22</c:v>
                </c:pt>
                <c:pt idx="6">
                  <c:v>0.27</c:v>
                </c:pt>
                <c:pt idx="7">
                  <c:v>0.27</c:v>
                </c:pt>
                <c:pt idx="8">
                  <c:v>0.28000000000000003</c:v>
                </c:pt>
                <c:pt idx="9">
                  <c:v>0.3</c:v>
                </c:pt>
                <c:pt idx="10">
                  <c:v>0.31</c:v>
                </c:pt>
                <c:pt idx="11">
                  <c:v>0.34</c:v>
                </c:pt>
                <c:pt idx="12">
                  <c:v>0.37</c:v>
                </c:pt>
                <c:pt idx="13">
                  <c:v>0.4</c:v>
                </c:pt>
                <c:pt idx="14">
                  <c:v>0.47</c:v>
                </c:pt>
                <c:pt idx="15">
                  <c:v>0.71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-58"/>
        <c:axId val="234101384"/>
        <c:axId val="234101776"/>
      </c:barChart>
      <c:catAx>
        <c:axId val="234101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4101776"/>
        <c:crosses val="autoZero"/>
        <c:auto val="1"/>
        <c:lblAlgn val="ctr"/>
        <c:lblOffset val="100"/>
        <c:noMultiLvlLbl val="0"/>
      </c:catAx>
      <c:valAx>
        <c:axId val="23410177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4101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DC7F7-F02C-4F68-92D9-5B309C85ED9D}" type="doc">
      <dgm:prSet loTypeId="urn:microsoft.com/office/officeart/2005/8/layout/hList7" loCatId="process" qsTypeId="urn:microsoft.com/office/officeart/2005/8/quickstyle/simple1" qsCatId="simple" csTypeId="urn:microsoft.com/office/officeart/2005/8/colors/accent0_3" csCatId="mainScheme" phldr="1"/>
      <dgm:spPr/>
    </dgm:pt>
    <dgm:pt modelId="{F7194A4F-4B37-49D8-8708-51D1C68ACE8E}">
      <dgm:prSet phldrT="[텍스트]"/>
      <dgm:spPr/>
      <dgm:t>
        <a:bodyPr/>
        <a:lstStyle/>
        <a:p>
          <a:pPr latinLnBrk="1"/>
          <a:r>
            <a:rPr lang="en-US" altLang="ko-KR" dirty="0" smtClean="0"/>
            <a:t>PEOPLE</a:t>
          </a:r>
          <a:endParaRPr lang="ko-KR" altLang="en-US" dirty="0"/>
        </a:p>
      </dgm:t>
    </dgm:pt>
    <dgm:pt modelId="{11698773-F86E-4C45-B1EC-FE67F777B048}" type="parTrans" cxnId="{A720EE58-FC5B-4239-832C-ED125AB5703E}">
      <dgm:prSet/>
      <dgm:spPr/>
      <dgm:t>
        <a:bodyPr/>
        <a:lstStyle/>
        <a:p>
          <a:pPr latinLnBrk="1"/>
          <a:endParaRPr lang="ko-KR" altLang="en-US"/>
        </a:p>
      </dgm:t>
    </dgm:pt>
    <dgm:pt modelId="{F9B1EBFA-7306-4A91-976C-9C1584E8CFE1}" type="sibTrans" cxnId="{A720EE58-FC5B-4239-832C-ED125AB5703E}">
      <dgm:prSet/>
      <dgm:spPr/>
      <dgm:t>
        <a:bodyPr/>
        <a:lstStyle/>
        <a:p>
          <a:pPr latinLnBrk="1"/>
          <a:endParaRPr lang="ko-KR" altLang="en-US"/>
        </a:p>
      </dgm:t>
    </dgm:pt>
    <dgm:pt modelId="{6AE94FE2-A18C-430C-A24D-8DC86D57ED93}">
      <dgm:prSet phldrT="[텍스트]"/>
      <dgm:spPr/>
      <dgm:t>
        <a:bodyPr/>
        <a:lstStyle/>
        <a:p>
          <a:pPr latinLnBrk="1"/>
          <a:r>
            <a:rPr lang="en-US" altLang="ko-KR" dirty="0" smtClean="0"/>
            <a:t>PROCESS</a:t>
          </a:r>
          <a:endParaRPr lang="ko-KR" altLang="en-US" dirty="0"/>
        </a:p>
      </dgm:t>
    </dgm:pt>
    <dgm:pt modelId="{A36031F2-ADCD-4FEE-AEED-F83AD41EB5C3}" type="parTrans" cxnId="{ABC9A546-5560-4ABE-80E8-99122BA65DE8}">
      <dgm:prSet/>
      <dgm:spPr/>
      <dgm:t>
        <a:bodyPr/>
        <a:lstStyle/>
        <a:p>
          <a:pPr latinLnBrk="1"/>
          <a:endParaRPr lang="ko-KR" altLang="en-US"/>
        </a:p>
      </dgm:t>
    </dgm:pt>
    <dgm:pt modelId="{8D6344D3-D8F4-499A-B879-DB2F4DFE4E0B}" type="sibTrans" cxnId="{ABC9A546-5560-4ABE-80E8-99122BA65DE8}">
      <dgm:prSet/>
      <dgm:spPr/>
      <dgm:t>
        <a:bodyPr/>
        <a:lstStyle/>
        <a:p>
          <a:pPr latinLnBrk="1"/>
          <a:endParaRPr lang="ko-KR" altLang="en-US"/>
        </a:p>
      </dgm:t>
    </dgm:pt>
    <dgm:pt modelId="{ABFD2BFC-CB62-4E76-A69B-585AFF9F47A0}">
      <dgm:prSet phldrT="[텍스트]"/>
      <dgm:spPr/>
      <dgm:t>
        <a:bodyPr/>
        <a:lstStyle/>
        <a:p>
          <a:pPr latinLnBrk="1"/>
          <a:r>
            <a:rPr lang="en-US" altLang="ko-KR" dirty="0" smtClean="0"/>
            <a:t>PRODUCT</a:t>
          </a:r>
          <a:endParaRPr lang="ko-KR" altLang="en-US" dirty="0"/>
        </a:p>
      </dgm:t>
    </dgm:pt>
    <dgm:pt modelId="{4DF76033-56CC-4065-87FB-D51EBA6A5DE5}" type="parTrans" cxnId="{3AF7E67C-007D-4B7D-94CC-4EE0E19D060E}">
      <dgm:prSet/>
      <dgm:spPr/>
      <dgm:t>
        <a:bodyPr/>
        <a:lstStyle/>
        <a:p>
          <a:pPr latinLnBrk="1"/>
          <a:endParaRPr lang="ko-KR" altLang="en-US"/>
        </a:p>
      </dgm:t>
    </dgm:pt>
    <dgm:pt modelId="{7B99E694-5CA2-48DC-BDC4-22CBDF36D0E3}" type="sibTrans" cxnId="{3AF7E67C-007D-4B7D-94CC-4EE0E19D060E}">
      <dgm:prSet/>
      <dgm:spPr/>
      <dgm:t>
        <a:bodyPr/>
        <a:lstStyle/>
        <a:p>
          <a:pPr latinLnBrk="1"/>
          <a:endParaRPr lang="ko-KR" altLang="en-US"/>
        </a:p>
      </dgm:t>
    </dgm:pt>
    <dgm:pt modelId="{49818229-734A-4B64-9FCF-062E6F78D696}" type="pres">
      <dgm:prSet presAssocID="{289DC7F7-F02C-4F68-92D9-5B309C85ED9D}" presName="Name0" presStyleCnt="0">
        <dgm:presLayoutVars>
          <dgm:dir/>
          <dgm:resizeHandles val="exact"/>
        </dgm:presLayoutVars>
      </dgm:prSet>
      <dgm:spPr/>
    </dgm:pt>
    <dgm:pt modelId="{410314DE-5D62-4F1F-A93A-EEF10C1E7C7C}" type="pres">
      <dgm:prSet presAssocID="{289DC7F7-F02C-4F68-92D9-5B309C85ED9D}" presName="fgShape" presStyleLbl="fgShp" presStyleIdx="0" presStyleCnt="1"/>
      <dgm:spPr/>
    </dgm:pt>
    <dgm:pt modelId="{E1A171A3-EA9B-433A-A900-DA6AEFA8431B}" type="pres">
      <dgm:prSet presAssocID="{289DC7F7-F02C-4F68-92D9-5B309C85ED9D}" presName="linComp" presStyleCnt="0"/>
      <dgm:spPr/>
    </dgm:pt>
    <dgm:pt modelId="{B40A345F-38C7-402D-A213-F6051A674301}" type="pres">
      <dgm:prSet presAssocID="{F7194A4F-4B37-49D8-8708-51D1C68ACE8E}" presName="compNode" presStyleCnt="0"/>
      <dgm:spPr/>
    </dgm:pt>
    <dgm:pt modelId="{58159545-8CD6-4DF7-9EB4-89BC2104767B}" type="pres">
      <dgm:prSet presAssocID="{F7194A4F-4B37-49D8-8708-51D1C68ACE8E}" presName="bkgdShape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61D0BD1-95FE-48AE-A660-D38A4878DE38}" type="pres">
      <dgm:prSet presAssocID="{F7194A4F-4B37-49D8-8708-51D1C68ACE8E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56394D-8D61-40F3-8DF9-6325BB605045}" type="pres">
      <dgm:prSet presAssocID="{F7194A4F-4B37-49D8-8708-51D1C68ACE8E}" presName="invisiNode" presStyleLbl="node1" presStyleIdx="0" presStyleCnt="3"/>
      <dgm:spPr/>
    </dgm:pt>
    <dgm:pt modelId="{3CD09DB0-080C-4154-9C80-851BF6AC162B}" type="pres">
      <dgm:prSet presAssocID="{F7194A4F-4B37-49D8-8708-51D1C68ACE8E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7C5B5B45-6877-406D-A7E6-C8DCB715738B}" type="pres">
      <dgm:prSet presAssocID="{F9B1EBFA-7306-4A91-976C-9C1584E8CFE1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68F01B24-A05C-4502-92B0-CABA2EC76D1C}" type="pres">
      <dgm:prSet presAssocID="{6AE94FE2-A18C-430C-A24D-8DC86D57ED93}" presName="compNode" presStyleCnt="0"/>
      <dgm:spPr/>
    </dgm:pt>
    <dgm:pt modelId="{73929271-7581-478E-B5F1-DB51582506D1}" type="pres">
      <dgm:prSet presAssocID="{6AE94FE2-A18C-430C-A24D-8DC86D57ED93}" presName="bkgdShape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7B98344-3899-48AA-8501-A828BC0C7CB3}" type="pres">
      <dgm:prSet presAssocID="{6AE94FE2-A18C-430C-A24D-8DC86D57ED93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F65F8C-78D1-4997-8D0D-C5FF64349087}" type="pres">
      <dgm:prSet presAssocID="{6AE94FE2-A18C-430C-A24D-8DC86D57ED93}" presName="invisiNode" presStyleLbl="node1" presStyleIdx="1" presStyleCnt="3"/>
      <dgm:spPr/>
    </dgm:pt>
    <dgm:pt modelId="{D1D8A2E8-AF47-4662-8AF6-DAD77850657B}" type="pres">
      <dgm:prSet presAssocID="{6AE94FE2-A18C-430C-A24D-8DC86D57ED93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0387BB8B-03C7-4575-9C47-7DBA7DA0CEF4}" type="pres">
      <dgm:prSet presAssocID="{8D6344D3-D8F4-499A-B879-DB2F4DFE4E0B}" presName="sibTrans" presStyleLbl="sibTrans2D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7798756A-0E22-4FF9-99E6-715577699531}" type="pres">
      <dgm:prSet presAssocID="{ABFD2BFC-CB62-4E76-A69B-585AFF9F47A0}" presName="compNode" presStyleCnt="0"/>
      <dgm:spPr/>
    </dgm:pt>
    <dgm:pt modelId="{63B6ECC1-F924-41B4-928E-8D40D9E3C67F}" type="pres">
      <dgm:prSet presAssocID="{ABFD2BFC-CB62-4E76-A69B-585AFF9F47A0}" presName="bkgdShape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F59FD62-A1C1-4E68-A6E3-F21B42BD2089}" type="pres">
      <dgm:prSet presAssocID="{ABFD2BFC-CB62-4E76-A69B-585AFF9F47A0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6054C4-D21F-4EA8-9986-D34C2BF5F637}" type="pres">
      <dgm:prSet presAssocID="{ABFD2BFC-CB62-4E76-A69B-585AFF9F47A0}" presName="invisiNode" presStyleLbl="node1" presStyleIdx="2" presStyleCnt="3"/>
      <dgm:spPr/>
    </dgm:pt>
    <dgm:pt modelId="{83213C4D-4195-43F4-9503-F99DE32E5E0A}" type="pres">
      <dgm:prSet presAssocID="{ABFD2BFC-CB62-4E76-A69B-585AFF9F47A0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</dgm:pt>
  </dgm:ptLst>
  <dgm:cxnLst>
    <dgm:cxn modelId="{3AF7E67C-007D-4B7D-94CC-4EE0E19D060E}" srcId="{289DC7F7-F02C-4F68-92D9-5B309C85ED9D}" destId="{ABFD2BFC-CB62-4E76-A69B-585AFF9F47A0}" srcOrd="2" destOrd="0" parTransId="{4DF76033-56CC-4065-87FB-D51EBA6A5DE5}" sibTransId="{7B99E694-5CA2-48DC-BDC4-22CBDF36D0E3}"/>
    <dgm:cxn modelId="{A720EE58-FC5B-4239-832C-ED125AB5703E}" srcId="{289DC7F7-F02C-4F68-92D9-5B309C85ED9D}" destId="{F7194A4F-4B37-49D8-8708-51D1C68ACE8E}" srcOrd="0" destOrd="0" parTransId="{11698773-F86E-4C45-B1EC-FE67F777B048}" sibTransId="{F9B1EBFA-7306-4A91-976C-9C1584E8CFE1}"/>
    <dgm:cxn modelId="{05ECF7A8-AA52-4A74-B63F-A8AA23F5B292}" type="presOf" srcId="{6AE94FE2-A18C-430C-A24D-8DC86D57ED93}" destId="{07B98344-3899-48AA-8501-A828BC0C7CB3}" srcOrd="1" destOrd="0" presId="urn:microsoft.com/office/officeart/2005/8/layout/hList7"/>
    <dgm:cxn modelId="{5A3843CD-D378-4E86-ACB0-14A13CFD83A5}" type="presOf" srcId="{F7194A4F-4B37-49D8-8708-51D1C68ACE8E}" destId="{58159545-8CD6-4DF7-9EB4-89BC2104767B}" srcOrd="0" destOrd="0" presId="urn:microsoft.com/office/officeart/2005/8/layout/hList7"/>
    <dgm:cxn modelId="{ABC9A546-5560-4ABE-80E8-99122BA65DE8}" srcId="{289DC7F7-F02C-4F68-92D9-5B309C85ED9D}" destId="{6AE94FE2-A18C-430C-A24D-8DC86D57ED93}" srcOrd="1" destOrd="0" parTransId="{A36031F2-ADCD-4FEE-AEED-F83AD41EB5C3}" sibTransId="{8D6344D3-D8F4-499A-B879-DB2F4DFE4E0B}"/>
    <dgm:cxn modelId="{1D35B0E2-8E0A-4546-8800-786DC32111F8}" type="presOf" srcId="{ABFD2BFC-CB62-4E76-A69B-585AFF9F47A0}" destId="{63B6ECC1-F924-41B4-928E-8D40D9E3C67F}" srcOrd="0" destOrd="0" presId="urn:microsoft.com/office/officeart/2005/8/layout/hList7"/>
    <dgm:cxn modelId="{39A1987B-9AB8-459C-83D0-2E87A343D7A1}" type="presOf" srcId="{ABFD2BFC-CB62-4E76-A69B-585AFF9F47A0}" destId="{CF59FD62-A1C1-4E68-A6E3-F21B42BD2089}" srcOrd="1" destOrd="0" presId="urn:microsoft.com/office/officeart/2005/8/layout/hList7"/>
    <dgm:cxn modelId="{195B0050-6C72-4E46-B61A-1DCD73DD13BE}" type="presOf" srcId="{F9B1EBFA-7306-4A91-976C-9C1584E8CFE1}" destId="{7C5B5B45-6877-406D-A7E6-C8DCB715738B}" srcOrd="0" destOrd="0" presId="urn:microsoft.com/office/officeart/2005/8/layout/hList7"/>
    <dgm:cxn modelId="{48B5B0B4-BCFB-414C-AA37-2C475A763D2E}" type="presOf" srcId="{F7194A4F-4B37-49D8-8708-51D1C68ACE8E}" destId="{261D0BD1-95FE-48AE-A660-D38A4878DE38}" srcOrd="1" destOrd="0" presId="urn:microsoft.com/office/officeart/2005/8/layout/hList7"/>
    <dgm:cxn modelId="{B2E98E09-7FD1-4634-A730-0CCD98F44E7D}" type="presOf" srcId="{8D6344D3-D8F4-499A-B879-DB2F4DFE4E0B}" destId="{0387BB8B-03C7-4575-9C47-7DBA7DA0CEF4}" srcOrd="0" destOrd="0" presId="urn:microsoft.com/office/officeart/2005/8/layout/hList7"/>
    <dgm:cxn modelId="{10A89199-D34F-4BAA-905C-3FE65FA8116A}" type="presOf" srcId="{289DC7F7-F02C-4F68-92D9-5B309C85ED9D}" destId="{49818229-734A-4B64-9FCF-062E6F78D696}" srcOrd="0" destOrd="0" presId="urn:microsoft.com/office/officeart/2005/8/layout/hList7"/>
    <dgm:cxn modelId="{85D4A297-706E-4FD2-9D1E-68FE2639D098}" type="presOf" srcId="{6AE94FE2-A18C-430C-A24D-8DC86D57ED93}" destId="{73929271-7581-478E-B5F1-DB51582506D1}" srcOrd="0" destOrd="0" presId="urn:microsoft.com/office/officeart/2005/8/layout/hList7"/>
    <dgm:cxn modelId="{1CEAB99C-E681-4E26-810B-F08CA5584EA7}" type="presParOf" srcId="{49818229-734A-4B64-9FCF-062E6F78D696}" destId="{410314DE-5D62-4F1F-A93A-EEF10C1E7C7C}" srcOrd="0" destOrd="0" presId="urn:microsoft.com/office/officeart/2005/8/layout/hList7"/>
    <dgm:cxn modelId="{4149E451-C3FC-4559-A030-9917BABC9808}" type="presParOf" srcId="{49818229-734A-4B64-9FCF-062E6F78D696}" destId="{E1A171A3-EA9B-433A-A900-DA6AEFA8431B}" srcOrd="1" destOrd="0" presId="urn:microsoft.com/office/officeart/2005/8/layout/hList7"/>
    <dgm:cxn modelId="{3B5156D9-C12E-4FC9-BC92-2DE83207CC08}" type="presParOf" srcId="{E1A171A3-EA9B-433A-A900-DA6AEFA8431B}" destId="{B40A345F-38C7-402D-A213-F6051A674301}" srcOrd="0" destOrd="0" presId="urn:microsoft.com/office/officeart/2005/8/layout/hList7"/>
    <dgm:cxn modelId="{B14138C8-D9D3-4215-A5FC-88DF75D4ADAA}" type="presParOf" srcId="{B40A345F-38C7-402D-A213-F6051A674301}" destId="{58159545-8CD6-4DF7-9EB4-89BC2104767B}" srcOrd="0" destOrd="0" presId="urn:microsoft.com/office/officeart/2005/8/layout/hList7"/>
    <dgm:cxn modelId="{EE45CA59-B6B7-41A9-9B45-BEB9C2967834}" type="presParOf" srcId="{B40A345F-38C7-402D-A213-F6051A674301}" destId="{261D0BD1-95FE-48AE-A660-D38A4878DE38}" srcOrd="1" destOrd="0" presId="urn:microsoft.com/office/officeart/2005/8/layout/hList7"/>
    <dgm:cxn modelId="{92281BC0-2559-4CFE-BE4C-22C08D7E3885}" type="presParOf" srcId="{B40A345F-38C7-402D-A213-F6051A674301}" destId="{0656394D-8D61-40F3-8DF9-6325BB605045}" srcOrd="2" destOrd="0" presId="urn:microsoft.com/office/officeart/2005/8/layout/hList7"/>
    <dgm:cxn modelId="{CA70CABD-9E0B-45B2-81AD-72658FB8D9C0}" type="presParOf" srcId="{B40A345F-38C7-402D-A213-F6051A674301}" destId="{3CD09DB0-080C-4154-9C80-851BF6AC162B}" srcOrd="3" destOrd="0" presId="urn:microsoft.com/office/officeart/2005/8/layout/hList7"/>
    <dgm:cxn modelId="{71F8098F-68AB-44E7-9127-0AD22113197E}" type="presParOf" srcId="{E1A171A3-EA9B-433A-A900-DA6AEFA8431B}" destId="{7C5B5B45-6877-406D-A7E6-C8DCB715738B}" srcOrd="1" destOrd="0" presId="urn:microsoft.com/office/officeart/2005/8/layout/hList7"/>
    <dgm:cxn modelId="{2B19E891-7238-40F6-916F-4E8807DABED0}" type="presParOf" srcId="{E1A171A3-EA9B-433A-A900-DA6AEFA8431B}" destId="{68F01B24-A05C-4502-92B0-CABA2EC76D1C}" srcOrd="2" destOrd="0" presId="urn:microsoft.com/office/officeart/2005/8/layout/hList7"/>
    <dgm:cxn modelId="{97C8B3BE-BA77-4BBB-ADAD-C351ACB6B52B}" type="presParOf" srcId="{68F01B24-A05C-4502-92B0-CABA2EC76D1C}" destId="{73929271-7581-478E-B5F1-DB51582506D1}" srcOrd="0" destOrd="0" presId="urn:microsoft.com/office/officeart/2005/8/layout/hList7"/>
    <dgm:cxn modelId="{4350F430-DF72-4884-A5C7-67D634C3E165}" type="presParOf" srcId="{68F01B24-A05C-4502-92B0-CABA2EC76D1C}" destId="{07B98344-3899-48AA-8501-A828BC0C7CB3}" srcOrd="1" destOrd="0" presId="urn:microsoft.com/office/officeart/2005/8/layout/hList7"/>
    <dgm:cxn modelId="{9BF30C41-F88C-4282-984D-7C00893033BF}" type="presParOf" srcId="{68F01B24-A05C-4502-92B0-CABA2EC76D1C}" destId="{E0F65F8C-78D1-4997-8D0D-C5FF64349087}" srcOrd="2" destOrd="0" presId="urn:microsoft.com/office/officeart/2005/8/layout/hList7"/>
    <dgm:cxn modelId="{F279B5E0-624B-4C14-AB2F-44E0DD8E41CA}" type="presParOf" srcId="{68F01B24-A05C-4502-92B0-CABA2EC76D1C}" destId="{D1D8A2E8-AF47-4662-8AF6-DAD77850657B}" srcOrd="3" destOrd="0" presId="urn:microsoft.com/office/officeart/2005/8/layout/hList7"/>
    <dgm:cxn modelId="{CCDA622C-2FF1-4FD4-84F5-0334533BD9D3}" type="presParOf" srcId="{E1A171A3-EA9B-433A-A900-DA6AEFA8431B}" destId="{0387BB8B-03C7-4575-9C47-7DBA7DA0CEF4}" srcOrd="3" destOrd="0" presId="urn:microsoft.com/office/officeart/2005/8/layout/hList7"/>
    <dgm:cxn modelId="{2C941C9D-7B52-46A3-ADEE-41C3F61A9E37}" type="presParOf" srcId="{E1A171A3-EA9B-433A-A900-DA6AEFA8431B}" destId="{7798756A-0E22-4FF9-99E6-715577699531}" srcOrd="4" destOrd="0" presId="urn:microsoft.com/office/officeart/2005/8/layout/hList7"/>
    <dgm:cxn modelId="{3F334E54-8B7D-4F12-99B6-DAE9EFB447B2}" type="presParOf" srcId="{7798756A-0E22-4FF9-99E6-715577699531}" destId="{63B6ECC1-F924-41B4-928E-8D40D9E3C67F}" srcOrd="0" destOrd="0" presId="urn:microsoft.com/office/officeart/2005/8/layout/hList7"/>
    <dgm:cxn modelId="{7ED66B21-037E-43E9-9765-D13A1EE5D780}" type="presParOf" srcId="{7798756A-0E22-4FF9-99E6-715577699531}" destId="{CF59FD62-A1C1-4E68-A6E3-F21B42BD2089}" srcOrd="1" destOrd="0" presId="urn:microsoft.com/office/officeart/2005/8/layout/hList7"/>
    <dgm:cxn modelId="{BCF92F7B-2407-4CC7-BE72-435A6FE69663}" type="presParOf" srcId="{7798756A-0E22-4FF9-99E6-715577699531}" destId="{766054C4-D21F-4EA8-9986-D34C2BF5F637}" srcOrd="2" destOrd="0" presId="urn:microsoft.com/office/officeart/2005/8/layout/hList7"/>
    <dgm:cxn modelId="{D89A12C8-9E10-4A45-B40F-E1768B6874DF}" type="presParOf" srcId="{7798756A-0E22-4FF9-99E6-715577699531}" destId="{83213C4D-4195-43F4-9503-F99DE32E5E0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3DFD8B-74C3-42E0-985A-8FB4A01B215B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09744316-83EE-46FB-8515-B7D566626DD3}">
      <dgm:prSet phldrT="[텍스트]"/>
      <dgm:spPr/>
      <dgm:t>
        <a:bodyPr/>
        <a:lstStyle/>
        <a:p>
          <a:pPr latinLnBrk="1"/>
          <a:r>
            <a:rPr lang="ko-KR" altLang="en-US" dirty="0" smtClean="0"/>
            <a:t>정보</a:t>
          </a:r>
          <a:endParaRPr lang="ko-KR" altLang="en-US" dirty="0"/>
        </a:p>
      </dgm:t>
    </dgm:pt>
    <dgm:pt modelId="{4BE2BFEF-0349-4FE4-BF39-51D2D54D3FBB}" type="parTrans" cxnId="{F53FF6F4-B40B-4E48-A004-259AD2398BDE}">
      <dgm:prSet/>
      <dgm:spPr/>
      <dgm:t>
        <a:bodyPr/>
        <a:lstStyle/>
        <a:p>
          <a:pPr latinLnBrk="1"/>
          <a:endParaRPr lang="ko-KR" altLang="en-US"/>
        </a:p>
      </dgm:t>
    </dgm:pt>
    <dgm:pt modelId="{18EEE42D-D411-4506-A3E5-B5BEDB89FA38}" type="sibTrans" cxnId="{F53FF6F4-B40B-4E48-A004-259AD2398BDE}">
      <dgm:prSet/>
      <dgm:spPr/>
      <dgm:t>
        <a:bodyPr/>
        <a:lstStyle/>
        <a:p>
          <a:pPr latinLnBrk="1"/>
          <a:endParaRPr lang="ko-KR" altLang="en-US"/>
        </a:p>
      </dgm:t>
    </dgm:pt>
    <dgm:pt modelId="{14DB5C24-1EA8-46CE-A13E-5698FF25295F}">
      <dgm:prSet phldrT="[텍스트]"/>
      <dgm:spPr/>
      <dgm:t>
        <a:bodyPr/>
        <a:lstStyle/>
        <a:p>
          <a:pPr latinLnBrk="1"/>
          <a:r>
            <a:rPr lang="en-US" altLang="ko-KR" dirty="0" smtClean="0"/>
            <a:t>Employee</a:t>
          </a:r>
          <a:endParaRPr lang="ko-KR" altLang="en-US" dirty="0"/>
        </a:p>
      </dgm:t>
    </dgm:pt>
    <dgm:pt modelId="{DB843F82-6BC3-466D-B603-6143DF875D65}" type="parTrans" cxnId="{F33BB58C-C8F7-4842-A646-B4E93404A0A3}">
      <dgm:prSet/>
      <dgm:spPr/>
      <dgm:t>
        <a:bodyPr/>
        <a:lstStyle/>
        <a:p>
          <a:pPr latinLnBrk="1"/>
          <a:endParaRPr lang="ko-KR" altLang="en-US"/>
        </a:p>
      </dgm:t>
    </dgm:pt>
    <dgm:pt modelId="{12ED663C-D357-4054-AD73-3606A9D5A0A4}" type="sibTrans" cxnId="{F33BB58C-C8F7-4842-A646-B4E93404A0A3}">
      <dgm:prSet/>
      <dgm:spPr/>
      <dgm:t>
        <a:bodyPr/>
        <a:lstStyle/>
        <a:p>
          <a:pPr latinLnBrk="1"/>
          <a:endParaRPr lang="ko-KR" altLang="en-US"/>
        </a:p>
      </dgm:t>
    </dgm:pt>
    <dgm:pt modelId="{5D56722D-F404-434F-BD07-740CA6CE927D}">
      <dgm:prSet phldrT="[텍스트]"/>
      <dgm:spPr/>
      <dgm:t>
        <a:bodyPr/>
        <a:lstStyle/>
        <a:p>
          <a:pPr latinLnBrk="1"/>
          <a:r>
            <a:rPr lang="en-US" altLang="ko-KR" dirty="0" smtClean="0"/>
            <a:t>Hacker</a:t>
          </a:r>
          <a:endParaRPr lang="ko-KR" altLang="en-US" dirty="0"/>
        </a:p>
      </dgm:t>
    </dgm:pt>
    <dgm:pt modelId="{0133C5CC-FC76-4FAA-B307-131193CA461C}" type="parTrans" cxnId="{A6ED5732-FDB8-46FB-A6E0-63596B43DD12}">
      <dgm:prSet/>
      <dgm:spPr/>
      <dgm:t>
        <a:bodyPr/>
        <a:lstStyle/>
        <a:p>
          <a:pPr latinLnBrk="1"/>
          <a:endParaRPr lang="ko-KR" altLang="en-US"/>
        </a:p>
      </dgm:t>
    </dgm:pt>
    <dgm:pt modelId="{F9255586-2258-419A-B8C4-32D2BAB9978B}" type="sibTrans" cxnId="{A6ED5732-FDB8-46FB-A6E0-63596B43DD12}">
      <dgm:prSet/>
      <dgm:spPr/>
      <dgm:t>
        <a:bodyPr/>
        <a:lstStyle/>
        <a:p>
          <a:pPr latinLnBrk="1"/>
          <a:endParaRPr lang="ko-KR" altLang="en-US"/>
        </a:p>
      </dgm:t>
    </dgm:pt>
    <dgm:pt modelId="{3F26B303-6CBA-4CED-9A70-205906D94E60}">
      <dgm:prSet phldrT="[텍스트]"/>
      <dgm:spPr/>
      <dgm:t>
        <a:bodyPr/>
        <a:lstStyle/>
        <a:p>
          <a:pPr latinLnBrk="1"/>
          <a:r>
            <a:rPr lang="ko-KR" altLang="en-US" dirty="0" smtClean="0"/>
            <a:t>정보</a:t>
          </a:r>
          <a:endParaRPr lang="ko-KR" altLang="en-US" dirty="0"/>
        </a:p>
      </dgm:t>
    </dgm:pt>
    <dgm:pt modelId="{C89FB908-047D-42BC-8F61-BB5DC1DED7CD}" type="parTrans" cxnId="{F8CBBC83-72EA-4F9D-8A54-A112A6BF996E}">
      <dgm:prSet/>
      <dgm:spPr/>
      <dgm:t>
        <a:bodyPr/>
        <a:lstStyle/>
        <a:p>
          <a:pPr latinLnBrk="1"/>
          <a:endParaRPr lang="ko-KR" altLang="en-US"/>
        </a:p>
      </dgm:t>
    </dgm:pt>
    <dgm:pt modelId="{C9245E85-19D3-4919-8100-A951F63AA996}" type="sibTrans" cxnId="{F8CBBC83-72EA-4F9D-8A54-A112A6BF996E}">
      <dgm:prSet/>
      <dgm:spPr/>
      <dgm:t>
        <a:bodyPr/>
        <a:lstStyle/>
        <a:p>
          <a:pPr latinLnBrk="1"/>
          <a:endParaRPr lang="ko-KR" altLang="en-US"/>
        </a:p>
      </dgm:t>
    </dgm:pt>
    <dgm:pt modelId="{51E42269-0CAC-4D79-A990-8FB3361A81D0}">
      <dgm:prSet phldrT="[텍스트]"/>
      <dgm:spPr/>
      <dgm:t>
        <a:bodyPr/>
        <a:lstStyle/>
        <a:p>
          <a:pPr latinLnBrk="1"/>
          <a:r>
            <a:rPr lang="en-US" altLang="ko-KR" dirty="0" smtClean="0"/>
            <a:t>Employee</a:t>
          </a:r>
          <a:endParaRPr lang="ko-KR" altLang="en-US" dirty="0"/>
        </a:p>
      </dgm:t>
    </dgm:pt>
    <dgm:pt modelId="{798F5397-0F4D-4B35-93AF-5759F04071D5}" type="parTrans" cxnId="{A3B12555-D5A5-4B5B-B1C7-6C4EF618F2FE}">
      <dgm:prSet/>
      <dgm:spPr/>
      <dgm:t>
        <a:bodyPr/>
        <a:lstStyle/>
        <a:p>
          <a:pPr latinLnBrk="1"/>
          <a:endParaRPr lang="ko-KR" altLang="en-US"/>
        </a:p>
      </dgm:t>
    </dgm:pt>
    <dgm:pt modelId="{D44DA9AF-7A2F-4CE7-861F-7ACEF4F845FF}" type="sibTrans" cxnId="{A3B12555-D5A5-4B5B-B1C7-6C4EF618F2FE}">
      <dgm:prSet/>
      <dgm:spPr/>
      <dgm:t>
        <a:bodyPr/>
        <a:lstStyle/>
        <a:p>
          <a:pPr latinLnBrk="1"/>
          <a:endParaRPr lang="ko-KR" altLang="en-US"/>
        </a:p>
      </dgm:t>
    </dgm:pt>
    <dgm:pt modelId="{2A5B4989-DFE8-4EEC-8297-ED980F61D953}">
      <dgm:prSet phldrT="[텍스트]"/>
      <dgm:spPr/>
      <dgm:t>
        <a:bodyPr/>
        <a:lstStyle/>
        <a:p>
          <a:pPr latinLnBrk="1"/>
          <a:r>
            <a:rPr lang="en-US" altLang="ko-KR" dirty="0" smtClean="0"/>
            <a:t>Hacker</a:t>
          </a:r>
          <a:endParaRPr lang="ko-KR" altLang="en-US" dirty="0"/>
        </a:p>
      </dgm:t>
    </dgm:pt>
    <dgm:pt modelId="{F784A636-752C-4543-8643-F4BBB047A0FF}" type="parTrans" cxnId="{D4F157FF-EE2D-41BC-B728-BB2616FBE4AF}">
      <dgm:prSet/>
      <dgm:spPr/>
      <dgm:t>
        <a:bodyPr/>
        <a:lstStyle/>
        <a:p>
          <a:pPr latinLnBrk="1"/>
          <a:endParaRPr lang="ko-KR" altLang="en-US"/>
        </a:p>
      </dgm:t>
    </dgm:pt>
    <dgm:pt modelId="{6FA2A7EC-E296-4228-A2B7-3CB5807BF556}" type="sibTrans" cxnId="{D4F157FF-EE2D-41BC-B728-BB2616FBE4AF}">
      <dgm:prSet/>
      <dgm:spPr/>
      <dgm:t>
        <a:bodyPr/>
        <a:lstStyle/>
        <a:p>
          <a:pPr latinLnBrk="1"/>
          <a:endParaRPr lang="ko-KR" altLang="en-US"/>
        </a:p>
      </dgm:t>
    </dgm:pt>
    <dgm:pt modelId="{7F749CA7-E7BD-4A60-B5DE-9D3FF88992F7}">
      <dgm:prSet phldrT="[텍스트]"/>
      <dgm:spPr/>
      <dgm:t>
        <a:bodyPr/>
        <a:lstStyle/>
        <a:p>
          <a:pPr latinLnBrk="1"/>
          <a:r>
            <a:rPr lang="en-US" altLang="ko-KR" dirty="0" smtClean="0"/>
            <a:t>SPY</a:t>
          </a:r>
          <a:endParaRPr lang="ko-KR" altLang="en-US" dirty="0"/>
        </a:p>
      </dgm:t>
    </dgm:pt>
    <dgm:pt modelId="{B12DB0C8-7D2D-4A54-A84B-C10299EBA1F9}" type="parTrans" cxnId="{D79866E0-B5D4-4E60-AC57-F53372135835}">
      <dgm:prSet/>
      <dgm:spPr/>
      <dgm:t>
        <a:bodyPr/>
        <a:lstStyle/>
        <a:p>
          <a:pPr latinLnBrk="1"/>
          <a:endParaRPr lang="ko-KR" altLang="en-US"/>
        </a:p>
      </dgm:t>
    </dgm:pt>
    <dgm:pt modelId="{C35306C9-C2D2-468E-A9BC-65047A0A961F}" type="sibTrans" cxnId="{D79866E0-B5D4-4E60-AC57-F53372135835}">
      <dgm:prSet/>
      <dgm:spPr/>
      <dgm:t>
        <a:bodyPr/>
        <a:lstStyle/>
        <a:p>
          <a:pPr latinLnBrk="1"/>
          <a:endParaRPr lang="ko-KR" altLang="en-US"/>
        </a:p>
      </dgm:t>
    </dgm:pt>
    <dgm:pt modelId="{38EFA9E7-9CEB-4277-A532-AD03302B63C5}" type="pres">
      <dgm:prSet presAssocID="{5A3DFD8B-74C3-42E0-985A-8FB4A01B215B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80205E-0305-407D-B3FF-220D1CD856CF}" type="pres">
      <dgm:prSet presAssocID="{5A3DFD8B-74C3-42E0-985A-8FB4A01B215B}" presName="dummyMaxCanvas" presStyleCnt="0"/>
      <dgm:spPr/>
    </dgm:pt>
    <dgm:pt modelId="{968D0236-DF6D-4578-9C8A-F6A8F37DC526}" type="pres">
      <dgm:prSet presAssocID="{5A3DFD8B-74C3-42E0-985A-8FB4A01B215B}" presName="parentComposite" presStyleCnt="0"/>
      <dgm:spPr/>
    </dgm:pt>
    <dgm:pt modelId="{9F1E8FEA-B982-49B6-9923-66148B820840}" type="pres">
      <dgm:prSet presAssocID="{5A3DFD8B-74C3-42E0-985A-8FB4A01B215B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07969B-DD89-4DF8-A4F2-E386974FA668}" type="pres">
      <dgm:prSet presAssocID="{5A3DFD8B-74C3-42E0-985A-8FB4A01B215B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42CD7B-E54C-420A-BCF0-6748F207A766}" type="pres">
      <dgm:prSet presAssocID="{5A3DFD8B-74C3-42E0-985A-8FB4A01B215B}" presName="childrenComposite" presStyleCnt="0"/>
      <dgm:spPr/>
    </dgm:pt>
    <dgm:pt modelId="{82E59F05-E3CC-4231-B454-289D1BC0EA8E}" type="pres">
      <dgm:prSet presAssocID="{5A3DFD8B-74C3-42E0-985A-8FB4A01B215B}" presName="dummyMaxCanvas_ChildArea" presStyleCnt="0"/>
      <dgm:spPr/>
    </dgm:pt>
    <dgm:pt modelId="{6D37BBB2-3E81-4319-B067-46A591D73C93}" type="pres">
      <dgm:prSet presAssocID="{5A3DFD8B-74C3-42E0-985A-8FB4A01B215B}" presName="fulcrum" presStyleLbl="alignAccFollowNode1" presStyleIdx="2" presStyleCnt="4"/>
      <dgm:spPr/>
    </dgm:pt>
    <dgm:pt modelId="{5614F173-2AB2-446A-B98A-F9AD75EBEA10}" type="pres">
      <dgm:prSet presAssocID="{5A3DFD8B-74C3-42E0-985A-8FB4A01B215B}" presName="balance_23" presStyleLbl="alignAccFollowNode1" presStyleIdx="3" presStyleCnt="4">
        <dgm:presLayoutVars>
          <dgm:bulletEnabled val="1"/>
        </dgm:presLayoutVars>
      </dgm:prSet>
      <dgm:spPr/>
    </dgm:pt>
    <dgm:pt modelId="{F2996794-24C9-45A1-8EB0-98395B8B729D}" type="pres">
      <dgm:prSet presAssocID="{5A3DFD8B-74C3-42E0-985A-8FB4A01B215B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45A067-805B-4E17-A330-70A17699A8E2}" type="pres">
      <dgm:prSet presAssocID="{5A3DFD8B-74C3-42E0-985A-8FB4A01B215B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26CE8B-FE4A-4B99-8DB6-A1E562A93A61}" type="pres">
      <dgm:prSet presAssocID="{5A3DFD8B-74C3-42E0-985A-8FB4A01B215B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3B2304-7015-4DDF-A5E5-11D13C3112AB}" type="pres">
      <dgm:prSet presAssocID="{5A3DFD8B-74C3-42E0-985A-8FB4A01B215B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BFD40C-3BCB-484D-9069-71E70BC209D4}" type="pres">
      <dgm:prSet presAssocID="{5A3DFD8B-74C3-42E0-985A-8FB4A01B215B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8CBBC83-72EA-4F9D-8A54-A112A6BF996E}" srcId="{5A3DFD8B-74C3-42E0-985A-8FB4A01B215B}" destId="{3F26B303-6CBA-4CED-9A70-205906D94E60}" srcOrd="1" destOrd="0" parTransId="{C89FB908-047D-42BC-8F61-BB5DC1DED7CD}" sibTransId="{C9245E85-19D3-4919-8100-A951F63AA996}"/>
    <dgm:cxn modelId="{097A9A43-409E-401A-8EE9-5940C534729A}" type="presOf" srcId="{2A5B4989-DFE8-4EEC-8297-ED980F61D953}" destId="{7345A067-805B-4E17-A330-70A17699A8E2}" srcOrd="0" destOrd="0" presId="urn:microsoft.com/office/officeart/2005/8/layout/balance1"/>
    <dgm:cxn modelId="{F33BB58C-C8F7-4842-A646-B4E93404A0A3}" srcId="{09744316-83EE-46FB-8515-B7D566626DD3}" destId="{14DB5C24-1EA8-46CE-A13E-5698FF25295F}" srcOrd="0" destOrd="0" parTransId="{DB843F82-6BC3-466D-B603-6143DF875D65}" sibTransId="{12ED663C-D357-4054-AD73-3606A9D5A0A4}"/>
    <dgm:cxn modelId="{F7FE2C96-E2C5-4AE9-99EC-1531B873CF81}" type="presOf" srcId="{5A3DFD8B-74C3-42E0-985A-8FB4A01B215B}" destId="{38EFA9E7-9CEB-4277-A532-AD03302B63C5}" srcOrd="0" destOrd="0" presId="urn:microsoft.com/office/officeart/2005/8/layout/balance1"/>
    <dgm:cxn modelId="{EBAB72BC-1EE1-4FC7-95CA-EBD58638C4A7}" type="presOf" srcId="{14DB5C24-1EA8-46CE-A13E-5698FF25295F}" destId="{A73B2304-7015-4DDF-A5E5-11D13C3112AB}" srcOrd="0" destOrd="0" presId="urn:microsoft.com/office/officeart/2005/8/layout/balance1"/>
    <dgm:cxn modelId="{A6ED5732-FDB8-46FB-A6E0-63596B43DD12}" srcId="{09744316-83EE-46FB-8515-B7D566626DD3}" destId="{5D56722D-F404-434F-BD07-740CA6CE927D}" srcOrd="1" destOrd="0" parTransId="{0133C5CC-FC76-4FAA-B307-131193CA461C}" sibTransId="{F9255586-2258-419A-B8C4-32D2BAB9978B}"/>
    <dgm:cxn modelId="{AC7E0A2D-B68D-443A-9CD6-4AE0AEABA6AF}" type="presOf" srcId="{51E42269-0CAC-4D79-A990-8FB3361A81D0}" destId="{F2996794-24C9-45A1-8EB0-98395B8B729D}" srcOrd="0" destOrd="0" presId="urn:microsoft.com/office/officeart/2005/8/layout/balance1"/>
    <dgm:cxn modelId="{A3B12555-D5A5-4B5B-B1C7-6C4EF618F2FE}" srcId="{3F26B303-6CBA-4CED-9A70-205906D94E60}" destId="{51E42269-0CAC-4D79-A990-8FB3361A81D0}" srcOrd="0" destOrd="0" parTransId="{798F5397-0F4D-4B35-93AF-5759F04071D5}" sibTransId="{D44DA9AF-7A2F-4CE7-861F-7ACEF4F845FF}"/>
    <dgm:cxn modelId="{F9B4379B-C534-48CE-959A-11A4D533D6E1}" type="presOf" srcId="{5D56722D-F404-434F-BD07-740CA6CE927D}" destId="{03BFD40C-3BCB-484D-9069-71E70BC209D4}" srcOrd="0" destOrd="0" presId="urn:microsoft.com/office/officeart/2005/8/layout/balance1"/>
    <dgm:cxn modelId="{F53FF6F4-B40B-4E48-A004-259AD2398BDE}" srcId="{5A3DFD8B-74C3-42E0-985A-8FB4A01B215B}" destId="{09744316-83EE-46FB-8515-B7D566626DD3}" srcOrd="0" destOrd="0" parTransId="{4BE2BFEF-0349-4FE4-BF39-51D2D54D3FBB}" sibTransId="{18EEE42D-D411-4506-A3E5-B5BEDB89FA38}"/>
    <dgm:cxn modelId="{D79866E0-B5D4-4E60-AC57-F53372135835}" srcId="{3F26B303-6CBA-4CED-9A70-205906D94E60}" destId="{7F749CA7-E7BD-4A60-B5DE-9D3FF88992F7}" srcOrd="2" destOrd="0" parTransId="{B12DB0C8-7D2D-4A54-A84B-C10299EBA1F9}" sibTransId="{C35306C9-C2D2-468E-A9BC-65047A0A961F}"/>
    <dgm:cxn modelId="{C574B19F-B89A-4F07-B928-B1E0841E0858}" type="presOf" srcId="{3F26B303-6CBA-4CED-9A70-205906D94E60}" destId="{A007969B-DD89-4DF8-A4F2-E386974FA668}" srcOrd="0" destOrd="0" presId="urn:microsoft.com/office/officeart/2005/8/layout/balance1"/>
    <dgm:cxn modelId="{66256B30-77FC-4AD2-9BB4-5ED14D53C2E7}" type="presOf" srcId="{7F749CA7-E7BD-4A60-B5DE-9D3FF88992F7}" destId="{A426CE8B-FE4A-4B99-8DB6-A1E562A93A61}" srcOrd="0" destOrd="0" presId="urn:microsoft.com/office/officeart/2005/8/layout/balance1"/>
    <dgm:cxn modelId="{506693A9-6DCE-445E-AD14-AF5A8A71CFB6}" type="presOf" srcId="{09744316-83EE-46FB-8515-B7D566626DD3}" destId="{9F1E8FEA-B982-49B6-9923-66148B820840}" srcOrd="0" destOrd="0" presId="urn:microsoft.com/office/officeart/2005/8/layout/balance1"/>
    <dgm:cxn modelId="{D4F157FF-EE2D-41BC-B728-BB2616FBE4AF}" srcId="{3F26B303-6CBA-4CED-9A70-205906D94E60}" destId="{2A5B4989-DFE8-4EEC-8297-ED980F61D953}" srcOrd="1" destOrd="0" parTransId="{F784A636-752C-4543-8643-F4BBB047A0FF}" sibTransId="{6FA2A7EC-E296-4228-A2B7-3CB5807BF556}"/>
    <dgm:cxn modelId="{F9D6B273-BCA7-4AB5-88FB-40F0A06F291B}" type="presParOf" srcId="{38EFA9E7-9CEB-4277-A532-AD03302B63C5}" destId="{5380205E-0305-407D-B3FF-220D1CD856CF}" srcOrd="0" destOrd="0" presId="urn:microsoft.com/office/officeart/2005/8/layout/balance1"/>
    <dgm:cxn modelId="{AA1F7059-B2AA-4F83-8C09-A37F4C103C43}" type="presParOf" srcId="{38EFA9E7-9CEB-4277-A532-AD03302B63C5}" destId="{968D0236-DF6D-4578-9C8A-F6A8F37DC526}" srcOrd="1" destOrd="0" presId="urn:microsoft.com/office/officeart/2005/8/layout/balance1"/>
    <dgm:cxn modelId="{3ED88EFB-D45F-4634-B34F-2BAEACCDE7C3}" type="presParOf" srcId="{968D0236-DF6D-4578-9C8A-F6A8F37DC526}" destId="{9F1E8FEA-B982-49B6-9923-66148B820840}" srcOrd="0" destOrd="0" presId="urn:microsoft.com/office/officeart/2005/8/layout/balance1"/>
    <dgm:cxn modelId="{24D54AF7-FE9E-4397-A690-244AB666845B}" type="presParOf" srcId="{968D0236-DF6D-4578-9C8A-F6A8F37DC526}" destId="{A007969B-DD89-4DF8-A4F2-E386974FA668}" srcOrd="1" destOrd="0" presId="urn:microsoft.com/office/officeart/2005/8/layout/balance1"/>
    <dgm:cxn modelId="{E8D2A9E9-DBD2-4A56-A014-21EEE42E4150}" type="presParOf" srcId="{38EFA9E7-9CEB-4277-A532-AD03302B63C5}" destId="{6C42CD7B-E54C-420A-BCF0-6748F207A766}" srcOrd="2" destOrd="0" presId="urn:microsoft.com/office/officeart/2005/8/layout/balance1"/>
    <dgm:cxn modelId="{6FD0A94E-7F58-4007-BD5F-F91C94F4B38E}" type="presParOf" srcId="{6C42CD7B-E54C-420A-BCF0-6748F207A766}" destId="{82E59F05-E3CC-4231-B454-289D1BC0EA8E}" srcOrd="0" destOrd="0" presId="urn:microsoft.com/office/officeart/2005/8/layout/balance1"/>
    <dgm:cxn modelId="{946DD6A1-735C-480F-841C-4FDC28ACECDD}" type="presParOf" srcId="{6C42CD7B-E54C-420A-BCF0-6748F207A766}" destId="{6D37BBB2-3E81-4319-B067-46A591D73C93}" srcOrd="1" destOrd="0" presId="urn:microsoft.com/office/officeart/2005/8/layout/balance1"/>
    <dgm:cxn modelId="{2C154EE1-653C-477B-AFC1-05B4E3A9D7A2}" type="presParOf" srcId="{6C42CD7B-E54C-420A-BCF0-6748F207A766}" destId="{5614F173-2AB2-446A-B98A-F9AD75EBEA10}" srcOrd="2" destOrd="0" presId="urn:microsoft.com/office/officeart/2005/8/layout/balance1"/>
    <dgm:cxn modelId="{B474A29E-0963-4D82-A129-D10497378E80}" type="presParOf" srcId="{6C42CD7B-E54C-420A-BCF0-6748F207A766}" destId="{F2996794-24C9-45A1-8EB0-98395B8B729D}" srcOrd="3" destOrd="0" presId="urn:microsoft.com/office/officeart/2005/8/layout/balance1"/>
    <dgm:cxn modelId="{D43F6C40-2EFC-45E3-A164-5AEE84D2BC04}" type="presParOf" srcId="{6C42CD7B-E54C-420A-BCF0-6748F207A766}" destId="{7345A067-805B-4E17-A330-70A17699A8E2}" srcOrd="4" destOrd="0" presId="urn:microsoft.com/office/officeart/2005/8/layout/balance1"/>
    <dgm:cxn modelId="{82AF68E1-D42F-467C-A5E9-FA60A0CDA973}" type="presParOf" srcId="{6C42CD7B-E54C-420A-BCF0-6748F207A766}" destId="{A426CE8B-FE4A-4B99-8DB6-A1E562A93A61}" srcOrd="5" destOrd="0" presId="urn:microsoft.com/office/officeart/2005/8/layout/balance1"/>
    <dgm:cxn modelId="{F697799D-4AAD-452C-AE44-5D8BFDAFB484}" type="presParOf" srcId="{6C42CD7B-E54C-420A-BCF0-6748F207A766}" destId="{A73B2304-7015-4DDF-A5E5-11D13C3112AB}" srcOrd="6" destOrd="0" presId="urn:microsoft.com/office/officeart/2005/8/layout/balance1"/>
    <dgm:cxn modelId="{A7D960CE-1F04-44C9-B3C0-D78B9A3AB33B}" type="presParOf" srcId="{6C42CD7B-E54C-420A-BCF0-6748F207A766}" destId="{03BFD40C-3BCB-484D-9069-71E70BC209D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9382D0-6020-4EEA-BD08-DF824C9B1B84}" type="doc">
      <dgm:prSet loTypeId="urn:microsoft.com/office/officeart/2005/8/layout/matrix1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pPr latinLnBrk="1"/>
          <a:endParaRPr lang="ko-KR" altLang="en-US"/>
        </a:p>
      </dgm:t>
    </dgm:pt>
    <dgm:pt modelId="{03E8EC3B-1705-46EC-B069-932A4D07BB6F}">
      <dgm:prSet phldrT="[텍스트]" custT="1"/>
      <dgm:spPr/>
      <dgm:t>
        <a:bodyPr/>
        <a:lstStyle/>
        <a:p>
          <a:pPr latinLnBrk="1"/>
          <a:r>
            <a:rPr lang="en-US" altLang="ko-KR" sz="2400" b="1" dirty="0" smtClean="0"/>
            <a:t>Event</a:t>
          </a:r>
          <a:endParaRPr lang="ko-KR" altLang="en-US" sz="2400" b="1" dirty="0"/>
        </a:p>
      </dgm:t>
    </dgm:pt>
    <dgm:pt modelId="{68DE6119-0A82-4D03-8C77-E9AC581BFC50}" type="parTrans" cxnId="{41CF78F2-63DA-45FC-B8EC-3CCDCF916B94}">
      <dgm:prSet/>
      <dgm:spPr/>
      <dgm:t>
        <a:bodyPr/>
        <a:lstStyle/>
        <a:p>
          <a:pPr latinLnBrk="1"/>
          <a:endParaRPr lang="ko-KR" altLang="en-US" sz="900"/>
        </a:p>
      </dgm:t>
    </dgm:pt>
    <dgm:pt modelId="{32707E94-FF32-4F98-8CBE-3E189FFDA115}" type="sibTrans" cxnId="{41CF78F2-63DA-45FC-B8EC-3CCDCF916B94}">
      <dgm:prSet/>
      <dgm:spPr/>
      <dgm:t>
        <a:bodyPr/>
        <a:lstStyle/>
        <a:p>
          <a:pPr latinLnBrk="1"/>
          <a:endParaRPr lang="ko-KR" altLang="en-US" sz="900"/>
        </a:p>
      </dgm:t>
    </dgm:pt>
    <dgm:pt modelId="{353E2910-9B71-4E64-B2E6-0C52678793B9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IS(Information System)</a:t>
          </a:r>
          <a:r>
            <a:rPr lang="ko-KR" altLang="en-US" sz="1600" dirty="0" smtClean="0"/>
            <a:t>에 의존성이 높음</a:t>
          </a:r>
          <a:endParaRPr lang="en-US" altLang="ko-KR" sz="1600" dirty="0" smtClean="0"/>
        </a:p>
        <a:p>
          <a:pPr latinLnBrk="1"/>
          <a:r>
            <a:rPr lang="en-US" altLang="ko-KR" sz="1600" dirty="0" smtClean="0"/>
            <a:t>Event </a:t>
          </a:r>
          <a:r>
            <a:rPr lang="ko-KR" altLang="en-US" sz="1600" dirty="0" smtClean="0"/>
            <a:t>사전</a:t>
          </a:r>
          <a:r>
            <a:rPr lang="en-US" altLang="ko-KR" sz="1600" dirty="0" smtClean="0"/>
            <a:t>/</a:t>
          </a:r>
          <a:r>
            <a:rPr lang="ko-KR" altLang="en-US" sz="1600" dirty="0" smtClean="0"/>
            <a:t>사후의 운영상태가 많이 다름</a:t>
          </a:r>
          <a:endParaRPr lang="ko-KR" altLang="en-US" sz="1600" dirty="0"/>
        </a:p>
      </dgm:t>
    </dgm:pt>
    <dgm:pt modelId="{5CA2179E-BF76-49D8-A326-AB1D23165B2D}" type="parTrans" cxnId="{F0EC3CE7-B99F-4B65-B320-3A784F83FC6F}">
      <dgm:prSet/>
      <dgm:spPr/>
      <dgm:t>
        <a:bodyPr/>
        <a:lstStyle/>
        <a:p>
          <a:pPr latinLnBrk="1"/>
          <a:endParaRPr lang="ko-KR" altLang="en-US" sz="900"/>
        </a:p>
      </dgm:t>
    </dgm:pt>
    <dgm:pt modelId="{C3728F1F-81A4-43F3-8C3B-552478DE16E3}" type="sibTrans" cxnId="{F0EC3CE7-B99F-4B65-B320-3A784F83FC6F}">
      <dgm:prSet/>
      <dgm:spPr/>
      <dgm:t>
        <a:bodyPr/>
        <a:lstStyle/>
        <a:p>
          <a:pPr latinLnBrk="1"/>
          <a:endParaRPr lang="ko-KR" altLang="en-US" sz="900"/>
        </a:p>
      </dgm:t>
    </dgm:pt>
    <dgm:pt modelId="{92670F21-73F9-42C6-BA8A-24DDCC5ADAF8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Event</a:t>
          </a:r>
          <a:r>
            <a:rPr lang="ko-KR" altLang="en-US" sz="1600" dirty="0" smtClean="0"/>
            <a:t>의 전반적인 </a:t>
          </a:r>
          <a:r>
            <a:rPr lang="en-US" altLang="ko-KR" sz="1600" dirty="0" smtClean="0"/>
            <a:t>Flow</a:t>
          </a:r>
          <a:r>
            <a:rPr lang="ko-KR" altLang="en-US" sz="1600" dirty="0" smtClean="0"/>
            <a:t>를 살피기 위한 </a:t>
          </a:r>
          <a:r>
            <a:rPr lang="en-US" altLang="ko-KR" sz="1600" dirty="0" smtClean="0"/>
            <a:t>Multi-view </a:t>
          </a:r>
          <a:r>
            <a:rPr lang="ko-KR" altLang="en-US" sz="1600" dirty="0" smtClean="0"/>
            <a:t>필요</a:t>
          </a:r>
          <a:endParaRPr lang="en-US" altLang="ko-KR" sz="1600" dirty="0" smtClean="0"/>
        </a:p>
        <a:p>
          <a:pPr latinLnBrk="1"/>
          <a:r>
            <a:rPr lang="ko-KR" altLang="en-US" sz="1600" dirty="0" smtClean="0"/>
            <a:t>운영상태에 대한 보전적 </a:t>
          </a:r>
          <a:r>
            <a:rPr lang="en-US" altLang="ko-KR" sz="1600" dirty="0" smtClean="0"/>
            <a:t>Approach </a:t>
          </a:r>
          <a:r>
            <a:rPr lang="ko-KR" altLang="en-US" sz="1600" dirty="0" smtClean="0"/>
            <a:t>필요</a:t>
          </a:r>
          <a:endParaRPr lang="ko-KR" altLang="en-US" sz="1600" dirty="0"/>
        </a:p>
      </dgm:t>
    </dgm:pt>
    <dgm:pt modelId="{EFA4FA14-BD23-4505-8EE9-7E506D067BFC}" type="parTrans" cxnId="{A0F377F0-CF77-4CAC-97C0-76B4263D667A}">
      <dgm:prSet/>
      <dgm:spPr/>
      <dgm:t>
        <a:bodyPr/>
        <a:lstStyle/>
        <a:p>
          <a:pPr latinLnBrk="1"/>
          <a:endParaRPr lang="ko-KR" altLang="en-US" sz="900"/>
        </a:p>
      </dgm:t>
    </dgm:pt>
    <dgm:pt modelId="{777A4DCD-46BE-4626-B2C6-670A28E19730}" type="sibTrans" cxnId="{A0F377F0-CF77-4CAC-97C0-76B4263D667A}">
      <dgm:prSet/>
      <dgm:spPr/>
      <dgm:t>
        <a:bodyPr/>
        <a:lstStyle/>
        <a:p>
          <a:pPr latinLnBrk="1"/>
          <a:endParaRPr lang="ko-KR" altLang="en-US" sz="900"/>
        </a:p>
      </dgm:t>
    </dgm:pt>
    <dgm:pt modelId="{8EDEC837-6151-4BEF-B72F-C82A7E7660B9}">
      <dgm:prSet phldrT="[텍스트]" custT="1"/>
      <dgm:spPr/>
      <dgm:t>
        <a:bodyPr/>
        <a:lstStyle/>
        <a:p>
          <a:pPr latinLnBrk="1"/>
          <a:r>
            <a:rPr lang="ko-KR" altLang="en-US" sz="1600" dirty="0" smtClean="0"/>
            <a:t>현장은 대부분 </a:t>
          </a:r>
          <a:r>
            <a:rPr lang="en-US" altLang="ko-KR" sz="1600" dirty="0" smtClean="0"/>
            <a:t>Digital Space</a:t>
          </a:r>
          <a:r>
            <a:rPr lang="ko-KR" altLang="en-US" sz="1600" dirty="0" smtClean="0"/>
            <a:t>일 경우가 많음</a:t>
          </a:r>
          <a:endParaRPr lang="en-US" altLang="ko-KR" sz="1600" dirty="0" smtClean="0"/>
        </a:p>
        <a:p>
          <a:pPr latinLnBrk="1"/>
          <a:r>
            <a:rPr lang="ko-KR" altLang="en-US" sz="1600" dirty="0" smtClean="0"/>
            <a:t>악성코드</a:t>
          </a:r>
          <a:r>
            <a:rPr lang="en-US" altLang="ko-KR" sz="1600" dirty="0" smtClean="0"/>
            <a:t>, IT</a:t>
          </a:r>
          <a:r>
            <a:rPr lang="ko-KR" altLang="en-US" sz="1600" dirty="0" smtClean="0"/>
            <a:t>해킹 기술에 대한 조사 기술의 비율이 높음</a:t>
          </a:r>
          <a:endParaRPr lang="ko-KR" altLang="en-US" sz="1600" dirty="0"/>
        </a:p>
      </dgm:t>
    </dgm:pt>
    <dgm:pt modelId="{D3DC81C1-0489-4947-BD8D-09C4D9946658}" type="parTrans" cxnId="{D8EC9BBB-962A-4D54-876A-65F27A73585F}">
      <dgm:prSet/>
      <dgm:spPr/>
      <dgm:t>
        <a:bodyPr/>
        <a:lstStyle/>
        <a:p>
          <a:pPr latinLnBrk="1"/>
          <a:endParaRPr lang="ko-KR" altLang="en-US" sz="900"/>
        </a:p>
      </dgm:t>
    </dgm:pt>
    <dgm:pt modelId="{380AA030-0D55-40C4-B0DE-35B18DE81241}" type="sibTrans" cxnId="{D8EC9BBB-962A-4D54-876A-65F27A73585F}">
      <dgm:prSet/>
      <dgm:spPr/>
      <dgm:t>
        <a:bodyPr/>
        <a:lstStyle/>
        <a:p>
          <a:pPr latinLnBrk="1"/>
          <a:endParaRPr lang="ko-KR" altLang="en-US" sz="900"/>
        </a:p>
      </dgm:t>
    </dgm:pt>
    <dgm:pt modelId="{CB6F5661-099C-448A-A7E9-204983048405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Online</a:t>
          </a:r>
          <a:r>
            <a:rPr lang="ko-KR" altLang="en-US" sz="1600" dirty="0" smtClean="0"/>
            <a:t>과 병행한 </a:t>
          </a:r>
          <a:r>
            <a:rPr lang="en-US" altLang="ko-KR" sz="1600" dirty="0" smtClean="0"/>
            <a:t>Offline </a:t>
          </a:r>
          <a:r>
            <a:rPr lang="ko-KR" altLang="en-US" sz="1600" dirty="0" smtClean="0"/>
            <a:t>비교 필요</a:t>
          </a:r>
          <a:endParaRPr lang="en-US" altLang="ko-KR" sz="1600" dirty="0" smtClean="0"/>
        </a:p>
        <a:p>
          <a:pPr latinLnBrk="1"/>
          <a:r>
            <a:rPr lang="ko-KR" altLang="en-US" sz="1600" dirty="0" smtClean="0"/>
            <a:t>인터뷰 기술이 </a:t>
          </a:r>
          <a:r>
            <a:rPr lang="en-US" altLang="ko-KR" sz="1600" dirty="0" smtClean="0"/>
            <a:t>IT</a:t>
          </a:r>
          <a:r>
            <a:rPr lang="ko-KR" altLang="en-US" sz="1600" dirty="0" smtClean="0"/>
            <a:t>기술만큼 중요</a:t>
          </a:r>
          <a:endParaRPr lang="en-US" altLang="ko-KR" sz="1600" dirty="0" smtClean="0"/>
        </a:p>
        <a:p>
          <a:pPr latinLnBrk="1"/>
          <a:r>
            <a:rPr lang="ko-KR" altLang="en-US" sz="1600" dirty="0" smtClean="0">
              <a:solidFill>
                <a:srgbClr val="FF0000"/>
              </a:solidFill>
            </a:rPr>
            <a:t>애플리케이션</a:t>
          </a:r>
          <a:r>
            <a:rPr lang="ko-KR" altLang="en-US" sz="1600" dirty="0" smtClean="0"/>
            <a:t>에 대한 조사 필요</a:t>
          </a:r>
          <a:endParaRPr lang="ko-KR" altLang="en-US" sz="1600" dirty="0"/>
        </a:p>
      </dgm:t>
    </dgm:pt>
    <dgm:pt modelId="{3CC6460C-A055-45FB-84B1-4D9F6C691CA1}" type="parTrans" cxnId="{C1DF2ED3-F825-45A4-B3D1-606CB201A1D0}">
      <dgm:prSet/>
      <dgm:spPr/>
      <dgm:t>
        <a:bodyPr/>
        <a:lstStyle/>
        <a:p>
          <a:pPr latinLnBrk="1"/>
          <a:endParaRPr lang="ko-KR" altLang="en-US" sz="900"/>
        </a:p>
      </dgm:t>
    </dgm:pt>
    <dgm:pt modelId="{65AE231A-E24C-4A44-838A-BAA28C20BD5B}" type="sibTrans" cxnId="{C1DF2ED3-F825-45A4-B3D1-606CB201A1D0}">
      <dgm:prSet/>
      <dgm:spPr/>
      <dgm:t>
        <a:bodyPr/>
        <a:lstStyle/>
        <a:p>
          <a:pPr latinLnBrk="1"/>
          <a:endParaRPr lang="ko-KR" altLang="en-US" sz="900"/>
        </a:p>
      </dgm:t>
    </dgm:pt>
    <dgm:pt modelId="{E9E04388-0704-480A-B8F3-8F619F0FEBB6}" type="pres">
      <dgm:prSet presAssocID="{8A9382D0-6020-4EEA-BD08-DF824C9B1B84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A64B9C-47FE-4189-A60A-85942B533666}" type="pres">
      <dgm:prSet presAssocID="{8A9382D0-6020-4EEA-BD08-DF824C9B1B84}" presName="matrix" presStyleCnt="0"/>
      <dgm:spPr/>
    </dgm:pt>
    <dgm:pt modelId="{5107D150-0545-41D5-AD99-205B8141D731}" type="pres">
      <dgm:prSet presAssocID="{8A9382D0-6020-4EEA-BD08-DF824C9B1B84}" presName="tile1" presStyleLbl="node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EFDC50A-3386-463B-AF4E-E837B8C00353}" type="pres">
      <dgm:prSet presAssocID="{8A9382D0-6020-4EEA-BD08-DF824C9B1B8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B544A9-852A-40E6-98D3-5E47632FBC32}" type="pres">
      <dgm:prSet presAssocID="{8A9382D0-6020-4EEA-BD08-DF824C9B1B84}" presName="tile2" presStyleLbl="node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6B8EAA5-47CD-4001-A218-DD7BB9B8F9A1}" type="pres">
      <dgm:prSet presAssocID="{8A9382D0-6020-4EEA-BD08-DF824C9B1B8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EA351E-CEFA-4CB0-9B50-1444F2161954}" type="pres">
      <dgm:prSet presAssocID="{8A9382D0-6020-4EEA-BD08-DF824C9B1B84}" presName="tile3" presStyleLbl="node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11108D9-7CA9-45D8-8041-D2AC4C06CA25}" type="pres">
      <dgm:prSet presAssocID="{8A9382D0-6020-4EEA-BD08-DF824C9B1B8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0CD9E2-3539-4D03-867E-AB36B97C8CBE}" type="pres">
      <dgm:prSet presAssocID="{8A9382D0-6020-4EEA-BD08-DF824C9B1B84}" presName="tile4" presStyleLbl="node1" presStyleIdx="3" presStyleCnt="4" custLinFactNeighborY="18524"/>
      <dgm:spPr/>
      <dgm:t>
        <a:bodyPr/>
        <a:lstStyle/>
        <a:p>
          <a:pPr latinLnBrk="1"/>
          <a:endParaRPr lang="ko-KR" altLang="en-US"/>
        </a:p>
      </dgm:t>
    </dgm:pt>
    <dgm:pt modelId="{3826627D-CBEF-40D3-A0D9-5F64D0092438}" type="pres">
      <dgm:prSet presAssocID="{8A9382D0-6020-4EEA-BD08-DF824C9B1B8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8BF6D-F668-4325-8305-522E93ADB6F3}" type="pres">
      <dgm:prSet presAssocID="{8A9382D0-6020-4EEA-BD08-DF824C9B1B84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16A0D9F-69D1-4A90-BF6D-6C9679E81680}" type="presOf" srcId="{92670F21-73F9-42C6-BA8A-24DDCC5ADAF8}" destId="{6BB544A9-852A-40E6-98D3-5E47632FBC32}" srcOrd="0" destOrd="0" presId="urn:microsoft.com/office/officeart/2005/8/layout/matrix1"/>
    <dgm:cxn modelId="{227D49B4-71FB-4365-9D1C-BF6AB257640A}" type="presOf" srcId="{CB6F5661-099C-448A-A7E9-204983048405}" destId="{370CD9E2-3539-4D03-867E-AB36B97C8CBE}" srcOrd="0" destOrd="0" presId="urn:microsoft.com/office/officeart/2005/8/layout/matrix1"/>
    <dgm:cxn modelId="{6953EE5A-1D97-4C73-B159-45CED44FA5F4}" type="presOf" srcId="{8EDEC837-6151-4BEF-B72F-C82A7E7660B9}" destId="{13EA351E-CEFA-4CB0-9B50-1444F2161954}" srcOrd="0" destOrd="0" presId="urn:microsoft.com/office/officeart/2005/8/layout/matrix1"/>
    <dgm:cxn modelId="{41CF78F2-63DA-45FC-B8EC-3CCDCF916B94}" srcId="{8A9382D0-6020-4EEA-BD08-DF824C9B1B84}" destId="{03E8EC3B-1705-46EC-B069-932A4D07BB6F}" srcOrd="0" destOrd="0" parTransId="{68DE6119-0A82-4D03-8C77-E9AC581BFC50}" sibTransId="{32707E94-FF32-4F98-8CBE-3E189FFDA115}"/>
    <dgm:cxn modelId="{BE5C3BD9-D64B-4F07-B14C-DC23CF3AA8B9}" type="presOf" srcId="{353E2910-9B71-4E64-B2E6-0C52678793B9}" destId="{CEFDC50A-3386-463B-AF4E-E837B8C00353}" srcOrd="1" destOrd="0" presId="urn:microsoft.com/office/officeart/2005/8/layout/matrix1"/>
    <dgm:cxn modelId="{6590D44F-068E-4999-93B4-CBAE51DE8EDA}" type="presOf" srcId="{8EDEC837-6151-4BEF-B72F-C82A7E7660B9}" destId="{211108D9-7CA9-45D8-8041-D2AC4C06CA25}" srcOrd="1" destOrd="0" presId="urn:microsoft.com/office/officeart/2005/8/layout/matrix1"/>
    <dgm:cxn modelId="{30130DE7-1D1C-48A1-B0A3-03089C5A313A}" type="presOf" srcId="{CB6F5661-099C-448A-A7E9-204983048405}" destId="{3826627D-CBEF-40D3-A0D9-5F64D0092438}" srcOrd="1" destOrd="0" presId="urn:microsoft.com/office/officeart/2005/8/layout/matrix1"/>
    <dgm:cxn modelId="{C1DF2ED3-F825-45A4-B3D1-606CB201A1D0}" srcId="{03E8EC3B-1705-46EC-B069-932A4D07BB6F}" destId="{CB6F5661-099C-448A-A7E9-204983048405}" srcOrd="3" destOrd="0" parTransId="{3CC6460C-A055-45FB-84B1-4D9F6C691CA1}" sibTransId="{65AE231A-E24C-4A44-838A-BAA28C20BD5B}"/>
    <dgm:cxn modelId="{AD7F6F62-8E93-4848-ADC4-2B7ECC678EEF}" type="presOf" srcId="{353E2910-9B71-4E64-B2E6-0C52678793B9}" destId="{5107D150-0545-41D5-AD99-205B8141D731}" srcOrd="0" destOrd="0" presId="urn:microsoft.com/office/officeart/2005/8/layout/matrix1"/>
    <dgm:cxn modelId="{D55E3D1A-149E-4F4B-B2BD-245F02C21D26}" type="presOf" srcId="{03E8EC3B-1705-46EC-B069-932A4D07BB6F}" destId="{71A8BF6D-F668-4325-8305-522E93ADB6F3}" srcOrd="0" destOrd="0" presId="urn:microsoft.com/office/officeart/2005/8/layout/matrix1"/>
    <dgm:cxn modelId="{F0EC3CE7-B99F-4B65-B320-3A784F83FC6F}" srcId="{03E8EC3B-1705-46EC-B069-932A4D07BB6F}" destId="{353E2910-9B71-4E64-B2E6-0C52678793B9}" srcOrd="0" destOrd="0" parTransId="{5CA2179E-BF76-49D8-A326-AB1D23165B2D}" sibTransId="{C3728F1F-81A4-43F3-8C3B-552478DE16E3}"/>
    <dgm:cxn modelId="{A0F377F0-CF77-4CAC-97C0-76B4263D667A}" srcId="{03E8EC3B-1705-46EC-B069-932A4D07BB6F}" destId="{92670F21-73F9-42C6-BA8A-24DDCC5ADAF8}" srcOrd="1" destOrd="0" parTransId="{EFA4FA14-BD23-4505-8EE9-7E506D067BFC}" sibTransId="{777A4DCD-46BE-4626-B2C6-670A28E19730}"/>
    <dgm:cxn modelId="{D8EC9BBB-962A-4D54-876A-65F27A73585F}" srcId="{03E8EC3B-1705-46EC-B069-932A4D07BB6F}" destId="{8EDEC837-6151-4BEF-B72F-C82A7E7660B9}" srcOrd="2" destOrd="0" parTransId="{D3DC81C1-0489-4947-BD8D-09C4D9946658}" sibTransId="{380AA030-0D55-40C4-B0DE-35B18DE81241}"/>
    <dgm:cxn modelId="{F5BB73EA-B503-4CB0-9B80-4D856D565981}" type="presOf" srcId="{8A9382D0-6020-4EEA-BD08-DF824C9B1B84}" destId="{E9E04388-0704-480A-B8F3-8F619F0FEBB6}" srcOrd="0" destOrd="0" presId="urn:microsoft.com/office/officeart/2005/8/layout/matrix1"/>
    <dgm:cxn modelId="{C9269824-DDFA-4280-AD41-B409B057A9F3}" type="presOf" srcId="{92670F21-73F9-42C6-BA8A-24DDCC5ADAF8}" destId="{F6B8EAA5-47CD-4001-A218-DD7BB9B8F9A1}" srcOrd="1" destOrd="0" presId="urn:microsoft.com/office/officeart/2005/8/layout/matrix1"/>
    <dgm:cxn modelId="{A3CCE433-799F-4D06-A539-0038909B038E}" type="presParOf" srcId="{E9E04388-0704-480A-B8F3-8F619F0FEBB6}" destId="{51A64B9C-47FE-4189-A60A-85942B533666}" srcOrd="0" destOrd="0" presId="urn:microsoft.com/office/officeart/2005/8/layout/matrix1"/>
    <dgm:cxn modelId="{0E90F236-73BB-4146-8606-B700E6475883}" type="presParOf" srcId="{51A64B9C-47FE-4189-A60A-85942B533666}" destId="{5107D150-0545-41D5-AD99-205B8141D731}" srcOrd="0" destOrd="0" presId="urn:microsoft.com/office/officeart/2005/8/layout/matrix1"/>
    <dgm:cxn modelId="{08CF9524-7DD3-4C96-98F4-9C73AD4A7943}" type="presParOf" srcId="{51A64B9C-47FE-4189-A60A-85942B533666}" destId="{CEFDC50A-3386-463B-AF4E-E837B8C00353}" srcOrd="1" destOrd="0" presId="urn:microsoft.com/office/officeart/2005/8/layout/matrix1"/>
    <dgm:cxn modelId="{2793AF45-8E18-489F-B841-2A47DDBE8AEB}" type="presParOf" srcId="{51A64B9C-47FE-4189-A60A-85942B533666}" destId="{6BB544A9-852A-40E6-98D3-5E47632FBC32}" srcOrd="2" destOrd="0" presId="urn:microsoft.com/office/officeart/2005/8/layout/matrix1"/>
    <dgm:cxn modelId="{1E5F5BBB-B052-4757-A983-CC4585BCFE1B}" type="presParOf" srcId="{51A64B9C-47FE-4189-A60A-85942B533666}" destId="{F6B8EAA5-47CD-4001-A218-DD7BB9B8F9A1}" srcOrd="3" destOrd="0" presId="urn:microsoft.com/office/officeart/2005/8/layout/matrix1"/>
    <dgm:cxn modelId="{10AAC8EF-20E4-4748-96D3-574BCE17AAD8}" type="presParOf" srcId="{51A64B9C-47FE-4189-A60A-85942B533666}" destId="{13EA351E-CEFA-4CB0-9B50-1444F2161954}" srcOrd="4" destOrd="0" presId="urn:microsoft.com/office/officeart/2005/8/layout/matrix1"/>
    <dgm:cxn modelId="{22CF43D0-0C6E-4590-9FFC-F10A2C800053}" type="presParOf" srcId="{51A64B9C-47FE-4189-A60A-85942B533666}" destId="{211108D9-7CA9-45D8-8041-D2AC4C06CA25}" srcOrd="5" destOrd="0" presId="urn:microsoft.com/office/officeart/2005/8/layout/matrix1"/>
    <dgm:cxn modelId="{D3ED65D3-B3DD-40AC-860C-8B826B3F7162}" type="presParOf" srcId="{51A64B9C-47FE-4189-A60A-85942B533666}" destId="{370CD9E2-3539-4D03-867E-AB36B97C8CBE}" srcOrd="6" destOrd="0" presId="urn:microsoft.com/office/officeart/2005/8/layout/matrix1"/>
    <dgm:cxn modelId="{9CF94EB0-2830-4496-A59C-202E4C6E0187}" type="presParOf" srcId="{51A64B9C-47FE-4189-A60A-85942B533666}" destId="{3826627D-CBEF-40D3-A0D9-5F64D0092438}" srcOrd="7" destOrd="0" presId="urn:microsoft.com/office/officeart/2005/8/layout/matrix1"/>
    <dgm:cxn modelId="{85F2528A-D7B4-4748-BE5A-121D2BEF4382}" type="presParOf" srcId="{E9E04388-0704-480A-B8F3-8F619F0FEBB6}" destId="{71A8BF6D-F668-4325-8305-522E93ADB6F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450024-1315-4865-A4C6-B3452E00649D}" type="doc">
      <dgm:prSet loTypeId="urn:microsoft.com/office/officeart/2005/8/layout/cycle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A84394E1-29AC-483A-895F-59CD615363E1}">
      <dgm:prSet phldrT="[텍스트]"/>
      <dgm:spPr/>
      <dgm:t>
        <a:bodyPr/>
        <a:lstStyle/>
        <a:p>
          <a:pPr latinLnBrk="1"/>
          <a:r>
            <a:rPr lang="ko-KR" altLang="en-US" dirty="0" smtClean="0"/>
            <a:t>경영관리의 </a:t>
          </a:r>
          <a:r>
            <a:rPr lang="ko-KR" altLang="en-US" dirty="0" err="1" smtClean="0"/>
            <a:t>효과성</a:t>
          </a:r>
          <a:r>
            <a:rPr lang="ko-KR" altLang="en-US" dirty="0" smtClean="0"/>
            <a:t> 및 문제점</a:t>
          </a:r>
          <a:endParaRPr lang="ko-KR" altLang="en-US" dirty="0"/>
        </a:p>
      </dgm:t>
    </dgm:pt>
    <dgm:pt modelId="{32E63D4E-303A-4A12-B13F-B12BEC16766E}" type="parTrans" cxnId="{70B714F8-7390-497D-98A7-2DCE3191B880}">
      <dgm:prSet/>
      <dgm:spPr/>
      <dgm:t>
        <a:bodyPr/>
        <a:lstStyle/>
        <a:p>
          <a:pPr latinLnBrk="1"/>
          <a:endParaRPr lang="ko-KR" altLang="en-US"/>
        </a:p>
      </dgm:t>
    </dgm:pt>
    <dgm:pt modelId="{DC664A5B-8310-434E-9C5C-2FB41D194F22}" type="sibTrans" cxnId="{70B714F8-7390-497D-98A7-2DCE3191B880}">
      <dgm:prSet/>
      <dgm:spPr/>
      <dgm:t>
        <a:bodyPr/>
        <a:lstStyle/>
        <a:p>
          <a:pPr latinLnBrk="1"/>
          <a:endParaRPr lang="ko-KR" altLang="en-US"/>
        </a:p>
      </dgm:t>
    </dgm:pt>
    <dgm:pt modelId="{84300D37-258E-4252-B7CA-CC5D4A8201E3}">
      <dgm:prSet phldrT="[텍스트]"/>
      <dgm:spPr/>
      <dgm:t>
        <a:bodyPr/>
        <a:lstStyle/>
        <a:p>
          <a:pPr latinLnBrk="1"/>
          <a:r>
            <a:rPr lang="ko-KR" altLang="en-US" dirty="0" smtClean="0"/>
            <a:t>경영관리 측면</a:t>
          </a:r>
          <a:endParaRPr lang="ko-KR" altLang="en-US" dirty="0"/>
        </a:p>
      </dgm:t>
    </dgm:pt>
    <dgm:pt modelId="{9C04A039-C455-4D7D-9081-94D6502724CF}" type="parTrans" cxnId="{023DA721-C91F-4751-9A50-982FF4AADB73}">
      <dgm:prSet/>
      <dgm:spPr/>
      <dgm:t>
        <a:bodyPr/>
        <a:lstStyle/>
        <a:p>
          <a:pPr latinLnBrk="1"/>
          <a:endParaRPr lang="ko-KR" altLang="en-US"/>
        </a:p>
      </dgm:t>
    </dgm:pt>
    <dgm:pt modelId="{B744E2C8-A886-488B-BC6A-64CF4DAAD41A}" type="sibTrans" cxnId="{023DA721-C91F-4751-9A50-982FF4AADB73}">
      <dgm:prSet/>
      <dgm:spPr/>
      <dgm:t>
        <a:bodyPr/>
        <a:lstStyle/>
        <a:p>
          <a:pPr latinLnBrk="1"/>
          <a:endParaRPr lang="ko-KR" altLang="en-US"/>
        </a:p>
      </dgm:t>
    </dgm:pt>
    <dgm:pt modelId="{F02CC627-B1BF-4223-9529-F20328C08B15}">
      <dgm:prSet phldrT="[텍스트]"/>
      <dgm:spPr/>
      <dgm:t>
        <a:bodyPr/>
        <a:lstStyle/>
        <a:p>
          <a:pPr latinLnBrk="1"/>
          <a:r>
            <a:rPr lang="ko-KR" altLang="en-US" dirty="0" smtClean="0"/>
            <a:t>인적자원 관리와 특성 현황</a:t>
          </a:r>
          <a:endParaRPr lang="ko-KR" altLang="en-US" dirty="0"/>
        </a:p>
      </dgm:t>
    </dgm:pt>
    <dgm:pt modelId="{9BB861BD-76BC-48EF-AF34-D34A065FAF4A}" type="parTrans" cxnId="{4F38F0BE-6200-4F19-BEAD-62994E4A3D69}">
      <dgm:prSet/>
      <dgm:spPr/>
      <dgm:t>
        <a:bodyPr/>
        <a:lstStyle/>
        <a:p>
          <a:pPr latinLnBrk="1"/>
          <a:endParaRPr lang="ko-KR" altLang="en-US"/>
        </a:p>
      </dgm:t>
    </dgm:pt>
    <dgm:pt modelId="{30DD4923-FB4F-40B5-B1FB-49595B63A072}" type="sibTrans" cxnId="{4F38F0BE-6200-4F19-BEAD-62994E4A3D69}">
      <dgm:prSet/>
      <dgm:spPr/>
      <dgm:t>
        <a:bodyPr/>
        <a:lstStyle/>
        <a:p>
          <a:pPr latinLnBrk="1"/>
          <a:endParaRPr lang="ko-KR" altLang="en-US"/>
        </a:p>
      </dgm:t>
    </dgm:pt>
    <dgm:pt modelId="{DFFB64C4-55C4-4F32-8716-6E7D8873B137}">
      <dgm:prSet phldrT="[텍스트]"/>
      <dgm:spPr/>
      <dgm:t>
        <a:bodyPr/>
        <a:lstStyle/>
        <a:p>
          <a:pPr latinLnBrk="1"/>
          <a:r>
            <a:rPr lang="ko-KR" altLang="en-US" dirty="0" smtClean="0"/>
            <a:t>인사관리 측면</a:t>
          </a:r>
          <a:endParaRPr lang="ko-KR" altLang="en-US" dirty="0"/>
        </a:p>
      </dgm:t>
    </dgm:pt>
    <dgm:pt modelId="{1F7ACADC-718C-49F3-8AD4-D19F510421F4}" type="parTrans" cxnId="{B9100714-C3E6-42B6-B1C0-8CFDFA06FAD2}">
      <dgm:prSet/>
      <dgm:spPr/>
      <dgm:t>
        <a:bodyPr/>
        <a:lstStyle/>
        <a:p>
          <a:pPr latinLnBrk="1"/>
          <a:endParaRPr lang="ko-KR" altLang="en-US"/>
        </a:p>
      </dgm:t>
    </dgm:pt>
    <dgm:pt modelId="{8FDEE123-BED1-40FD-82AD-4461319F78E4}" type="sibTrans" cxnId="{B9100714-C3E6-42B6-B1C0-8CFDFA06FAD2}">
      <dgm:prSet/>
      <dgm:spPr/>
      <dgm:t>
        <a:bodyPr/>
        <a:lstStyle/>
        <a:p>
          <a:pPr latinLnBrk="1"/>
          <a:endParaRPr lang="ko-KR" altLang="en-US"/>
        </a:p>
      </dgm:t>
    </dgm:pt>
    <dgm:pt modelId="{D7917A30-8CF2-4667-9118-77BB39CEFE9F}">
      <dgm:prSet phldrT="[텍스트]"/>
      <dgm:spPr/>
      <dgm:t>
        <a:bodyPr/>
        <a:lstStyle/>
        <a:p>
          <a:pPr latinLnBrk="1"/>
          <a:r>
            <a:rPr lang="en-US" altLang="ko-KR" dirty="0" smtClean="0"/>
            <a:t>IS(Information System) </a:t>
          </a:r>
          <a:r>
            <a:rPr lang="ko-KR" altLang="en-US" dirty="0" smtClean="0"/>
            <a:t>관리와 운영 현황</a:t>
          </a:r>
          <a:endParaRPr lang="ko-KR" altLang="en-US" dirty="0"/>
        </a:p>
      </dgm:t>
    </dgm:pt>
    <dgm:pt modelId="{261343F3-FE64-4B99-9E31-AC7736C4155C}" type="parTrans" cxnId="{EC7F15EA-7BA3-4DB1-996F-E8AB4CB43404}">
      <dgm:prSet/>
      <dgm:spPr/>
      <dgm:t>
        <a:bodyPr/>
        <a:lstStyle/>
        <a:p>
          <a:pPr latinLnBrk="1"/>
          <a:endParaRPr lang="ko-KR" altLang="en-US"/>
        </a:p>
      </dgm:t>
    </dgm:pt>
    <dgm:pt modelId="{5FBCDE75-5CA8-4EC9-9288-C89E58733C6F}" type="sibTrans" cxnId="{EC7F15EA-7BA3-4DB1-996F-E8AB4CB43404}">
      <dgm:prSet/>
      <dgm:spPr/>
      <dgm:t>
        <a:bodyPr/>
        <a:lstStyle/>
        <a:p>
          <a:pPr latinLnBrk="1"/>
          <a:endParaRPr lang="ko-KR" altLang="en-US"/>
        </a:p>
      </dgm:t>
    </dgm:pt>
    <dgm:pt modelId="{69E0B00A-3FAA-4B1C-8029-C2F3EA2515C8}">
      <dgm:prSet phldrT="[텍스트]"/>
      <dgm:spPr/>
      <dgm:t>
        <a:bodyPr/>
        <a:lstStyle/>
        <a:p>
          <a:pPr latinLnBrk="1"/>
          <a:r>
            <a:rPr lang="ko-KR" altLang="en-US" dirty="0" smtClean="0"/>
            <a:t>전산관리 측면</a:t>
          </a:r>
          <a:endParaRPr lang="ko-KR" altLang="en-US" dirty="0"/>
        </a:p>
      </dgm:t>
    </dgm:pt>
    <dgm:pt modelId="{A82144EF-0E22-4E9E-BA78-8417BE4D0BB0}" type="parTrans" cxnId="{05D952B0-B7EA-40A3-93E9-B13C8BB8317E}">
      <dgm:prSet/>
      <dgm:spPr/>
      <dgm:t>
        <a:bodyPr/>
        <a:lstStyle/>
        <a:p>
          <a:pPr latinLnBrk="1"/>
          <a:endParaRPr lang="ko-KR" altLang="en-US"/>
        </a:p>
      </dgm:t>
    </dgm:pt>
    <dgm:pt modelId="{874B774A-543C-4D39-950C-63E2CB8370A6}" type="sibTrans" cxnId="{05D952B0-B7EA-40A3-93E9-B13C8BB8317E}">
      <dgm:prSet/>
      <dgm:spPr/>
      <dgm:t>
        <a:bodyPr/>
        <a:lstStyle/>
        <a:p>
          <a:pPr latinLnBrk="1"/>
          <a:endParaRPr lang="ko-KR" altLang="en-US"/>
        </a:p>
      </dgm:t>
    </dgm:pt>
    <dgm:pt modelId="{E550D027-AD3B-4C01-97CD-A917C0BEB631}">
      <dgm:prSet phldrT="[텍스트]"/>
      <dgm:spPr/>
      <dgm:t>
        <a:bodyPr/>
        <a:lstStyle/>
        <a:p>
          <a:pPr latinLnBrk="1"/>
          <a:r>
            <a:rPr lang="ko-KR" altLang="en-US" dirty="0" smtClean="0"/>
            <a:t>추가 유출의 개연성 확인</a:t>
          </a:r>
          <a:r>
            <a:rPr lang="en-US" altLang="ko-KR" dirty="0" smtClean="0"/>
            <a:t>/</a:t>
          </a:r>
          <a:r>
            <a:rPr lang="ko-KR" altLang="en-US" dirty="0" smtClean="0"/>
            <a:t>차단</a:t>
          </a:r>
          <a:endParaRPr lang="ko-KR" altLang="en-US" dirty="0"/>
        </a:p>
      </dgm:t>
    </dgm:pt>
    <dgm:pt modelId="{E09F3F56-4350-40EE-8A2D-74D93FC75379}" type="parTrans" cxnId="{C6D4A119-73CC-4323-809D-1D364715FD92}">
      <dgm:prSet/>
      <dgm:spPr/>
      <dgm:t>
        <a:bodyPr/>
        <a:lstStyle/>
        <a:p>
          <a:pPr latinLnBrk="1"/>
          <a:endParaRPr lang="ko-KR" altLang="en-US"/>
        </a:p>
      </dgm:t>
    </dgm:pt>
    <dgm:pt modelId="{4A7AF514-0ECC-4404-91FD-2131155C9554}" type="sibTrans" cxnId="{C6D4A119-73CC-4323-809D-1D364715FD92}">
      <dgm:prSet/>
      <dgm:spPr/>
      <dgm:t>
        <a:bodyPr/>
        <a:lstStyle/>
        <a:p>
          <a:pPr latinLnBrk="1"/>
          <a:endParaRPr lang="ko-KR" altLang="en-US"/>
        </a:p>
      </dgm:t>
    </dgm:pt>
    <dgm:pt modelId="{4EC1335F-DA7C-45D5-BB7D-DA0F7728B23F}">
      <dgm:prSet phldrT="[텍스트]"/>
      <dgm:spPr/>
      <dgm:t>
        <a:bodyPr/>
        <a:lstStyle/>
        <a:p>
          <a:pPr latinLnBrk="1"/>
          <a:r>
            <a:rPr lang="ko-KR" altLang="en-US" dirty="0" smtClean="0"/>
            <a:t>물리관리측면</a:t>
          </a:r>
          <a:endParaRPr lang="ko-KR" altLang="en-US" dirty="0"/>
        </a:p>
      </dgm:t>
    </dgm:pt>
    <dgm:pt modelId="{68C47253-1477-47B1-BCB2-736114AFF1A1}" type="parTrans" cxnId="{0A0BF5B3-11DC-4A02-B73F-C2F1A4CAADFD}">
      <dgm:prSet/>
      <dgm:spPr/>
      <dgm:t>
        <a:bodyPr/>
        <a:lstStyle/>
        <a:p>
          <a:pPr latinLnBrk="1"/>
          <a:endParaRPr lang="ko-KR" altLang="en-US"/>
        </a:p>
      </dgm:t>
    </dgm:pt>
    <dgm:pt modelId="{D39BCDBE-61A5-4C3F-85F1-A28BFC1F56CA}" type="sibTrans" cxnId="{0A0BF5B3-11DC-4A02-B73F-C2F1A4CAADFD}">
      <dgm:prSet/>
      <dgm:spPr/>
      <dgm:t>
        <a:bodyPr/>
        <a:lstStyle/>
        <a:p>
          <a:pPr latinLnBrk="1"/>
          <a:endParaRPr lang="ko-KR" altLang="en-US"/>
        </a:p>
      </dgm:t>
    </dgm:pt>
    <dgm:pt modelId="{B10DE731-025C-413C-9FC9-BB7CB1F32CFE}" type="pres">
      <dgm:prSet presAssocID="{83450024-1315-4865-A4C6-B3452E00649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7A8A46-A15A-4F8D-A827-3B333111714F}" type="pres">
      <dgm:prSet presAssocID="{83450024-1315-4865-A4C6-B3452E00649D}" presName="children" presStyleCnt="0"/>
      <dgm:spPr/>
    </dgm:pt>
    <dgm:pt modelId="{EB3973CC-987A-4E80-B966-7ABDD1A16A97}" type="pres">
      <dgm:prSet presAssocID="{83450024-1315-4865-A4C6-B3452E00649D}" presName="child1group" presStyleCnt="0"/>
      <dgm:spPr/>
    </dgm:pt>
    <dgm:pt modelId="{3375175B-3D41-4A23-AB99-FC0307E151B1}" type="pres">
      <dgm:prSet presAssocID="{83450024-1315-4865-A4C6-B3452E00649D}" presName="child1" presStyleLbl="bgAcc1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09388FE4-2DE0-41A9-9C8A-521D374AD80A}" type="pres">
      <dgm:prSet presAssocID="{83450024-1315-4865-A4C6-B3452E00649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C76721-F5C5-45F2-8305-BF83F66A95DE}" type="pres">
      <dgm:prSet presAssocID="{83450024-1315-4865-A4C6-B3452E00649D}" presName="child2group" presStyleCnt="0"/>
      <dgm:spPr/>
    </dgm:pt>
    <dgm:pt modelId="{317D81D7-FD2D-4A15-8764-D72EDB8548E8}" type="pres">
      <dgm:prSet presAssocID="{83450024-1315-4865-A4C6-B3452E00649D}" presName="child2" presStyleLbl="bgAcc1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F5640C70-A3DA-4C44-A045-C09F1FDA38B4}" type="pres">
      <dgm:prSet presAssocID="{83450024-1315-4865-A4C6-B3452E00649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5CE5376-E004-4F09-B642-5B30D96152C4}" type="pres">
      <dgm:prSet presAssocID="{83450024-1315-4865-A4C6-B3452E00649D}" presName="child3group" presStyleCnt="0"/>
      <dgm:spPr/>
    </dgm:pt>
    <dgm:pt modelId="{4DEAC267-BCD0-4F7B-9FD4-D6334A344FE9}" type="pres">
      <dgm:prSet presAssocID="{83450024-1315-4865-A4C6-B3452E00649D}" presName="child3" presStyleLbl="bgAcc1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B8314EC-0021-4A87-BF93-A9B24FC30AA0}" type="pres">
      <dgm:prSet presAssocID="{83450024-1315-4865-A4C6-B3452E00649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B8A3D5-DCDF-4B05-A7B1-A72E973093A3}" type="pres">
      <dgm:prSet presAssocID="{83450024-1315-4865-A4C6-B3452E00649D}" presName="child4group" presStyleCnt="0"/>
      <dgm:spPr/>
    </dgm:pt>
    <dgm:pt modelId="{4D57BD70-AE33-435E-AB51-34EEC42E2A5C}" type="pres">
      <dgm:prSet presAssocID="{83450024-1315-4865-A4C6-B3452E00649D}" presName="child4" presStyleLbl="bgAcc1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A302D39-E3DE-4817-8AC1-830B59DFBEA2}" type="pres">
      <dgm:prSet presAssocID="{83450024-1315-4865-A4C6-B3452E00649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6A6C4F-FDE3-4F1B-8538-C866502EED60}" type="pres">
      <dgm:prSet presAssocID="{83450024-1315-4865-A4C6-B3452E00649D}" presName="childPlaceholder" presStyleCnt="0"/>
      <dgm:spPr/>
    </dgm:pt>
    <dgm:pt modelId="{B4826752-618E-48C0-85A6-F38047D47EF5}" type="pres">
      <dgm:prSet presAssocID="{83450024-1315-4865-A4C6-B3452E00649D}" presName="circle" presStyleCnt="0"/>
      <dgm:spPr/>
    </dgm:pt>
    <dgm:pt modelId="{46E3F09B-F246-4F83-86B6-DDCAA92CE7AF}" type="pres">
      <dgm:prSet presAssocID="{83450024-1315-4865-A4C6-B3452E00649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1F0904-D352-4DC8-B696-8F0E1CE2A076}" type="pres">
      <dgm:prSet presAssocID="{83450024-1315-4865-A4C6-B3452E00649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21EF38-645A-4E14-B805-697FFB7630D5}" type="pres">
      <dgm:prSet presAssocID="{83450024-1315-4865-A4C6-B3452E00649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6477CF-6E4A-4ED5-BE12-F47018F92097}" type="pres">
      <dgm:prSet presAssocID="{83450024-1315-4865-A4C6-B3452E00649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FAC3C2-92FD-4BFC-8CF6-04D9212DEF4D}" type="pres">
      <dgm:prSet presAssocID="{83450024-1315-4865-A4C6-B3452E00649D}" presName="quadrantPlaceholder" presStyleCnt="0"/>
      <dgm:spPr/>
    </dgm:pt>
    <dgm:pt modelId="{4FEB24CC-5022-45E9-A03E-7E92086FEDF5}" type="pres">
      <dgm:prSet presAssocID="{83450024-1315-4865-A4C6-B3452E00649D}" presName="center1" presStyleLbl="fgShp" presStyleIdx="0" presStyleCnt="2"/>
      <dgm:spPr/>
    </dgm:pt>
    <dgm:pt modelId="{94F44C81-7AEE-4C12-BAFF-BFCD29D921AE}" type="pres">
      <dgm:prSet presAssocID="{83450024-1315-4865-A4C6-B3452E00649D}" presName="center2" presStyleLbl="fgShp" presStyleIdx="1" presStyleCnt="2"/>
      <dgm:spPr/>
    </dgm:pt>
  </dgm:ptLst>
  <dgm:cxnLst>
    <dgm:cxn modelId="{862D0883-22D8-4049-B6BF-9140DB736689}" type="presOf" srcId="{84300D37-258E-4252-B7CA-CC5D4A8201E3}" destId="{09388FE4-2DE0-41A9-9C8A-521D374AD80A}" srcOrd="1" destOrd="0" presId="urn:microsoft.com/office/officeart/2005/8/layout/cycle4"/>
    <dgm:cxn modelId="{E433E89A-FE2D-466F-968A-E28B0E364CC3}" type="presOf" srcId="{E550D027-AD3B-4C01-97CD-A917C0BEB631}" destId="{F16477CF-6E4A-4ED5-BE12-F47018F92097}" srcOrd="0" destOrd="0" presId="urn:microsoft.com/office/officeart/2005/8/layout/cycle4"/>
    <dgm:cxn modelId="{EC45E842-060D-4670-9762-AEE46874C014}" type="presOf" srcId="{4EC1335F-DA7C-45D5-BB7D-DA0F7728B23F}" destId="{4D57BD70-AE33-435E-AB51-34EEC42E2A5C}" srcOrd="0" destOrd="0" presId="urn:microsoft.com/office/officeart/2005/8/layout/cycle4"/>
    <dgm:cxn modelId="{1CE2255F-BAE6-4D75-A08D-BB9367AB4137}" type="presOf" srcId="{D7917A30-8CF2-4667-9118-77BB39CEFE9F}" destId="{E021EF38-645A-4E14-B805-697FFB7630D5}" srcOrd="0" destOrd="0" presId="urn:microsoft.com/office/officeart/2005/8/layout/cycle4"/>
    <dgm:cxn modelId="{EC7F15EA-7BA3-4DB1-996F-E8AB4CB43404}" srcId="{83450024-1315-4865-A4C6-B3452E00649D}" destId="{D7917A30-8CF2-4667-9118-77BB39CEFE9F}" srcOrd="2" destOrd="0" parTransId="{261343F3-FE64-4B99-9E31-AC7736C4155C}" sibTransId="{5FBCDE75-5CA8-4EC9-9288-C89E58733C6F}"/>
    <dgm:cxn modelId="{A6F4C503-3B23-47B3-8F83-BFAC06C9FABD}" type="presOf" srcId="{84300D37-258E-4252-B7CA-CC5D4A8201E3}" destId="{3375175B-3D41-4A23-AB99-FC0307E151B1}" srcOrd="0" destOrd="0" presId="urn:microsoft.com/office/officeart/2005/8/layout/cycle4"/>
    <dgm:cxn modelId="{C6663743-0B6C-42A1-A65B-07BF5B380081}" type="presOf" srcId="{69E0B00A-3FAA-4B1C-8029-C2F3EA2515C8}" destId="{4DEAC267-BCD0-4F7B-9FD4-D6334A344FE9}" srcOrd="0" destOrd="0" presId="urn:microsoft.com/office/officeart/2005/8/layout/cycle4"/>
    <dgm:cxn modelId="{B9100714-C3E6-42B6-B1C0-8CFDFA06FAD2}" srcId="{F02CC627-B1BF-4223-9529-F20328C08B15}" destId="{DFFB64C4-55C4-4F32-8716-6E7D8873B137}" srcOrd="0" destOrd="0" parTransId="{1F7ACADC-718C-49F3-8AD4-D19F510421F4}" sibTransId="{8FDEE123-BED1-40FD-82AD-4461319F78E4}"/>
    <dgm:cxn modelId="{62AC7C88-49FB-453A-A8FD-AC12A98EBD28}" type="presOf" srcId="{4EC1335F-DA7C-45D5-BB7D-DA0F7728B23F}" destId="{CA302D39-E3DE-4817-8AC1-830B59DFBEA2}" srcOrd="1" destOrd="0" presId="urn:microsoft.com/office/officeart/2005/8/layout/cycle4"/>
    <dgm:cxn modelId="{05D952B0-B7EA-40A3-93E9-B13C8BB8317E}" srcId="{D7917A30-8CF2-4667-9118-77BB39CEFE9F}" destId="{69E0B00A-3FAA-4B1C-8029-C2F3EA2515C8}" srcOrd="0" destOrd="0" parTransId="{A82144EF-0E22-4E9E-BA78-8417BE4D0BB0}" sibTransId="{874B774A-543C-4D39-950C-63E2CB8370A6}"/>
    <dgm:cxn modelId="{89832F70-66DD-477B-BC17-B14AE0EE81E7}" type="presOf" srcId="{DFFB64C4-55C4-4F32-8716-6E7D8873B137}" destId="{317D81D7-FD2D-4A15-8764-D72EDB8548E8}" srcOrd="0" destOrd="0" presId="urn:microsoft.com/office/officeart/2005/8/layout/cycle4"/>
    <dgm:cxn modelId="{CA2F2A4E-81E1-4AAB-A3C0-0D3F22056CB5}" type="presOf" srcId="{69E0B00A-3FAA-4B1C-8029-C2F3EA2515C8}" destId="{EB8314EC-0021-4A87-BF93-A9B24FC30AA0}" srcOrd="1" destOrd="0" presId="urn:microsoft.com/office/officeart/2005/8/layout/cycle4"/>
    <dgm:cxn modelId="{0A0BF5B3-11DC-4A02-B73F-C2F1A4CAADFD}" srcId="{E550D027-AD3B-4C01-97CD-A917C0BEB631}" destId="{4EC1335F-DA7C-45D5-BB7D-DA0F7728B23F}" srcOrd="0" destOrd="0" parTransId="{68C47253-1477-47B1-BCB2-736114AFF1A1}" sibTransId="{D39BCDBE-61A5-4C3F-85F1-A28BFC1F56CA}"/>
    <dgm:cxn modelId="{D65FCD6F-55AB-48C2-B89B-FD8C50F46A4B}" type="presOf" srcId="{A84394E1-29AC-483A-895F-59CD615363E1}" destId="{46E3F09B-F246-4F83-86B6-DDCAA92CE7AF}" srcOrd="0" destOrd="0" presId="urn:microsoft.com/office/officeart/2005/8/layout/cycle4"/>
    <dgm:cxn modelId="{C6D4A119-73CC-4323-809D-1D364715FD92}" srcId="{83450024-1315-4865-A4C6-B3452E00649D}" destId="{E550D027-AD3B-4C01-97CD-A917C0BEB631}" srcOrd="3" destOrd="0" parTransId="{E09F3F56-4350-40EE-8A2D-74D93FC75379}" sibTransId="{4A7AF514-0ECC-4404-91FD-2131155C9554}"/>
    <dgm:cxn modelId="{D34BFB05-F23E-4867-9D61-4F0C39E928BD}" type="presOf" srcId="{F02CC627-B1BF-4223-9529-F20328C08B15}" destId="{2D1F0904-D352-4DC8-B696-8F0E1CE2A076}" srcOrd="0" destOrd="0" presId="urn:microsoft.com/office/officeart/2005/8/layout/cycle4"/>
    <dgm:cxn modelId="{5653C45F-720A-4554-A40B-43BB3B6EA25B}" type="presOf" srcId="{DFFB64C4-55C4-4F32-8716-6E7D8873B137}" destId="{F5640C70-A3DA-4C44-A045-C09F1FDA38B4}" srcOrd="1" destOrd="0" presId="urn:microsoft.com/office/officeart/2005/8/layout/cycle4"/>
    <dgm:cxn modelId="{023DA721-C91F-4751-9A50-982FF4AADB73}" srcId="{A84394E1-29AC-483A-895F-59CD615363E1}" destId="{84300D37-258E-4252-B7CA-CC5D4A8201E3}" srcOrd="0" destOrd="0" parTransId="{9C04A039-C455-4D7D-9081-94D6502724CF}" sibTransId="{B744E2C8-A886-488B-BC6A-64CF4DAAD41A}"/>
    <dgm:cxn modelId="{70B714F8-7390-497D-98A7-2DCE3191B880}" srcId="{83450024-1315-4865-A4C6-B3452E00649D}" destId="{A84394E1-29AC-483A-895F-59CD615363E1}" srcOrd="0" destOrd="0" parTransId="{32E63D4E-303A-4A12-B13F-B12BEC16766E}" sibTransId="{DC664A5B-8310-434E-9C5C-2FB41D194F22}"/>
    <dgm:cxn modelId="{6273657E-3474-4CFA-9261-768380D7B0B0}" type="presOf" srcId="{83450024-1315-4865-A4C6-B3452E00649D}" destId="{B10DE731-025C-413C-9FC9-BB7CB1F32CFE}" srcOrd="0" destOrd="0" presId="urn:microsoft.com/office/officeart/2005/8/layout/cycle4"/>
    <dgm:cxn modelId="{4F38F0BE-6200-4F19-BEAD-62994E4A3D69}" srcId="{83450024-1315-4865-A4C6-B3452E00649D}" destId="{F02CC627-B1BF-4223-9529-F20328C08B15}" srcOrd="1" destOrd="0" parTransId="{9BB861BD-76BC-48EF-AF34-D34A065FAF4A}" sibTransId="{30DD4923-FB4F-40B5-B1FB-49595B63A072}"/>
    <dgm:cxn modelId="{349BDBA5-86D1-4160-A610-A8A6F4C364CC}" type="presParOf" srcId="{B10DE731-025C-413C-9FC9-BB7CB1F32CFE}" destId="{EE7A8A46-A15A-4F8D-A827-3B333111714F}" srcOrd="0" destOrd="0" presId="urn:microsoft.com/office/officeart/2005/8/layout/cycle4"/>
    <dgm:cxn modelId="{DA98A685-A612-495C-A122-99A27CFB14ED}" type="presParOf" srcId="{EE7A8A46-A15A-4F8D-A827-3B333111714F}" destId="{EB3973CC-987A-4E80-B966-7ABDD1A16A97}" srcOrd="0" destOrd="0" presId="urn:microsoft.com/office/officeart/2005/8/layout/cycle4"/>
    <dgm:cxn modelId="{A22FC966-6ED7-4578-B430-6C63828B2F91}" type="presParOf" srcId="{EB3973CC-987A-4E80-B966-7ABDD1A16A97}" destId="{3375175B-3D41-4A23-AB99-FC0307E151B1}" srcOrd="0" destOrd="0" presId="urn:microsoft.com/office/officeart/2005/8/layout/cycle4"/>
    <dgm:cxn modelId="{947AFA0D-C6D4-426D-B7D2-D1FEB57E8E17}" type="presParOf" srcId="{EB3973CC-987A-4E80-B966-7ABDD1A16A97}" destId="{09388FE4-2DE0-41A9-9C8A-521D374AD80A}" srcOrd="1" destOrd="0" presId="urn:microsoft.com/office/officeart/2005/8/layout/cycle4"/>
    <dgm:cxn modelId="{DE72DE7C-E505-4648-AE59-8D8C9D3809ED}" type="presParOf" srcId="{EE7A8A46-A15A-4F8D-A827-3B333111714F}" destId="{14C76721-F5C5-45F2-8305-BF83F66A95DE}" srcOrd="1" destOrd="0" presId="urn:microsoft.com/office/officeart/2005/8/layout/cycle4"/>
    <dgm:cxn modelId="{98D41194-8604-4446-AE7A-CE093A03743E}" type="presParOf" srcId="{14C76721-F5C5-45F2-8305-BF83F66A95DE}" destId="{317D81D7-FD2D-4A15-8764-D72EDB8548E8}" srcOrd="0" destOrd="0" presId="urn:microsoft.com/office/officeart/2005/8/layout/cycle4"/>
    <dgm:cxn modelId="{6903F72E-1664-4E62-8219-18BADC7F0EBD}" type="presParOf" srcId="{14C76721-F5C5-45F2-8305-BF83F66A95DE}" destId="{F5640C70-A3DA-4C44-A045-C09F1FDA38B4}" srcOrd="1" destOrd="0" presId="urn:microsoft.com/office/officeart/2005/8/layout/cycle4"/>
    <dgm:cxn modelId="{DC8C6D35-A253-40F0-9DA6-6DC36F747A05}" type="presParOf" srcId="{EE7A8A46-A15A-4F8D-A827-3B333111714F}" destId="{C5CE5376-E004-4F09-B642-5B30D96152C4}" srcOrd="2" destOrd="0" presId="urn:microsoft.com/office/officeart/2005/8/layout/cycle4"/>
    <dgm:cxn modelId="{41865666-D120-4AE4-ACEF-98D6922C425A}" type="presParOf" srcId="{C5CE5376-E004-4F09-B642-5B30D96152C4}" destId="{4DEAC267-BCD0-4F7B-9FD4-D6334A344FE9}" srcOrd="0" destOrd="0" presId="urn:microsoft.com/office/officeart/2005/8/layout/cycle4"/>
    <dgm:cxn modelId="{9986C287-143B-44EB-8AE5-5092005ACDF2}" type="presParOf" srcId="{C5CE5376-E004-4F09-B642-5B30D96152C4}" destId="{EB8314EC-0021-4A87-BF93-A9B24FC30AA0}" srcOrd="1" destOrd="0" presId="urn:microsoft.com/office/officeart/2005/8/layout/cycle4"/>
    <dgm:cxn modelId="{8ACEE7C6-BA06-4E95-BE43-4AEE1AF53B5A}" type="presParOf" srcId="{EE7A8A46-A15A-4F8D-A827-3B333111714F}" destId="{BEB8A3D5-DCDF-4B05-A7B1-A72E973093A3}" srcOrd="3" destOrd="0" presId="urn:microsoft.com/office/officeart/2005/8/layout/cycle4"/>
    <dgm:cxn modelId="{4CF77F98-1EAE-41EB-8E6E-3D7097FDFCB3}" type="presParOf" srcId="{BEB8A3D5-DCDF-4B05-A7B1-A72E973093A3}" destId="{4D57BD70-AE33-435E-AB51-34EEC42E2A5C}" srcOrd="0" destOrd="0" presId="urn:microsoft.com/office/officeart/2005/8/layout/cycle4"/>
    <dgm:cxn modelId="{EBE95690-2ADC-4A6C-9253-2A253A521C75}" type="presParOf" srcId="{BEB8A3D5-DCDF-4B05-A7B1-A72E973093A3}" destId="{CA302D39-E3DE-4817-8AC1-830B59DFBEA2}" srcOrd="1" destOrd="0" presId="urn:microsoft.com/office/officeart/2005/8/layout/cycle4"/>
    <dgm:cxn modelId="{8CF5948D-E998-4DB4-A689-963B30AA0FEC}" type="presParOf" srcId="{EE7A8A46-A15A-4F8D-A827-3B333111714F}" destId="{1D6A6C4F-FDE3-4F1B-8538-C866502EED60}" srcOrd="4" destOrd="0" presId="urn:microsoft.com/office/officeart/2005/8/layout/cycle4"/>
    <dgm:cxn modelId="{81F7A5D9-3B43-4B72-BC69-492B0ED3BDC2}" type="presParOf" srcId="{B10DE731-025C-413C-9FC9-BB7CB1F32CFE}" destId="{B4826752-618E-48C0-85A6-F38047D47EF5}" srcOrd="1" destOrd="0" presId="urn:microsoft.com/office/officeart/2005/8/layout/cycle4"/>
    <dgm:cxn modelId="{710C6FF8-C51D-4B74-B9A5-12CC4C41F662}" type="presParOf" srcId="{B4826752-618E-48C0-85A6-F38047D47EF5}" destId="{46E3F09B-F246-4F83-86B6-DDCAA92CE7AF}" srcOrd="0" destOrd="0" presId="urn:microsoft.com/office/officeart/2005/8/layout/cycle4"/>
    <dgm:cxn modelId="{D74F5023-AAFF-4078-AB3D-7CABF081FEA2}" type="presParOf" srcId="{B4826752-618E-48C0-85A6-F38047D47EF5}" destId="{2D1F0904-D352-4DC8-B696-8F0E1CE2A076}" srcOrd="1" destOrd="0" presId="urn:microsoft.com/office/officeart/2005/8/layout/cycle4"/>
    <dgm:cxn modelId="{146AC9F0-26C1-4641-9FCF-E3462C9AC3B2}" type="presParOf" srcId="{B4826752-618E-48C0-85A6-F38047D47EF5}" destId="{E021EF38-645A-4E14-B805-697FFB7630D5}" srcOrd="2" destOrd="0" presId="urn:microsoft.com/office/officeart/2005/8/layout/cycle4"/>
    <dgm:cxn modelId="{68CB6F9F-77AE-4612-A44E-D592ABCBF80E}" type="presParOf" srcId="{B4826752-618E-48C0-85A6-F38047D47EF5}" destId="{F16477CF-6E4A-4ED5-BE12-F47018F92097}" srcOrd="3" destOrd="0" presId="urn:microsoft.com/office/officeart/2005/8/layout/cycle4"/>
    <dgm:cxn modelId="{A3B0FF2E-5E49-4186-9E73-5A270D61CAE0}" type="presParOf" srcId="{B4826752-618E-48C0-85A6-F38047D47EF5}" destId="{8DFAC3C2-92FD-4BFC-8CF6-04D9212DEF4D}" srcOrd="4" destOrd="0" presId="urn:microsoft.com/office/officeart/2005/8/layout/cycle4"/>
    <dgm:cxn modelId="{24B16342-BEBD-441D-A344-E115F8BEB58F}" type="presParOf" srcId="{B10DE731-025C-413C-9FC9-BB7CB1F32CFE}" destId="{4FEB24CC-5022-45E9-A03E-7E92086FEDF5}" srcOrd="2" destOrd="0" presId="urn:microsoft.com/office/officeart/2005/8/layout/cycle4"/>
    <dgm:cxn modelId="{B1119B6B-8967-4F5B-8EA5-36AFF6FB6E90}" type="presParOf" srcId="{B10DE731-025C-413C-9FC9-BB7CB1F32CFE}" destId="{94F44C81-7AEE-4C12-BAFF-BFCD29D921A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9E9184-1258-4AA6-A3DC-FA177615B87E}" type="doc">
      <dgm:prSet loTypeId="urn:microsoft.com/office/officeart/2005/8/layout/vList4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474B9399-43D7-4548-98A3-63B3D64F4BED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보호 기준의 수립</a:t>
          </a:r>
          <a:endParaRPr lang="ko-KR" altLang="en-US" sz="1800" dirty="0"/>
        </a:p>
      </dgm:t>
    </dgm:pt>
    <dgm:pt modelId="{D278855D-1CA0-4A5A-8322-220F557CB85E}" type="parTrans" cxnId="{05937CF3-D2FD-4FA6-A2E7-15E819832F2B}">
      <dgm:prSet/>
      <dgm:spPr/>
      <dgm:t>
        <a:bodyPr/>
        <a:lstStyle/>
        <a:p>
          <a:pPr latinLnBrk="1"/>
          <a:endParaRPr lang="ko-KR" altLang="en-US" sz="1200"/>
        </a:p>
      </dgm:t>
    </dgm:pt>
    <dgm:pt modelId="{012B7438-8605-44E0-B315-BBAE671299B8}" type="sibTrans" cxnId="{05937CF3-D2FD-4FA6-A2E7-15E819832F2B}">
      <dgm:prSet/>
      <dgm:spPr/>
      <dgm:t>
        <a:bodyPr/>
        <a:lstStyle/>
        <a:p>
          <a:pPr latinLnBrk="1"/>
          <a:endParaRPr lang="ko-KR" altLang="en-US" sz="1200"/>
        </a:p>
      </dgm:t>
    </dgm:pt>
    <dgm:pt modelId="{E71DA10E-4BC2-4251-96F2-23971AEEA5D2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IT </a:t>
          </a:r>
          <a:r>
            <a:rPr lang="ko-KR" altLang="en-US" sz="1800" dirty="0" smtClean="0"/>
            <a:t>인프라 디자인</a:t>
          </a:r>
          <a:endParaRPr lang="ko-KR" altLang="en-US" sz="1800" dirty="0"/>
        </a:p>
      </dgm:t>
    </dgm:pt>
    <dgm:pt modelId="{B0C5A777-4EB2-449C-8635-4AE40C557081}" type="parTrans" cxnId="{86B9C51F-8FE6-483B-BE2F-EB1D04951438}">
      <dgm:prSet/>
      <dgm:spPr/>
      <dgm:t>
        <a:bodyPr/>
        <a:lstStyle/>
        <a:p>
          <a:pPr latinLnBrk="1"/>
          <a:endParaRPr lang="ko-KR" altLang="en-US" sz="1200"/>
        </a:p>
      </dgm:t>
    </dgm:pt>
    <dgm:pt modelId="{BADD2A90-6193-4298-BF4C-B1BAB7489592}" type="sibTrans" cxnId="{86B9C51F-8FE6-483B-BE2F-EB1D04951438}">
      <dgm:prSet/>
      <dgm:spPr/>
      <dgm:t>
        <a:bodyPr/>
        <a:lstStyle/>
        <a:p>
          <a:pPr latinLnBrk="1"/>
          <a:endParaRPr lang="ko-KR" altLang="en-US" sz="1200"/>
        </a:p>
      </dgm:t>
    </dgm:pt>
    <dgm:pt modelId="{09234D9D-6A3A-4711-A581-AFE2E1F265EF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사고대응</a:t>
          </a:r>
          <a:endParaRPr lang="ko-KR" altLang="en-US" sz="1800" dirty="0"/>
        </a:p>
      </dgm:t>
    </dgm:pt>
    <dgm:pt modelId="{FE05C404-33A0-427C-9453-6647B77B8D30}" type="parTrans" cxnId="{A7B2D878-F567-4757-B594-BF1B33DC1BC2}">
      <dgm:prSet/>
      <dgm:spPr/>
      <dgm:t>
        <a:bodyPr/>
        <a:lstStyle/>
        <a:p>
          <a:pPr latinLnBrk="1"/>
          <a:endParaRPr lang="ko-KR" altLang="en-US" sz="1200"/>
        </a:p>
      </dgm:t>
    </dgm:pt>
    <dgm:pt modelId="{79E3123E-283C-4578-A199-452AE4CC62D9}" type="sibTrans" cxnId="{A7B2D878-F567-4757-B594-BF1B33DC1BC2}">
      <dgm:prSet/>
      <dgm:spPr/>
      <dgm:t>
        <a:bodyPr/>
        <a:lstStyle/>
        <a:p>
          <a:pPr latinLnBrk="1"/>
          <a:endParaRPr lang="ko-KR" altLang="en-US" sz="1200"/>
        </a:p>
      </dgm:t>
    </dgm:pt>
    <dgm:pt modelId="{A711F878-F90E-4320-B820-2FDAB44E3D1D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비밀관리성의 유지</a:t>
          </a:r>
          <a:r>
            <a:rPr lang="en-US" altLang="ko-KR" sz="1400" dirty="0" smtClean="0"/>
            <a:t>/</a:t>
          </a:r>
          <a:r>
            <a:rPr lang="ko-KR" altLang="en-US" sz="1400" dirty="0" smtClean="0"/>
            <a:t>관리에 우선순위</a:t>
          </a:r>
          <a:endParaRPr lang="ko-KR" altLang="en-US" sz="1400" dirty="0"/>
        </a:p>
      </dgm:t>
    </dgm:pt>
    <dgm:pt modelId="{4B079B4E-D4A9-45DA-844A-95DE4BFC1981}" type="parTrans" cxnId="{326CD001-9CAF-49FE-84A6-64C1151E192E}">
      <dgm:prSet/>
      <dgm:spPr/>
      <dgm:t>
        <a:bodyPr/>
        <a:lstStyle/>
        <a:p>
          <a:pPr latinLnBrk="1"/>
          <a:endParaRPr lang="ko-KR" altLang="en-US" sz="1200"/>
        </a:p>
      </dgm:t>
    </dgm:pt>
    <dgm:pt modelId="{6562FA78-0B04-46AE-9DED-651D21BBDD95}" type="sibTrans" cxnId="{326CD001-9CAF-49FE-84A6-64C1151E192E}">
      <dgm:prSet/>
      <dgm:spPr/>
      <dgm:t>
        <a:bodyPr/>
        <a:lstStyle/>
        <a:p>
          <a:pPr latinLnBrk="1"/>
          <a:endParaRPr lang="ko-KR" altLang="en-US" sz="1200"/>
        </a:p>
      </dgm:t>
    </dgm:pt>
    <dgm:pt modelId="{A93C6FC9-AE74-4A63-B25B-A21BADD4E95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+mn-lt"/>
            </a:rPr>
            <a:t>영업비밀의 정의와 회사 자산의 구분</a:t>
          </a:r>
          <a:endParaRPr lang="ko-KR" altLang="en-US" sz="1400" dirty="0">
            <a:latin typeface="+mn-lt"/>
          </a:endParaRPr>
        </a:p>
      </dgm:t>
    </dgm:pt>
    <dgm:pt modelId="{9407AA97-F34C-40AC-986A-12B43AEA8C81}" type="sibTrans" cxnId="{C8C9B06E-4037-4972-849D-8F9EBC281AF8}">
      <dgm:prSet/>
      <dgm:spPr/>
      <dgm:t>
        <a:bodyPr/>
        <a:lstStyle/>
        <a:p>
          <a:pPr latinLnBrk="1"/>
          <a:endParaRPr lang="ko-KR" altLang="en-US"/>
        </a:p>
      </dgm:t>
    </dgm:pt>
    <dgm:pt modelId="{4134E6FE-E9F8-49F4-9D80-E4DEEEF1F20B}" type="parTrans" cxnId="{C8C9B06E-4037-4972-849D-8F9EBC281AF8}">
      <dgm:prSet/>
      <dgm:spPr/>
      <dgm:t>
        <a:bodyPr/>
        <a:lstStyle/>
        <a:p>
          <a:pPr latinLnBrk="1"/>
          <a:endParaRPr lang="ko-KR" altLang="en-US"/>
        </a:p>
      </dgm:t>
    </dgm:pt>
    <dgm:pt modelId="{F5CE7C29-09E7-4C3C-BC86-D59101A4045C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+mn-lt"/>
            </a:rPr>
            <a:t>직원들의 주기적인 교육</a:t>
          </a:r>
          <a:r>
            <a:rPr lang="en-US" altLang="ko-KR" sz="1400" dirty="0" smtClean="0">
              <a:latin typeface="+mn-lt"/>
            </a:rPr>
            <a:t>/</a:t>
          </a:r>
          <a:r>
            <a:rPr lang="ko-KR" altLang="en-US" sz="1400" dirty="0" smtClean="0">
              <a:latin typeface="+mn-lt"/>
            </a:rPr>
            <a:t>서약서</a:t>
          </a:r>
          <a:endParaRPr lang="ko-KR" altLang="en-US" sz="1400" dirty="0">
            <a:latin typeface="+mn-lt"/>
          </a:endParaRPr>
        </a:p>
      </dgm:t>
    </dgm:pt>
    <dgm:pt modelId="{D4290C20-9E5B-4B23-945A-255294EDAEFF}" type="parTrans" cxnId="{10FB4419-ADBE-436E-93FA-205CFDE3AE5E}">
      <dgm:prSet/>
      <dgm:spPr/>
      <dgm:t>
        <a:bodyPr/>
        <a:lstStyle/>
        <a:p>
          <a:pPr latinLnBrk="1"/>
          <a:endParaRPr lang="ko-KR" altLang="en-US"/>
        </a:p>
      </dgm:t>
    </dgm:pt>
    <dgm:pt modelId="{7C89AC08-1CAB-4D18-8C61-A62E2529CBE1}" type="sibTrans" cxnId="{10FB4419-ADBE-436E-93FA-205CFDE3AE5E}">
      <dgm:prSet/>
      <dgm:spPr/>
      <dgm:t>
        <a:bodyPr/>
        <a:lstStyle/>
        <a:p>
          <a:pPr latinLnBrk="1"/>
          <a:endParaRPr lang="ko-KR" altLang="en-US"/>
        </a:p>
      </dgm:t>
    </dgm:pt>
    <dgm:pt modelId="{0B9E9C71-582E-4FA1-A725-3E1CAD3DA46C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영업비밀보호와 지적재산권 보호 고려</a:t>
          </a:r>
          <a:endParaRPr lang="ko-KR" altLang="en-US" sz="1400" dirty="0"/>
        </a:p>
      </dgm:t>
    </dgm:pt>
    <dgm:pt modelId="{D7633222-0BAC-43F0-B8A5-CC48A82C17AD}" type="sibTrans" cxnId="{EE624F7A-B8E1-4028-9F29-A5616BD5717A}">
      <dgm:prSet/>
      <dgm:spPr/>
      <dgm:t>
        <a:bodyPr/>
        <a:lstStyle/>
        <a:p>
          <a:pPr latinLnBrk="1"/>
          <a:endParaRPr lang="ko-KR" altLang="en-US" sz="1200"/>
        </a:p>
      </dgm:t>
    </dgm:pt>
    <dgm:pt modelId="{7A20FD28-B07C-460D-80E1-A97B6FA0F5F2}" type="parTrans" cxnId="{EE624F7A-B8E1-4028-9F29-A5616BD5717A}">
      <dgm:prSet/>
      <dgm:spPr/>
      <dgm:t>
        <a:bodyPr/>
        <a:lstStyle/>
        <a:p>
          <a:pPr latinLnBrk="1"/>
          <a:endParaRPr lang="ko-KR" altLang="en-US" sz="1200"/>
        </a:p>
      </dgm:t>
    </dgm:pt>
    <dgm:pt modelId="{DEBAF6CA-6FF3-4D56-A5D1-3987AF5F2DAC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사고의 인식 시기에 빠른 대응이 피해 확산 방지</a:t>
          </a:r>
          <a:endParaRPr lang="ko-KR" altLang="en-US" sz="1400" dirty="0"/>
        </a:p>
      </dgm:t>
    </dgm:pt>
    <dgm:pt modelId="{091E59F1-B241-43D3-B364-BC78D612CAB0}" type="parTrans" cxnId="{038F91D4-763D-4F4B-88B5-63E4A352A23C}">
      <dgm:prSet/>
      <dgm:spPr/>
      <dgm:t>
        <a:bodyPr/>
        <a:lstStyle/>
        <a:p>
          <a:pPr latinLnBrk="1"/>
          <a:endParaRPr lang="ko-KR" altLang="en-US"/>
        </a:p>
      </dgm:t>
    </dgm:pt>
    <dgm:pt modelId="{B514AE38-FD3F-493A-8F79-B6E09E2C4491}" type="sibTrans" cxnId="{038F91D4-763D-4F4B-88B5-63E4A352A23C}">
      <dgm:prSet/>
      <dgm:spPr/>
      <dgm:t>
        <a:bodyPr/>
        <a:lstStyle/>
        <a:p>
          <a:pPr latinLnBrk="1"/>
          <a:endParaRPr lang="ko-KR" altLang="en-US"/>
        </a:p>
      </dgm:t>
    </dgm:pt>
    <dgm:pt modelId="{0E83CA38-0DFB-44FE-B8A7-8ED9ACA8143A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기술개발 회사일수록 </a:t>
          </a:r>
          <a:r>
            <a:rPr lang="en-US" altLang="ko-KR" sz="1400" dirty="0" smtClean="0"/>
            <a:t>IT</a:t>
          </a:r>
          <a:r>
            <a:rPr lang="ko-KR" altLang="en-US" sz="1400" dirty="0" smtClean="0"/>
            <a:t>보안 디자인</a:t>
          </a:r>
          <a:endParaRPr lang="ko-KR" altLang="en-US" sz="1400" dirty="0"/>
        </a:p>
      </dgm:t>
    </dgm:pt>
    <dgm:pt modelId="{0ABC6F6E-EE2E-4349-8A1F-B3489A78CEF4}" type="parTrans" cxnId="{8E362505-C78A-4A7C-B754-1091762817DB}">
      <dgm:prSet/>
      <dgm:spPr/>
      <dgm:t>
        <a:bodyPr/>
        <a:lstStyle/>
        <a:p>
          <a:pPr latinLnBrk="1"/>
          <a:endParaRPr lang="ko-KR" altLang="en-US"/>
        </a:p>
      </dgm:t>
    </dgm:pt>
    <dgm:pt modelId="{2EDC9B96-3B2D-447F-8C15-E57F9EF66F01}" type="sibTrans" cxnId="{8E362505-C78A-4A7C-B754-1091762817DB}">
      <dgm:prSet/>
      <dgm:spPr/>
      <dgm:t>
        <a:bodyPr/>
        <a:lstStyle/>
        <a:p>
          <a:pPr latinLnBrk="1"/>
          <a:endParaRPr lang="ko-KR" altLang="en-US"/>
        </a:p>
      </dgm:t>
    </dgm:pt>
    <dgm:pt modelId="{A9C5FD17-E035-4D63-BE95-B0BA6C2A0805}" type="pres">
      <dgm:prSet presAssocID="{EC9E9184-1258-4AA6-A3DC-FA177615B87E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1C13BD-045A-4337-85EF-87F48EDD10AA}" type="pres">
      <dgm:prSet presAssocID="{474B9399-43D7-4548-98A3-63B3D64F4BED}" presName="comp" presStyleCnt="0"/>
      <dgm:spPr/>
      <dgm:t>
        <a:bodyPr/>
        <a:lstStyle/>
        <a:p>
          <a:pPr latinLnBrk="1"/>
          <a:endParaRPr lang="ko-KR" altLang="en-US"/>
        </a:p>
      </dgm:t>
    </dgm:pt>
    <dgm:pt modelId="{C9042BE2-B7DF-41BD-BA71-8210153CC6DA}" type="pres">
      <dgm:prSet presAssocID="{474B9399-43D7-4548-98A3-63B3D64F4BED}" presName="box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3B0DB570-3BEB-465D-8060-180E409C90F7}" type="pres">
      <dgm:prSet presAssocID="{474B9399-43D7-4548-98A3-63B3D64F4BED}" presName="img" presStyleLbl="fgImgPlace1" presStyleIdx="0" presStyleCnt="3"/>
      <dgm:spPr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9BA531EA-D64C-426B-9C8C-513AFD2FA171}" type="pres">
      <dgm:prSet presAssocID="{474B9399-43D7-4548-98A3-63B3D64F4BED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CDD10C-56EE-4633-B554-E7D9D36D67F5}" type="pres">
      <dgm:prSet presAssocID="{012B7438-8605-44E0-B315-BBAE671299B8}" presName="spacer" presStyleCnt="0"/>
      <dgm:spPr/>
      <dgm:t>
        <a:bodyPr/>
        <a:lstStyle/>
        <a:p>
          <a:pPr latinLnBrk="1"/>
          <a:endParaRPr lang="ko-KR" altLang="en-US"/>
        </a:p>
      </dgm:t>
    </dgm:pt>
    <dgm:pt modelId="{ECF77768-B4C3-4031-AF79-3057CABFF1C7}" type="pres">
      <dgm:prSet presAssocID="{E71DA10E-4BC2-4251-96F2-23971AEEA5D2}" presName="comp" presStyleCnt="0"/>
      <dgm:spPr/>
      <dgm:t>
        <a:bodyPr/>
        <a:lstStyle/>
        <a:p>
          <a:pPr latinLnBrk="1"/>
          <a:endParaRPr lang="ko-KR" altLang="en-US"/>
        </a:p>
      </dgm:t>
    </dgm:pt>
    <dgm:pt modelId="{50425B70-3539-4603-8F4D-2488706B1A7E}" type="pres">
      <dgm:prSet presAssocID="{E71DA10E-4BC2-4251-96F2-23971AEEA5D2}" presName="box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A159B21-47A9-4842-9609-E0B56B0229B7}" type="pres">
      <dgm:prSet presAssocID="{E71DA10E-4BC2-4251-96F2-23971AEEA5D2}" presName="img" presStyleLbl="fgImgPlace1" presStyleIdx="1" presStyleCnt="3"/>
      <dgm:spPr>
        <a:blipFill>
          <a:blip xmlns:r="http://schemas.openxmlformats.org/officeDocument/2006/relationships" r:embed="rId2" cstate="print">
            <a:duotone>
              <a:schemeClr val="accent1">
                <a:hueOff val="49100"/>
                <a:satOff val="-1500"/>
                <a:lumOff val="5161"/>
                <a:alphaOff val="0"/>
                <a:shade val="20000"/>
                <a:satMod val="200000"/>
              </a:schemeClr>
              <a:schemeClr val="accent1">
                <a:hueOff val="49100"/>
                <a:satOff val="-1500"/>
                <a:lumOff val="516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EAEC7CE2-7014-4661-83B5-A10B9356CE81}" type="pres">
      <dgm:prSet presAssocID="{E71DA10E-4BC2-4251-96F2-23971AEEA5D2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8C4DC7-B56C-4093-B2FE-804E35CEBEEE}" type="pres">
      <dgm:prSet presAssocID="{BADD2A90-6193-4298-BF4C-B1BAB7489592}" presName="spacer" presStyleCnt="0"/>
      <dgm:spPr/>
      <dgm:t>
        <a:bodyPr/>
        <a:lstStyle/>
        <a:p>
          <a:pPr latinLnBrk="1"/>
          <a:endParaRPr lang="ko-KR" altLang="en-US"/>
        </a:p>
      </dgm:t>
    </dgm:pt>
    <dgm:pt modelId="{652BF39E-C3C4-49B8-86EB-E902D0497E52}" type="pres">
      <dgm:prSet presAssocID="{09234D9D-6A3A-4711-A581-AFE2E1F265EF}" presName="comp" presStyleCnt="0"/>
      <dgm:spPr/>
      <dgm:t>
        <a:bodyPr/>
        <a:lstStyle/>
        <a:p>
          <a:pPr latinLnBrk="1"/>
          <a:endParaRPr lang="ko-KR" altLang="en-US"/>
        </a:p>
      </dgm:t>
    </dgm:pt>
    <dgm:pt modelId="{428031CF-EDF5-497F-B21F-19CD40A7E8D6}" type="pres">
      <dgm:prSet presAssocID="{09234D9D-6A3A-4711-A581-AFE2E1F265EF}" presName="box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9E07516-56D1-49FC-8780-364A4A8D49ED}" type="pres">
      <dgm:prSet presAssocID="{09234D9D-6A3A-4711-A581-AFE2E1F265EF}" presName="img" presStyleLbl="fgImgPlace1" presStyleIdx="2" presStyleCnt="3"/>
      <dgm:spPr>
        <a:blipFill>
          <a:blip xmlns:r="http://schemas.openxmlformats.org/officeDocument/2006/relationships" r:embed="rId3" cstate="print">
            <a:duotone>
              <a:schemeClr val="accent1">
                <a:hueOff val="98199"/>
                <a:satOff val="-3000"/>
                <a:lumOff val="10322"/>
                <a:alphaOff val="0"/>
                <a:shade val="20000"/>
                <a:satMod val="200000"/>
              </a:schemeClr>
              <a:schemeClr val="accent1">
                <a:hueOff val="98199"/>
                <a:satOff val="-3000"/>
                <a:lumOff val="10322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pPr latinLnBrk="1"/>
          <a:endParaRPr lang="ko-KR" altLang="en-US"/>
        </a:p>
      </dgm:t>
    </dgm:pt>
    <dgm:pt modelId="{97734455-999C-47A6-BC10-DB243DD25D8B}" type="pres">
      <dgm:prSet presAssocID="{09234D9D-6A3A-4711-A581-AFE2E1F265E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8C9B06E-4037-4972-849D-8F9EBC281AF8}" srcId="{474B9399-43D7-4548-98A3-63B3D64F4BED}" destId="{A93C6FC9-AE74-4A63-B25B-A21BADD4E95E}" srcOrd="0" destOrd="0" parTransId="{4134E6FE-E9F8-49F4-9D80-E4DEEEF1F20B}" sibTransId="{9407AA97-F34C-40AC-986A-12B43AEA8C81}"/>
    <dgm:cxn modelId="{86B9C51F-8FE6-483B-BE2F-EB1D04951438}" srcId="{EC9E9184-1258-4AA6-A3DC-FA177615B87E}" destId="{E71DA10E-4BC2-4251-96F2-23971AEEA5D2}" srcOrd="1" destOrd="0" parTransId="{B0C5A777-4EB2-449C-8635-4AE40C557081}" sibTransId="{BADD2A90-6193-4298-BF4C-B1BAB7489592}"/>
    <dgm:cxn modelId="{0800B9F9-C9BC-48C9-9EA5-4B23F18ED305}" type="presOf" srcId="{474B9399-43D7-4548-98A3-63B3D64F4BED}" destId="{C9042BE2-B7DF-41BD-BA71-8210153CC6DA}" srcOrd="0" destOrd="0" presId="urn:microsoft.com/office/officeart/2005/8/layout/vList4"/>
    <dgm:cxn modelId="{8F8E05A2-01C8-4EC1-B2D8-B6EB1090A7D7}" type="presOf" srcId="{474B9399-43D7-4548-98A3-63B3D64F4BED}" destId="{9BA531EA-D64C-426B-9C8C-513AFD2FA171}" srcOrd="1" destOrd="0" presId="urn:microsoft.com/office/officeart/2005/8/layout/vList4"/>
    <dgm:cxn modelId="{EE624F7A-B8E1-4028-9F29-A5616BD5717A}" srcId="{E71DA10E-4BC2-4251-96F2-23971AEEA5D2}" destId="{0B9E9C71-582E-4FA1-A725-3E1CAD3DA46C}" srcOrd="1" destOrd="0" parTransId="{7A20FD28-B07C-460D-80E1-A97B6FA0F5F2}" sibTransId="{D7633222-0BAC-43F0-B8A5-CC48A82C17AD}"/>
    <dgm:cxn modelId="{BEF82E2B-4021-4C40-BF12-5B5F89338569}" type="presOf" srcId="{09234D9D-6A3A-4711-A581-AFE2E1F265EF}" destId="{97734455-999C-47A6-BC10-DB243DD25D8B}" srcOrd="1" destOrd="0" presId="urn:microsoft.com/office/officeart/2005/8/layout/vList4"/>
    <dgm:cxn modelId="{10FB4419-ADBE-436E-93FA-205CFDE3AE5E}" srcId="{474B9399-43D7-4548-98A3-63B3D64F4BED}" destId="{F5CE7C29-09E7-4C3C-BC86-D59101A4045C}" srcOrd="1" destOrd="0" parTransId="{D4290C20-9E5B-4B23-945A-255294EDAEFF}" sibTransId="{7C89AC08-1CAB-4D18-8C61-A62E2529CBE1}"/>
    <dgm:cxn modelId="{D072877C-A37A-4835-88D6-A895AD345506}" type="presOf" srcId="{A93C6FC9-AE74-4A63-B25B-A21BADD4E95E}" destId="{C9042BE2-B7DF-41BD-BA71-8210153CC6DA}" srcOrd="0" destOrd="1" presId="urn:microsoft.com/office/officeart/2005/8/layout/vList4"/>
    <dgm:cxn modelId="{75CF3E1B-7BBF-4EBA-8EA3-D78FD0B07519}" type="presOf" srcId="{A711F878-F90E-4320-B820-2FDAB44E3D1D}" destId="{428031CF-EDF5-497F-B21F-19CD40A7E8D6}" srcOrd="0" destOrd="1" presId="urn:microsoft.com/office/officeart/2005/8/layout/vList4"/>
    <dgm:cxn modelId="{386B0354-9DCB-4563-A508-61E583276A65}" type="presOf" srcId="{0B9E9C71-582E-4FA1-A725-3E1CAD3DA46C}" destId="{EAEC7CE2-7014-4661-83B5-A10B9356CE81}" srcOrd="1" destOrd="2" presId="urn:microsoft.com/office/officeart/2005/8/layout/vList4"/>
    <dgm:cxn modelId="{038F91D4-763D-4F4B-88B5-63E4A352A23C}" srcId="{09234D9D-6A3A-4711-A581-AFE2E1F265EF}" destId="{DEBAF6CA-6FF3-4D56-A5D1-3987AF5F2DAC}" srcOrd="1" destOrd="0" parTransId="{091E59F1-B241-43D3-B364-BC78D612CAB0}" sibTransId="{B514AE38-FD3F-493A-8F79-B6E09E2C4491}"/>
    <dgm:cxn modelId="{D47454EE-2A92-4D06-A610-A31C6EC86BAE}" type="presOf" srcId="{E71DA10E-4BC2-4251-96F2-23971AEEA5D2}" destId="{50425B70-3539-4603-8F4D-2488706B1A7E}" srcOrd="0" destOrd="0" presId="urn:microsoft.com/office/officeart/2005/8/layout/vList4"/>
    <dgm:cxn modelId="{9517B6F2-85E9-49A5-A4C5-32A7DDBFA713}" type="presOf" srcId="{0B9E9C71-582E-4FA1-A725-3E1CAD3DA46C}" destId="{50425B70-3539-4603-8F4D-2488706B1A7E}" srcOrd="0" destOrd="2" presId="urn:microsoft.com/office/officeart/2005/8/layout/vList4"/>
    <dgm:cxn modelId="{326CD001-9CAF-49FE-84A6-64C1151E192E}" srcId="{09234D9D-6A3A-4711-A581-AFE2E1F265EF}" destId="{A711F878-F90E-4320-B820-2FDAB44E3D1D}" srcOrd="0" destOrd="0" parTransId="{4B079B4E-D4A9-45DA-844A-95DE4BFC1981}" sibTransId="{6562FA78-0B04-46AE-9DED-651D21BBDD95}"/>
    <dgm:cxn modelId="{2D590C2D-1A47-468D-AE58-133C7B711BCD}" type="presOf" srcId="{DEBAF6CA-6FF3-4D56-A5D1-3987AF5F2DAC}" destId="{428031CF-EDF5-497F-B21F-19CD40A7E8D6}" srcOrd="0" destOrd="2" presId="urn:microsoft.com/office/officeart/2005/8/layout/vList4"/>
    <dgm:cxn modelId="{AD01DCC9-6C95-456B-B547-128C3D40E68D}" type="presOf" srcId="{E71DA10E-4BC2-4251-96F2-23971AEEA5D2}" destId="{EAEC7CE2-7014-4661-83B5-A10B9356CE81}" srcOrd="1" destOrd="0" presId="urn:microsoft.com/office/officeart/2005/8/layout/vList4"/>
    <dgm:cxn modelId="{A7B2D878-F567-4757-B594-BF1B33DC1BC2}" srcId="{EC9E9184-1258-4AA6-A3DC-FA177615B87E}" destId="{09234D9D-6A3A-4711-A581-AFE2E1F265EF}" srcOrd="2" destOrd="0" parTransId="{FE05C404-33A0-427C-9453-6647B77B8D30}" sibTransId="{79E3123E-283C-4578-A199-452AE4CC62D9}"/>
    <dgm:cxn modelId="{A9896CA1-5F71-4BC5-A605-E97C41E8B9B4}" type="presOf" srcId="{0E83CA38-0DFB-44FE-B8A7-8ED9ACA8143A}" destId="{EAEC7CE2-7014-4661-83B5-A10B9356CE81}" srcOrd="1" destOrd="1" presId="urn:microsoft.com/office/officeart/2005/8/layout/vList4"/>
    <dgm:cxn modelId="{CCEECFF9-7C98-46DF-8241-B11583F9BE8A}" type="presOf" srcId="{A711F878-F90E-4320-B820-2FDAB44E3D1D}" destId="{97734455-999C-47A6-BC10-DB243DD25D8B}" srcOrd="1" destOrd="1" presId="urn:microsoft.com/office/officeart/2005/8/layout/vList4"/>
    <dgm:cxn modelId="{75FFC734-C40C-4387-81EF-6A74E0E4F2D4}" type="presOf" srcId="{EC9E9184-1258-4AA6-A3DC-FA177615B87E}" destId="{A9C5FD17-E035-4D63-BE95-B0BA6C2A0805}" srcOrd="0" destOrd="0" presId="urn:microsoft.com/office/officeart/2005/8/layout/vList4"/>
    <dgm:cxn modelId="{F6BCDCF7-18CF-496B-81A2-84AE6021754A}" type="presOf" srcId="{09234D9D-6A3A-4711-A581-AFE2E1F265EF}" destId="{428031CF-EDF5-497F-B21F-19CD40A7E8D6}" srcOrd="0" destOrd="0" presId="urn:microsoft.com/office/officeart/2005/8/layout/vList4"/>
    <dgm:cxn modelId="{06767C75-C4FF-40FF-8C3E-05F0F8A802B4}" type="presOf" srcId="{F5CE7C29-09E7-4C3C-BC86-D59101A4045C}" destId="{9BA531EA-D64C-426B-9C8C-513AFD2FA171}" srcOrd="1" destOrd="2" presId="urn:microsoft.com/office/officeart/2005/8/layout/vList4"/>
    <dgm:cxn modelId="{0C97A18D-630E-4F2B-874A-E99D1808010B}" type="presOf" srcId="{DEBAF6CA-6FF3-4D56-A5D1-3987AF5F2DAC}" destId="{97734455-999C-47A6-BC10-DB243DD25D8B}" srcOrd="1" destOrd="2" presId="urn:microsoft.com/office/officeart/2005/8/layout/vList4"/>
    <dgm:cxn modelId="{8E362505-C78A-4A7C-B754-1091762817DB}" srcId="{E71DA10E-4BC2-4251-96F2-23971AEEA5D2}" destId="{0E83CA38-0DFB-44FE-B8A7-8ED9ACA8143A}" srcOrd="0" destOrd="0" parTransId="{0ABC6F6E-EE2E-4349-8A1F-B3489A78CEF4}" sibTransId="{2EDC9B96-3B2D-447F-8C15-E57F9EF66F01}"/>
    <dgm:cxn modelId="{05937CF3-D2FD-4FA6-A2E7-15E819832F2B}" srcId="{EC9E9184-1258-4AA6-A3DC-FA177615B87E}" destId="{474B9399-43D7-4548-98A3-63B3D64F4BED}" srcOrd="0" destOrd="0" parTransId="{D278855D-1CA0-4A5A-8322-220F557CB85E}" sibTransId="{012B7438-8605-44E0-B315-BBAE671299B8}"/>
    <dgm:cxn modelId="{ABFCBBA0-8F81-4869-8155-84FED0B51F69}" type="presOf" srcId="{F5CE7C29-09E7-4C3C-BC86-D59101A4045C}" destId="{C9042BE2-B7DF-41BD-BA71-8210153CC6DA}" srcOrd="0" destOrd="2" presId="urn:microsoft.com/office/officeart/2005/8/layout/vList4"/>
    <dgm:cxn modelId="{40E4CE9F-AD96-4293-8FE7-101FBADE7D3F}" type="presOf" srcId="{0E83CA38-0DFB-44FE-B8A7-8ED9ACA8143A}" destId="{50425B70-3539-4603-8F4D-2488706B1A7E}" srcOrd="0" destOrd="1" presId="urn:microsoft.com/office/officeart/2005/8/layout/vList4"/>
    <dgm:cxn modelId="{757BA1BE-4BB2-4C8C-BB73-B6E671BE5085}" type="presOf" srcId="{A93C6FC9-AE74-4A63-B25B-A21BADD4E95E}" destId="{9BA531EA-D64C-426B-9C8C-513AFD2FA171}" srcOrd="1" destOrd="1" presId="urn:microsoft.com/office/officeart/2005/8/layout/vList4"/>
    <dgm:cxn modelId="{EF82A268-EAB9-4932-9D6D-EFEA2ACFCC8C}" type="presParOf" srcId="{A9C5FD17-E035-4D63-BE95-B0BA6C2A0805}" destId="{811C13BD-045A-4337-85EF-87F48EDD10AA}" srcOrd="0" destOrd="0" presId="urn:microsoft.com/office/officeart/2005/8/layout/vList4"/>
    <dgm:cxn modelId="{180C939D-BABF-49EB-895B-1480ACBBCC0D}" type="presParOf" srcId="{811C13BD-045A-4337-85EF-87F48EDD10AA}" destId="{C9042BE2-B7DF-41BD-BA71-8210153CC6DA}" srcOrd="0" destOrd="0" presId="urn:microsoft.com/office/officeart/2005/8/layout/vList4"/>
    <dgm:cxn modelId="{E73893D5-27FC-42DC-B3C1-B8F25BABBCFE}" type="presParOf" srcId="{811C13BD-045A-4337-85EF-87F48EDD10AA}" destId="{3B0DB570-3BEB-465D-8060-180E409C90F7}" srcOrd="1" destOrd="0" presId="urn:microsoft.com/office/officeart/2005/8/layout/vList4"/>
    <dgm:cxn modelId="{01B73843-B3E0-45AD-B74A-3981CAEF9EA4}" type="presParOf" srcId="{811C13BD-045A-4337-85EF-87F48EDD10AA}" destId="{9BA531EA-D64C-426B-9C8C-513AFD2FA171}" srcOrd="2" destOrd="0" presId="urn:microsoft.com/office/officeart/2005/8/layout/vList4"/>
    <dgm:cxn modelId="{83B603ED-D904-4680-928A-41C616490654}" type="presParOf" srcId="{A9C5FD17-E035-4D63-BE95-B0BA6C2A0805}" destId="{14CDD10C-56EE-4633-B554-E7D9D36D67F5}" srcOrd="1" destOrd="0" presId="urn:microsoft.com/office/officeart/2005/8/layout/vList4"/>
    <dgm:cxn modelId="{11CF6747-4F47-485F-97EF-6E8883E9D296}" type="presParOf" srcId="{A9C5FD17-E035-4D63-BE95-B0BA6C2A0805}" destId="{ECF77768-B4C3-4031-AF79-3057CABFF1C7}" srcOrd="2" destOrd="0" presId="urn:microsoft.com/office/officeart/2005/8/layout/vList4"/>
    <dgm:cxn modelId="{60225C1A-3BB8-4C09-B941-07481C79C4CF}" type="presParOf" srcId="{ECF77768-B4C3-4031-AF79-3057CABFF1C7}" destId="{50425B70-3539-4603-8F4D-2488706B1A7E}" srcOrd="0" destOrd="0" presId="urn:microsoft.com/office/officeart/2005/8/layout/vList4"/>
    <dgm:cxn modelId="{E7ADEEF4-47EE-4E9A-8322-BBAD0DDA09E9}" type="presParOf" srcId="{ECF77768-B4C3-4031-AF79-3057CABFF1C7}" destId="{5A159B21-47A9-4842-9609-E0B56B0229B7}" srcOrd="1" destOrd="0" presId="urn:microsoft.com/office/officeart/2005/8/layout/vList4"/>
    <dgm:cxn modelId="{417A0463-D25C-4346-963C-19845280B642}" type="presParOf" srcId="{ECF77768-B4C3-4031-AF79-3057CABFF1C7}" destId="{EAEC7CE2-7014-4661-83B5-A10B9356CE81}" srcOrd="2" destOrd="0" presId="urn:microsoft.com/office/officeart/2005/8/layout/vList4"/>
    <dgm:cxn modelId="{2C62F8E9-FC23-48B7-84D1-4AF01F10F386}" type="presParOf" srcId="{A9C5FD17-E035-4D63-BE95-B0BA6C2A0805}" destId="{248C4DC7-B56C-4093-B2FE-804E35CEBEEE}" srcOrd="3" destOrd="0" presId="urn:microsoft.com/office/officeart/2005/8/layout/vList4"/>
    <dgm:cxn modelId="{0EEB366B-D6A8-4FED-B97E-3B2B4A90CF3E}" type="presParOf" srcId="{A9C5FD17-E035-4D63-BE95-B0BA6C2A0805}" destId="{652BF39E-C3C4-49B8-86EB-E902D0497E52}" srcOrd="4" destOrd="0" presId="urn:microsoft.com/office/officeart/2005/8/layout/vList4"/>
    <dgm:cxn modelId="{D3954A39-6A90-4367-B176-950168C43D42}" type="presParOf" srcId="{652BF39E-C3C4-49B8-86EB-E902D0497E52}" destId="{428031CF-EDF5-497F-B21F-19CD40A7E8D6}" srcOrd="0" destOrd="0" presId="urn:microsoft.com/office/officeart/2005/8/layout/vList4"/>
    <dgm:cxn modelId="{8DDED3A9-723A-4260-82B0-7B655FA6EC55}" type="presParOf" srcId="{652BF39E-C3C4-49B8-86EB-E902D0497E52}" destId="{29E07516-56D1-49FC-8780-364A4A8D49ED}" srcOrd="1" destOrd="0" presId="urn:microsoft.com/office/officeart/2005/8/layout/vList4"/>
    <dgm:cxn modelId="{B53EC90E-3793-43C8-AA37-3F3706D4A68E}" type="presParOf" srcId="{652BF39E-C3C4-49B8-86EB-E902D0497E52}" destId="{97734455-999C-47A6-BC10-DB243DD25D8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59545-8CD6-4DF7-9EB4-89BC2104767B}">
      <dsp:nvSpPr>
        <dsp:cNvPr id="0" name=""/>
        <dsp:cNvSpPr/>
      </dsp:nvSpPr>
      <dsp:spPr>
        <a:xfrm>
          <a:off x="1556" y="0"/>
          <a:ext cx="2421000" cy="35410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/>
            <a:t>PEOPLE</a:t>
          </a:r>
          <a:endParaRPr lang="ko-KR" altLang="en-US" sz="3700" kern="1200" dirty="0"/>
        </a:p>
      </dsp:txBody>
      <dsp:txXfrm>
        <a:off x="1556" y="1416401"/>
        <a:ext cx="2421000" cy="1416401"/>
      </dsp:txXfrm>
    </dsp:sp>
    <dsp:sp modelId="{3CD09DB0-080C-4154-9C80-851BF6AC162B}">
      <dsp:nvSpPr>
        <dsp:cNvPr id="0" name=""/>
        <dsp:cNvSpPr/>
      </dsp:nvSpPr>
      <dsp:spPr>
        <a:xfrm>
          <a:off x="622479" y="212460"/>
          <a:ext cx="1179154" cy="11791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29271-7581-478E-B5F1-DB51582506D1}">
      <dsp:nvSpPr>
        <dsp:cNvPr id="0" name=""/>
        <dsp:cNvSpPr/>
      </dsp:nvSpPr>
      <dsp:spPr>
        <a:xfrm>
          <a:off x="2495186" y="0"/>
          <a:ext cx="2421000" cy="35410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/>
            <a:t>PROCESS</a:t>
          </a:r>
          <a:endParaRPr lang="ko-KR" altLang="en-US" sz="3700" kern="1200" dirty="0"/>
        </a:p>
      </dsp:txBody>
      <dsp:txXfrm>
        <a:off x="2495186" y="1416401"/>
        <a:ext cx="2421000" cy="1416401"/>
      </dsp:txXfrm>
    </dsp:sp>
    <dsp:sp modelId="{D1D8A2E8-AF47-4662-8AF6-DAD77850657B}">
      <dsp:nvSpPr>
        <dsp:cNvPr id="0" name=""/>
        <dsp:cNvSpPr/>
      </dsp:nvSpPr>
      <dsp:spPr>
        <a:xfrm>
          <a:off x="3116109" y="212460"/>
          <a:ext cx="1179154" cy="117915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6ECC1-F924-41B4-928E-8D40D9E3C67F}">
      <dsp:nvSpPr>
        <dsp:cNvPr id="0" name=""/>
        <dsp:cNvSpPr/>
      </dsp:nvSpPr>
      <dsp:spPr>
        <a:xfrm>
          <a:off x="4988817" y="0"/>
          <a:ext cx="2421000" cy="35410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/>
            <a:t>PRODUCT</a:t>
          </a:r>
          <a:endParaRPr lang="ko-KR" altLang="en-US" sz="3700" kern="1200" dirty="0"/>
        </a:p>
      </dsp:txBody>
      <dsp:txXfrm>
        <a:off x="4988817" y="1416401"/>
        <a:ext cx="2421000" cy="1416401"/>
      </dsp:txXfrm>
    </dsp:sp>
    <dsp:sp modelId="{83213C4D-4195-43F4-9503-F99DE32E5E0A}">
      <dsp:nvSpPr>
        <dsp:cNvPr id="0" name=""/>
        <dsp:cNvSpPr/>
      </dsp:nvSpPr>
      <dsp:spPr>
        <a:xfrm>
          <a:off x="5609740" y="212460"/>
          <a:ext cx="1179154" cy="117915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314DE-5D62-4F1F-A93A-EEF10C1E7C7C}">
      <dsp:nvSpPr>
        <dsp:cNvPr id="0" name=""/>
        <dsp:cNvSpPr/>
      </dsp:nvSpPr>
      <dsp:spPr>
        <a:xfrm>
          <a:off x="296454" y="2832803"/>
          <a:ext cx="6818464" cy="531150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E8FEA-B982-49B6-9923-66148B820840}">
      <dsp:nvSpPr>
        <dsp:cNvPr id="0" name=""/>
        <dsp:cNvSpPr/>
      </dsp:nvSpPr>
      <dsp:spPr>
        <a:xfrm>
          <a:off x="2363259" y="0"/>
          <a:ext cx="1170432" cy="6502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정보</a:t>
          </a:r>
          <a:endParaRPr lang="ko-KR" altLang="en-US" sz="2100" kern="1200" dirty="0"/>
        </a:p>
      </dsp:txBody>
      <dsp:txXfrm>
        <a:off x="2382304" y="19045"/>
        <a:ext cx="1132342" cy="612150"/>
      </dsp:txXfrm>
    </dsp:sp>
    <dsp:sp modelId="{A007969B-DD89-4DF8-A4F2-E386974FA668}">
      <dsp:nvSpPr>
        <dsp:cNvPr id="0" name=""/>
        <dsp:cNvSpPr/>
      </dsp:nvSpPr>
      <dsp:spPr>
        <a:xfrm>
          <a:off x="4053883" y="0"/>
          <a:ext cx="1170432" cy="65024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정보</a:t>
          </a:r>
          <a:endParaRPr lang="ko-KR" altLang="en-US" sz="2100" kern="1200" dirty="0"/>
        </a:p>
      </dsp:txBody>
      <dsp:txXfrm>
        <a:off x="4072928" y="19045"/>
        <a:ext cx="1132342" cy="612150"/>
      </dsp:txXfrm>
    </dsp:sp>
    <dsp:sp modelId="{6D37BBB2-3E81-4319-B067-46A591D73C93}">
      <dsp:nvSpPr>
        <dsp:cNvPr id="0" name=""/>
        <dsp:cNvSpPr/>
      </dsp:nvSpPr>
      <dsp:spPr>
        <a:xfrm>
          <a:off x="3549947" y="2763520"/>
          <a:ext cx="487680" cy="487680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4F173-2AB2-446A-B98A-F9AD75EBEA10}">
      <dsp:nvSpPr>
        <dsp:cNvPr id="0" name=""/>
        <dsp:cNvSpPr/>
      </dsp:nvSpPr>
      <dsp:spPr>
        <a:xfrm rot="240000">
          <a:off x="2330300" y="2554543"/>
          <a:ext cx="2926973" cy="20467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96794-24C9-45A1-8EB0-98395B8B729D}">
      <dsp:nvSpPr>
        <dsp:cNvPr id="0" name=""/>
        <dsp:cNvSpPr/>
      </dsp:nvSpPr>
      <dsp:spPr>
        <a:xfrm rot="240000">
          <a:off x="4087693" y="2042808"/>
          <a:ext cx="1167834" cy="5440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Employee</a:t>
          </a:r>
          <a:endParaRPr lang="ko-KR" altLang="en-US" sz="1900" kern="1200" dirty="0"/>
        </a:p>
      </dsp:txBody>
      <dsp:txXfrm>
        <a:off x="4114253" y="2069368"/>
        <a:ext cx="1114714" cy="490971"/>
      </dsp:txXfrm>
    </dsp:sp>
    <dsp:sp modelId="{7345A067-805B-4E17-A330-70A17699A8E2}">
      <dsp:nvSpPr>
        <dsp:cNvPr id="0" name=""/>
        <dsp:cNvSpPr/>
      </dsp:nvSpPr>
      <dsp:spPr>
        <a:xfrm rot="240000">
          <a:off x="4129959" y="1457592"/>
          <a:ext cx="1167834" cy="544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Hacker</a:t>
          </a:r>
          <a:endParaRPr lang="ko-KR" altLang="en-US" sz="1900" kern="1200" dirty="0"/>
        </a:p>
      </dsp:txBody>
      <dsp:txXfrm>
        <a:off x="4156519" y="1484152"/>
        <a:ext cx="1114714" cy="490971"/>
      </dsp:txXfrm>
    </dsp:sp>
    <dsp:sp modelId="{A426CE8B-FE4A-4B99-8DB6-A1E562A93A61}">
      <dsp:nvSpPr>
        <dsp:cNvPr id="0" name=""/>
        <dsp:cNvSpPr/>
      </dsp:nvSpPr>
      <dsp:spPr>
        <a:xfrm rot="240000">
          <a:off x="4172224" y="885381"/>
          <a:ext cx="1167834" cy="54409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SPY</a:t>
          </a:r>
          <a:endParaRPr lang="ko-KR" altLang="en-US" sz="1900" kern="1200" dirty="0"/>
        </a:p>
      </dsp:txBody>
      <dsp:txXfrm>
        <a:off x="4198784" y="911941"/>
        <a:ext cx="1114714" cy="490971"/>
      </dsp:txXfrm>
    </dsp:sp>
    <dsp:sp modelId="{A73B2304-7015-4DDF-A5E5-11D13C3112AB}">
      <dsp:nvSpPr>
        <dsp:cNvPr id="0" name=""/>
        <dsp:cNvSpPr/>
      </dsp:nvSpPr>
      <dsp:spPr>
        <a:xfrm rot="240000">
          <a:off x="2413325" y="1925765"/>
          <a:ext cx="1167834" cy="5440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Employee</a:t>
          </a:r>
          <a:endParaRPr lang="ko-KR" altLang="en-US" sz="1900" kern="1200" dirty="0"/>
        </a:p>
      </dsp:txBody>
      <dsp:txXfrm>
        <a:off x="2439885" y="1952325"/>
        <a:ext cx="1114714" cy="490971"/>
      </dsp:txXfrm>
    </dsp:sp>
    <dsp:sp modelId="{03BFD40C-3BCB-484D-9069-71E70BC209D4}">
      <dsp:nvSpPr>
        <dsp:cNvPr id="0" name=""/>
        <dsp:cNvSpPr/>
      </dsp:nvSpPr>
      <dsp:spPr>
        <a:xfrm rot="240000">
          <a:off x="2455591" y="1340549"/>
          <a:ext cx="1167834" cy="54409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Hacker</a:t>
          </a:r>
          <a:endParaRPr lang="ko-KR" altLang="en-US" sz="1900" kern="1200" dirty="0"/>
        </a:p>
      </dsp:txBody>
      <dsp:txXfrm>
        <a:off x="2482151" y="1367109"/>
        <a:ext cx="1114714" cy="490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7D150-0545-41D5-AD99-205B8141D731}">
      <dsp:nvSpPr>
        <dsp:cNvPr id="0" name=""/>
        <dsp:cNvSpPr/>
      </dsp:nvSpPr>
      <dsp:spPr>
        <a:xfrm rot="16200000">
          <a:off x="1065530" y="-1065530"/>
          <a:ext cx="1789430" cy="392049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IS(Information System)</a:t>
          </a:r>
          <a:r>
            <a:rPr lang="ko-KR" altLang="en-US" sz="1600" kern="1200" dirty="0" smtClean="0"/>
            <a:t>에 의존성이 높음</a:t>
          </a:r>
          <a:endParaRPr lang="en-US" altLang="ko-KR" sz="1600" kern="1200" dirty="0" smtClean="0"/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Event </a:t>
          </a:r>
          <a:r>
            <a:rPr lang="ko-KR" altLang="en-US" sz="1600" kern="1200" dirty="0" smtClean="0"/>
            <a:t>사전</a:t>
          </a:r>
          <a:r>
            <a:rPr lang="en-US" altLang="ko-KR" sz="1600" kern="1200" dirty="0" smtClean="0"/>
            <a:t>/</a:t>
          </a:r>
          <a:r>
            <a:rPr lang="ko-KR" altLang="en-US" sz="1600" kern="1200" dirty="0" smtClean="0"/>
            <a:t>사후의 운영상태가 많이 다름</a:t>
          </a:r>
          <a:endParaRPr lang="ko-KR" altLang="en-US" sz="1600" kern="1200" dirty="0"/>
        </a:p>
      </dsp:txBody>
      <dsp:txXfrm rot="5400000">
        <a:off x="-1" y="1"/>
        <a:ext cx="3920490" cy="1342072"/>
      </dsp:txXfrm>
    </dsp:sp>
    <dsp:sp modelId="{6BB544A9-852A-40E6-98D3-5E47632FBC32}">
      <dsp:nvSpPr>
        <dsp:cNvPr id="0" name=""/>
        <dsp:cNvSpPr/>
      </dsp:nvSpPr>
      <dsp:spPr>
        <a:xfrm>
          <a:off x="3920490" y="0"/>
          <a:ext cx="3920490" cy="178943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Event</a:t>
          </a:r>
          <a:r>
            <a:rPr lang="ko-KR" altLang="en-US" sz="1600" kern="1200" dirty="0" smtClean="0"/>
            <a:t>의 전반적인 </a:t>
          </a:r>
          <a:r>
            <a:rPr lang="en-US" altLang="ko-KR" sz="1600" kern="1200" dirty="0" smtClean="0"/>
            <a:t>Flow</a:t>
          </a:r>
          <a:r>
            <a:rPr lang="ko-KR" altLang="en-US" sz="1600" kern="1200" dirty="0" smtClean="0"/>
            <a:t>를 살피기 위한 </a:t>
          </a:r>
          <a:r>
            <a:rPr lang="en-US" altLang="ko-KR" sz="1600" kern="1200" dirty="0" smtClean="0"/>
            <a:t>Multi-view </a:t>
          </a:r>
          <a:r>
            <a:rPr lang="ko-KR" altLang="en-US" sz="1600" kern="1200" dirty="0" smtClean="0"/>
            <a:t>필요</a:t>
          </a:r>
          <a:endParaRPr lang="en-US" altLang="ko-KR" sz="1600" kern="1200" dirty="0" smtClean="0"/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운영상태에 대한 보전적 </a:t>
          </a:r>
          <a:r>
            <a:rPr lang="en-US" altLang="ko-KR" sz="1600" kern="1200" dirty="0" smtClean="0"/>
            <a:t>Approach </a:t>
          </a:r>
          <a:r>
            <a:rPr lang="ko-KR" altLang="en-US" sz="1600" kern="1200" dirty="0" smtClean="0"/>
            <a:t>필요</a:t>
          </a:r>
          <a:endParaRPr lang="ko-KR" altLang="en-US" sz="1600" kern="1200" dirty="0"/>
        </a:p>
      </dsp:txBody>
      <dsp:txXfrm>
        <a:off x="3920490" y="0"/>
        <a:ext cx="3920490" cy="1342072"/>
      </dsp:txXfrm>
    </dsp:sp>
    <dsp:sp modelId="{13EA351E-CEFA-4CB0-9B50-1444F2161954}">
      <dsp:nvSpPr>
        <dsp:cNvPr id="0" name=""/>
        <dsp:cNvSpPr/>
      </dsp:nvSpPr>
      <dsp:spPr>
        <a:xfrm rot="10800000">
          <a:off x="0" y="1789430"/>
          <a:ext cx="3920490" cy="178943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현장은 대부분 </a:t>
          </a:r>
          <a:r>
            <a:rPr lang="en-US" altLang="ko-KR" sz="1600" kern="1200" dirty="0" smtClean="0"/>
            <a:t>Digital Space</a:t>
          </a:r>
          <a:r>
            <a:rPr lang="ko-KR" altLang="en-US" sz="1600" kern="1200" dirty="0" smtClean="0"/>
            <a:t>일 경우가 많음</a:t>
          </a:r>
          <a:endParaRPr lang="en-US" altLang="ko-KR" sz="1600" kern="1200" dirty="0" smtClean="0"/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악성코드</a:t>
          </a:r>
          <a:r>
            <a:rPr lang="en-US" altLang="ko-KR" sz="1600" kern="1200" dirty="0" smtClean="0"/>
            <a:t>, IT</a:t>
          </a:r>
          <a:r>
            <a:rPr lang="ko-KR" altLang="en-US" sz="1600" kern="1200" dirty="0" smtClean="0"/>
            <a:t>해킹 기술에 대한 조사 기술의 비율이 높음</a:t>
          </a:r>
          <a:endParaRPr lang="ko-KR" altLang="en-US" sz="1600" kern="1200" dirty="0"/>
        </a:p>
      </dsp:txBody>
      <dsp:txXfrm rot="10800000">
        <a:off x="0" y="2236787"/>
        <a:ext cx="3920490" cy="1342072"/>
      </dsp:txXfrm>
    </dsp:sp>
    <dsp:sp modelId="{370CD9E2-3539-4D03-867E-AB36B97C8CBE}">
      <dsp:nvSpPr>
        <dsp:cNvPr id="0" name=""/>
        <dsp:cNvSpPr/>
      </dsp:nvSpPr>
      <dsp:spPr>
        <a:xfrm rot="5400000">
          <a:off x="4986020" y="723899"/>
          <a:ext cx="1789430" cy="392049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Online</a:t>
          </a:r>
          <a:r>
            <a:rPr lang="ko-KR" altLang="en-US" sz="1600" kern="1200" dirty="0" smtClean="0"/>
            <a:t>과 병행한 </a:t>
          </a:r>
          <a:r>
            <a:rPr lang="en-US" altLang="ko-KR" sz="1600" kern="1200" dirty="0" smtClean="0"/>
            <a:t>Offline </a:t>
          </a:r>
          <a:r>
            <a:rPr lang="ko-KR" altLang="en-US" sz="1600" kern="1200" dirty="0" smtClean="0"/>
            <a:t>비교 필요</a:t>
          </a:r>
          <a:endParaRPr lang="en-US" altLang="ko-KR" sz="1600" kern="1200" dirty="0" smtClean="0"/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인터뷰 기술이 </a:t>
          </a:r>
          <a:r>
            <a:rPr lang="en-US" altLang="ko-KR" sz="1600" kern="1200" dirty="0" smtClean="0"/>
            <a:t>IT</a:t>
          </a:r>
          <a:r>
            <a:rPr lang="ko-KR" altLang="en-US" sz="1600" kern="1200" dirty="0" smtClean="0"/>
            <a:t>기술만큼 중요</a:t>
          </a:r>
          <a:endParaRPr lang="en-US" altLang="ko-KR" sz="1600" kern="1200" dirty="0" smtClean="0"/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rgbClr val="FF0000"/>
              </a:solidFill>
            </a:rPr>
            <a:t>애플리케이션</a:t>
          </a:r>
          <a:r>
            <a:rPr lang="ko-KR" altLang="en-US" sz="1600" kern="1200" dirty="0" smtClean="0"/>
            <a:t>에 대한 조사 필요</a:t>
          </a:r>
          <a:endParaRPr lang="ko-KR" altLang="en-US" sz="1600" kern="1200" dirty="0"/>
        </a:p>
      </dsp:txBody>
      <dsp:txXfrm rot="-5400000">
        <a:off x="3920489" y="2236787"/>
        <a:ext cx="3920490" cy="1342072"/>
      </dsp:txXfrm>
    </dsp:sp>
    <dsp:sp modelId="{71A8BF6D-F668-4325-8305-522E93ADB6F3}">
      <dsp:nvSpPr>
        <dsp:cNvPr id="0" name=""/>
        <dsp:cNvSpPr/>
      </dsp:nvSpPr>
      <dsp:spPr>
        <a:xfrm>
          <a:off x="2744343" y="1342072"/>
          <a:ext cx="2352294" cy="894715"/>
        </a:xfrm>
        <a:prstGeom prst="round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Event</a:t>
          </a:r>
          <a:endParaRPr lang="ko-KR" altLang="en-US" sz="2400" b="1" kern="1200" dirty="0"/>
        </a:p>
      </dsp:txBody>
      <dsp:txXfrm>
        <a:off x="2788019" y="1385748"/>
        <a:ext cx="2264942" cy="8073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AC267-BCD0-4F7B-9FD4-D6334A344FE9}">
      <dsp:nvSpPr>
        <dsp:cNvPr id="0" name=""/>
        <dsp:cNvSpPr/>
      </dsp:nvSpPr>
      <dsp:spPr>
        <a:xfrm>
          <a:off x="4758690" y="2806699"/>
          <a:ext cx="2038985" cy="1320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전산관리 측면</a:t>
          </a:r>
          <a:endParaRPr lang="ko-KR" altLang="en-US" sz="1800" kern="1200" dirty="0"/>
        </a:p>
      </dsp:txBody>
      <dsp:txXfrm>
        <a:off x="5399399" y="3165913"/>
        <a:ext cx="1369261" cy="932572"/>
      </dsp:txXfrm>
    </dsp:sp>
    <dsp:sp modelId="{4D57BD70-AE33-435E-AB51-34EEC42E2A5C}">
      <dsp:nvSpPr>
        <dsp:cNvPr id="0" name=""/>
        <dsp:cNvSpPr/>
      </dsp:nvSpPr>
      <dsp:spPr>
        <a:xfrm>
          <a:off x="1431924" y="2806699"/>
          <a:ext cx="2038985" cy="1320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물리관리측면</a:t>
          </a:r>
          <a:endParaRPr lang="ko-KR" altLang="en-US" sz="1800" kern="1200" dirty="0"/>
        </a:p>
      </dsp:txBody>
      <dsp:txXfrm>
        <a:off x="1460938" y="3165913"/>
        <a:ext cx="1369261" cy="932572"/>
      </dsp:txXfrm>
    </dsp:sp>
    <dsp:sp modelId="{317D81D7-FD2D-4A15-8764-D72EDB8548E8}">
      <dsp:nvSpPr>
        <dsp:cNvPr id="0" name=""/>
        <dsp:cNvSpPr/>
      </dsp:nvSpPr>
      <dsp:spPr>
        <a:xfrm>
          <a:off x="4758690" y="0"/>
          <a:ext cx="2038985" cy="1320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인사관리 측면</a:t>
          </a:r>
          <a:endParaRPr lang="ko-KR" altLang="en-US" sz="1800" kern="1200" dirty="0"/>
        </a:p>
      </dsp:txBody>
      <dsp:txXfrm>
        <a:off x="5399399" y="29014"/>
        <a:ext cx="1369261" cy="932572"/>
      </dsp:txXfrm>
    </dsp:sp>
    <dsp:sp modelId="{3375175B-3D41-4A23-AB99-FC0307E151B1}">
      <dsp:nvSpPr>
        <dsp:cNvPr id="0" name=""/>
        <dsp:cNvSpPr/>
      </dsp:nvSpPr>
      <dsp:spPr>
        <a:xfrm>
          <a:off x="1431924" y="0"/>
          <a:ext cx="2038985" cy="1320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경영관리 측면</a:t>
          </a:r>
          <a:endParaRPr lang="ko-KR" altLang="en-US" sz="1800" kern="1200" dirty="0"/>
        </a:p>
      </dsp:txBody>
      <dsp:txXfrm>
        <a:off x="1460938" y="29014"/>
        <a:ext cx="1369261" cy="932572"/>
      </dsp:txXfrm>
    </dsp:sp>
    <dsp:sp modelId="{46E3F09B-F246-4F83-86B6-DDCAA92CE7AF}">
      <dsp:nvSpPr>
        <dsp:cNvPr id="0" name=""/>
        <dsp:cNvSpPr/>
      </dsp:nvSpPr>
      <dsp:spPr>
        <a:xfrm>
          <a:off x="2286317" y="235267"/>
          <a:ext cx="1787207" cy="1787207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경영관리의 </a:t>
          </a:r>
          <a:r>
            <a:rPr lang="ko-KR" altLang="en-US" sz="1400" kern="1200" dirty="0" err="1" smtClean="0"/>
            <a:t>효과성</a:t>
          </a:r>
          <a:r>
            <a:rPr lang="ko-KR" altLang="en-US" sz="1400" kern="1200" dirty="0" smtClean="0"/>
            <a:t> 및 문제점</a:t>
          </a:r>
          <a:endParaRPr lang="ko-KR" altLang="en-US" sz="1400" kern="1200" dirty="0"/>
        </a:p>
      </dsp:txBody>
      <dsp:txXfrm>
        <a:off x="2809778" y="758728"/>
        <a:ext cx="1263746" cy="1263746"/>
      </dsp:txXfrm>
    </dsp:sp>
    <dsp:sp modelId="{2D1F0904-D352-4DC8-B696-8F0E1CE2A076}">
      <dsp:nvSpPr>
        <dsp:cNvPr id="0" name=""/>
        <dsp:cNvSpPr/>
      </dsp:nvSpPr>
      <dsp:spPr>
        <a:xfrm rot="5400000">
          <a:off x="4156075" y="235267"/>
          <a:ext cx="1787207" cy="1787207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인적자원 관리와 특성 현황</a:t>
          </a:r>
          <a:endParaRPr lang="ko-KR" altLang="en-US" sz="1400" kern="1200" dirty="0"/>
        </a:p>
      </dsp:txBody>
      <dsp:txXfrm rot="-5400000">
        <a:off x="4156075" y="758728"/>
        <a:ext cx="1263746" cy="1263746"/>
      </dsp:txXfrm>
    </dsp:sp>
    <dsp:sp modelId="{E021EF38-645A-4E14-B805-697FFB7630D5}">
      <dsp:nvSpPr>
        <dsp:cNvPr id="0" name=""/>
        <dsp:cNvSpPr/>
      </dsp:nvSpPr>
      <dsp:spPr>
        <a:xfrm rot="10800000">
          <a:off x="4156075" y="2105025"/>
          <a:ext cx="1787207" cy="1787207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IS(Information System) </a:t>
          </a:r>
          <a:r>
            <a:rPr lang="ko-KR" altLang="en-US" sz="1400" kern="1200" dirty="0" smtClean="0"/>
            <a:t>관리와 운영 현황</a:t>
          </a:r>
          <a:endParaRPr lang="ko-KR" altLang="en-US" sz="1400" kern="1200" dirty="0"/>
        </a:p>
      </dsp:txBody>
      <dsp:txXfrm rot="10800000">
        <a:off x="4156075" y="2105025"/>
        <a:ext cx="1263746" cy="1263746"/>
      </dsp:txXfrm>
    </dsp:sp>
    <dsp:sp modelId="{F16477CF-6E4A-4ED5-BE12-F47018F92097}">
      <dsp:nvSpPr>
        <dsp:cNvPr id="0" name=""/>
        <dsp:cNvSpPr/>
      </dsp:nvSpPr>
      <dsp:spPr>
        <a:xfrm rot="16200000">
          <a:off x="2286317" y="2105025"/>
          <a:ext cx="1787207" cy="1787207"/>
        </a:xfrm>
        <a:prstGeom prst="pieWedg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추가 유출의 개연성 확인</a:t>
          </a:r>
          <a:r>
            <a:rPr lang="en-US" altLang="ko-KR" sz="1400" kern="1200" dirty="0" smtClean="0"/>
            <a:t>/</a:t>
          </a:r>
          <a:r>
            <a:rPr lang="ko-KR" altLang="en-US" sz="1400" kern="1200" dirty="0" smtClean="0"/>
            <a:t>차단</a:t>
          </a:r>
          <a:endParaRPr lang="ko-KR" altLang="en-US" sz="1400" kern="1200" dirty="0"/>
        </a:p>
      </dsp:txBody>
      <dsp:txXfrm rot="5400000">
        <a:off x="2809778" y="2105025"/>
        <a:ext cx="1263746" cy="1263746"/>
      </dsp:txXfrm>
    </dsp:sp>
    <dsp:sp modelId="{4FEB24CC-5022-45E9-A03E-7E92086FEDF5}">
      <dsp:nvSpPr>
        <dsp:cNvPr id="0" name=""/>
        <dsp:cNvSpPr/>
      </dsp:nvSpPr>
      <dsp:spPr>
        <a:xfrm>
          <a:off x="3806269" y="1692275"/>
          <a:ext cx="617061" cy="536575"/>
        </a:xfrm>
        <a:prstGeom prst="circular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44C81-7AEE-4C12-BAFF-BFCD29D921AE}">
      <dsp:nvSpPr>
        <dsp:cNvPr id="0" name=""/>
        <dsp:cNvSpPr/>
      </dsp:nvSpPr>
      <dsp:spPr>
        <a:xfrm rot="10800000">
          <a:off x="3806269" y="1898650"/>
          <a:ext cx="617061" cy="536575"/>
        </a:xfrm>
        <a:prstGeom prst="circular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42BE2-B7DF-41BD-BA71-8210153CC6DA}">
      <dsp:nvSpPr>
        <dsp:cNvPr id="0" name=""/>
        <dsp:cNvSpPr/>
      </dsp:nvSpPr>
      <dsp:spPr>
        <a:xfrm>
          <a:off x="0" y="0"/>
          <a:ext cx="5546325" cy="130912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보호 기준의 수립</a:t>
          </a:r>
          <a:endParaRPr lang="ko-KR" altLang="en-US" sz="18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+mn-lt"/>
            </a:rPr>
            <a:t>영업비밀의 정의와 회사 자산의 구분</a:t>
          </a:r>
          <a:endParaRPr lang="ko-KR" altLang="en-US" sz="1400" kern="1200" dirty="0">
            <a:latin typeface="+mn-lt"/>
          </a:endParaRPr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>
              <a:latin typeface="+mn-lt"/>
            </a:rPr>
            <a:t>직원들의 주기적인 교육</a:t>
          </a:r>
          <a:r>
            <a:rPr lang="en-US" altLang="ko-KR" sz="1400" kern="1200" dirty="0" smtClean="0">
              <a:latin typeface="+mn-lt"/>
            </a:rPr>
            <a:t>/</a:t>
          </a:r>
          <a:r>
            <a:rPr lang="ko-KR" altLang="en-US" sz="1400" kern="1200" dirty="0" smtClean="0">
              <a:latin typeface="+mn-lt"/>
            </a:rPr>
            <a:t>서약서</a:t>
          </a:r>
          <a:endParaRPr lang="ko-KR" altLang="en-US" sz="1400" kern="1200" dirty="0">
            <a:latin typeface="+mn-lt"/>
          </a:endParaRPr>
        </a:p>
      </dsp:txBody>
      <dsp:txXfrm>
        <a:off x="1240177" y="0"/>
        <a:ext cx="4306147" cy="1309123"/>
      </dsp:txXfrm>
    </dsp:sp>
    <dsp:sp modelId="{3B0DB570-3BEB-465D-8060-180E409C90F7}">
      <dsp:nvSpPr>
        <dsp:cNvPr id="0" name=""/>
        <dsp:cNvSpPr/>
      </dsp:nvSpPr>
      <dsp:spPr>
        <a:xfrm>
          <a:off x="130912" y="130912"/>
          <a:ext cx="1109265" cy="10472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25B70-3539-4603-8F4D-2488706B1A7E}">
      <dsp:nvSpPr>
        <dsp:cNvPr id="0" name=""/>
        <dsp:cNvSpPr/>
      </dsp:nvSpPr>
      <dsp:spPr>
        <a:xfrm>
          <a:off x="0" y="1440035"/>
          <a:ext cx="5546325" cy="130912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IT </a:t>
          </a:r>
          <a:r>
            <a:rPr lang="ko-KR" altLang="en-US" sz="1800" kern="1200" dirty="0" smtClean="0"/>
            <a:t>인프라 디자인</a:t>
          </a:r>
          <a:endParaRPr lang="ko-KR" altLang="en-US" sz="18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기술개발 회사일수록 </a:t>
          </a:r>
          <a:r>
            <a:rPr lang="en-US" altLang="ko-KR" sz="1400" kern="1200" dirty="0" smtClean="0"/>
            <a:t>IT</a:t>
          </a:r>
          <a:r>
            <a:rPr lang="ko-KR" altLang="en-US" sz="1400" kern="1200" dirty="0" smtClean="0"/>
            <a:t>보안 디자인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영업비밀보호와 지적재산권 보호 고려</a:t>
          </a:r>
          <a:endParaRPr lang="ko-KR" altLang="en-US" sz="1400" kern="1200" dirty="0"/>
        </a:p>
      </dsp:txBody>
      <dsp:txXfrm>
        <a:off x="1240177" y="1440035"/>
        <a:ext cx="4306147" cy="1309123"/>
      </dsp:txXfrm>
    </dsp:sp>
    <dsp:sp modelId="{5A159B21-47A9-4842-9609-E0B56B0229B7}">
      <dsp:nvSpPr>
        <dsp:cNvPr id="0" name=""/>
        <dsp:cNvSpPr/>
      </dsp:nvSpPr>
      <dsp:spPr>
        <a:xfrm>
          <a:off x="130912" y="1570948"/>
          <a:ext cx="1109265" cy="10472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duotone>
              <a:schemeClr val="accent1">
                <a:hueOff val="49100"/>
                <a:satOff val="-1500"/>
                <a:lumOff val="5161"/>
                <a:alphaOff val="0"/>
                <a:shade val="20000"/>
                <a:satMod val="200000"/>
              </a:schemeClr>
              <a:schemeClr val="accent1">
                <a:hueOff val="49100"/>
                <a:satOff val="-1500"/>
                <a:lumOff val="516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031CF-EDF5-497F-B21F-19CD40A7E8D6}">
      <dsp:nvSpPr>
        <dsp:cNvPr id="0" name=""/>
        <dsp:cNvSpPr/>
      </dsp:nvSpPr>
      <dsp:spPr>
        <a:xfrm>
          <a:off x="0" y="2880071"/>
          <a:ext cx="5546325" cy="130912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사고대응</a:t>
          </a:r>
          <a:endParaRPr lang="ko-KR" altLang="en-US" sz="18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비밀관리성의 유지</a:t>
          </a:r>
          <a:r>
            <a:rPr lang="en-US" altLang="ko-KR" sz="1400" kern="1200" dirty="0" smtClean="0"/>
            <a:t>/</a:t>
          </a:r>
          <a:r>
            <a:rPr lang="ko-KR" altLang="en-US" sz="1400" kern="1200" dirty="0" smtClean="0"/>
            <a:t>관리에 우선순위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kern="1200" dirty="0" smtClean="0"/>
            <a:t>사고의 인식 시기에 빠른 대응이 피해 확산 방지</a:t>
          </a:r>
          <a:endParaRPr lang="ko-KR" altLang="en-US" sz="1400" kern="1200" dirty="0"/>
        </a:p>
      </dsp:txBody>
      <dsp:txXfrm>
        <a:off x="1240177" y="2880071"/>
        <a:ext cx="4306147" cy="1309123"/>
      </dsp:txXfrm>
    </dsp:sp>
    <dsp:sp modelId="{29E07516-56D1-49FC-8780-364A4A8D49ED}">
      <dsp:nvSpPr>
        <dsp:cNvPr id="0" name=""/>
        <dsp:cNvSpPr/>
      </dsp:nvSpPr>
      <dsp:spPr>
        <a:xfrm>
          <a:off x="130912" y="3010983"/>
          <a:ext cx="1109265" cy="104729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duotone>
              <a:schemeClr val="accent1">
                <a:hueOff val="98199"/>
                <a:satOff val="-3000"/>
                <a:lumOff val="10322"/>
                <a:alphaOff val="0"/>
                <a:shade val="20000"/>
                <a:satMod val="200000"/>
              </a:schemeClr>
              <a:schemeClr val="accent1">
                <a:hueOff val="98199"/>
                <a:satOff val="-3000"/>
                <a:lumOff val="10322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</p:spPr>
        <p:txBody>
          <a:bodyPr/>
          <a:lstStyle>
            <a:lvl1pPr algn="l">
              <a:defRPr>
                <a:solidFill>
                  <a:srgbClr val="D8A5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8420" y="3886200"/>
            <a:ext cx="612398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6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C92-B666-BE4A-87BA-E45BF689715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E9C67AB-B614-C742-93A2-1DCA2D6D2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F7C92-B666-BE4A-87BA-E45BF689715D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468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spaceindustrynews.com/nasa-telescopes-spy-ultra-distant-galaxy-amidst-cosmic-dark-ages/1886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420" y="2461168"/>
            <a:ext cx="6809780" cy="164390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내부기밀정보 유출방지를 위한 </a:t>
            </a:r>
            <a:r>
              <a:rPr lang="ko-KR" altLang="en-US" dirty="0" smtClean="0"/>
              <a:t>산업보안 중요성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795" y="5295900"/>
            <a:ext cx="3190280" cy="1085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OWASP Korea Day </a:t>
            </a:r>
            <a:r>
              <a:rPr lang="en-US" sz="2400" dirty="0" smtClean="0"/>
              <a:t>2015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July </a:t>
            </a:r>
            <a:r>
              <a:rPr lang="en-US" sz="2400" dirty="0" smtClean="0"/>
              <a:t>12, 2015</a:t>
            </a:r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153620" y="5343525"/>
            <a:ext cx="3190280" cy="1085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smtClean="0"/>
              <a:t>Jo Yong Hyun</a:t>
            </a:r>
            <a:endParaRPr lang="en-US" sz="2400" dirty="0"/>
          </a:p>
          <a:p>
            <a:pPr algn="r"/>
            <a:r>
              <a:rPr lang="en-US" sz="2400" dirty="0" smtClean="0"/>
              <a:t>khu410@gmail.com</a:t>
            </a:r>
            <a:endParaRPr lang="en-US" sz="2400" dirty="0"/>
          </a:p>
          <a:p>
            <a:pPr algn="r"/>
            <a:r>
              <a:rPr lang="en-US" sz="2400" dirty="0" smtClean="0"/>
              <a:t>www.nposecurity.kr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중소기업의 기술유출과 피해금액 등이 지속적으로 증가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61463"/>
              </p:ext>
            </p:extLst>
          </p:nvPr>
        </p:nvGraphicFramePr>
        <p:xfrm>
          <a:off x="960755" y="2864802"/>
          <a:ext cx="6840220" cy="2516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055"/>
                <a:gridCol w="1710055"/>
                <a:gridCol w="1710055"/>
                <a:gridCol w="1710055"/>
              </a:tblGrid>
              <a:tr h="5029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구분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‘09</a:t>
                      </a:r>
                      <a:r>
                        <a:rPr lang="ko-KR" sz="1400" kern="100" dirty="0">
                          <a:effectLst/>
                        </a:rPr>
                        <a:t>년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‘10</a:t>
                      </a:r>
                      <a:r>
                        <a:rPr lang="ko-KR" sz="1400" kern="100">
                          <a:effectLst/>
                        </a:rPr>
                        <a:t>년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‘11</a:t>
                      </a:r>
                      <a:r>
                        <a:rPr lang="ko-KR" sz="1400" kern="100">
                          <a:effectLst/>
                        </a:rPr>
                        <a:t>년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29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기술유출 경험 유무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14.7%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13.2%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12.5%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29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기술유출 횟수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1.8</a:t>
                      </a:r>
                      <a:r>
                        <a:rPr lang="ko-KR" sz="1400" kern="100" dirty="0">
                          <a:effectLst/>
                        </a:rPr>
                        <a:t>건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1.6</a:t>
                      </a:r>
                      <a:r>
                        <a:rPr lang="ko-KR" sz="1400" kern="100" dirty="0">
                          <a:effectLst/>
                        </a:rPr>
                        <a:t>건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1.6</a:t>
                      </a:r>
                      <a:r>
                        <a:rPr lang="ko-KR" sz="1400" kern="100">
                          <a:effectLst/>
                        </a:rPr>
                        <a:t>건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00792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기술유출 피해금액</a:t>
                      </a:r>
                      <a:r>
                        <a:rPr lang="en-US" sz="1400" kern="100">
                          <a:effectLst/>
                        </a:rPr>
                        <a:t>(</a:t>
                      </a:r>
                      <a:r>
                        <a:rPr lang="ko-KR" sz="1400" kern="100">
                          <a:effectLst/>
                        </a:rPr>
                        <a:t>건당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10.2</a:t>
                      </a:r>
                      <a:r>
                        <a:rPr lang="ko-KR" sz="1400" kern="100">
                          <a:effectLst/>
                        </a:rPr>
                        <a:t>억원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14.9</a:t>
                      </a:r>
                      <a:r>
                        <a:rPr lang="ko-KR" sz="1400" kern="100" dirty="0" err="1">
                          <a:effectLst/>
                        </a:rPr>
                        <a:t>억원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15.8</a:t>
                      </a:r>
                      <a:r>
                        <a:rPr lang="ko-KR" sz="1400" kern="100" dirty="0" err="1">
                          <a:effectLst/>
                        </a:rPr>
                        <a:t>억원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60755" y="5525185"/>
            <a:ext cx="5925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중소기업기술정보진흥원의 </a:t>
            </a:r>
            <a:r>
              <a:rPr lang="en-US" altLang="ko-KR" sz="1050" dirty="0"/>
              <a:t>1,529</a:t>
            </a:r>
            <a:r>
              <a:rPr lang="ko-KR" altLang="en-US" sz="1050" dirty="0"/>
              <a:t>개 중소기업 대상으로 조사한 결과임</a:t>
            </a:r>
            <a:r>
              <a:rPr lang="en-US" altLang="ko-KR" sz="1050" dirty="0"/>
              <a:t>(2013)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5194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6900" y="1600200"/>
            <a:ext cx="5549900" cy="4128029"/>
          </a:xfrm>
        </p:spPr>
        <p:txBody>
          <a:bodyPr/>
          <a:lstStyle/>
          <a:p>
            <a:r>
              <a:rPr lang="ko-KR" altLang="en-US" dirty="0" smtClean="0"/>
              <a:t>기술유출의 가장 큰 통로는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퇴직 임직원에 의한 경우</a:t>
            </a:r>
            <a:endParaRPr lang="en-US" altLang="ko-KR" dirty="0" smtClean="0"/>
          </a:p>
          <a:p>
            <a:r>
              <a:rPr lang="ko-KR" altLang="en-US" dirty="0" err="1" smtClean="0"/>
              <a:t>그외에는</a:t>
            </a:r>
            <a:r>
              <a:rPr lang="ko-KR" altLang="en-US" dirty="0" smtClean="0"/>
              <a:t> 경쟁업체 종사자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협력업체 종사자가 </a:t>
            </a:r>
            <a:r>
              <a:rPr lang="en-US" altLang="ko-KR" dirty="0" smtClean="0"/>
              <a:t>15.1%, </a:t>
            </a:r>
            <a:r>
              <a:rPr lang="ko-KR" altLang="en-US" dirty="0" smtClean="0"/>
              <a:t>현직 임직원이 </a:t>
            </a:r>
            <a:r>
              <a:rPr lang="en-US" altLang="ko-KR" dirty="0" smtClean="0"/>
              <a:t>9.2%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600200"/>
            <a:ext cx="2451100" cy="1257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74.6%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93331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6900" y="1600200"/>
            <a:ext cx="5549900" cy="4128029"/>
          </a:xfrm>
        </p:spPr>
        <p:txBody>
          <a:bodyPr/>
          <a:lstStyle/>
          <a:p>
            <a:r>
              <a:rPr lang="ko-KR" altLang="ko-KR" dirty="0"/>
              <a:t>기술유출 수단으로는 </a:t>
            </a:r>
            <a:r>
              <a:rPr lang="ko-KR" altLang="ko-KR" u="sng" dirty="0"/>
              <a:t>핵심인력 스카우트가</a:t>
            </a:r>
            <a:r>
              <a:rPr lang="en-US" altLang="ko-KR" u="sng" dirty="0"/>
              <a:t> 42.2%</a:t>
            </a:r>
            <a:r>
              <a:rPr lang="ko-KR" altLang="ko-KR" u="sng" dirty="0"/>
              <a:t>로 가장 높았으며</a:t>
            </a:r>
            <a:r>
              <a:rPr lang="en-US" altLang="ko-KR" u="sng" dirty="0"/>
              <a:t>, </a:t>
            </a:r>
            <a:endParaRPr lang="en-US" altLang="ko-KR" u="sng" dirty="0" smtClean="0"/>
          </a:p>
          <a:p>
            <a:r>
              <a:rPr lang="ko-KR" altLang="ko-KR" u="sng" dirty="0" smtClean="0"/>
              <a:t>복사 </a:t>
            </a:r>
            <a:r>
              <a:rPr lang="ko-KR" altLang="ko-KR" u="sng" dirty="0"/>
              <a:t>및 </a:t>
            </a:r>
            <a:r>
              <a:rPr lang="ko-KR" altLang="ko-KR" u="sng" dirty="0" smtClean="0"/>
              <a:t>절취가</a:t>
            </a:r>
            <a:r>
              <a:rPr lang="en-US" altLang="ko-KR" u="sng" dirty="0" smtClean="0"/>
              <a:t> 38.9</a:t>
            </a:r>
            <a:r>
              <a:rPr lang="en-US" altLang="ko-KR" u="sng" dirty="0"/>
              <a:t>%</a:t>
            </a:r>
            <a:r>
              <a:rPr lang="en-US" altLang="ko-KR" dirty="0"/>
              <a:t>, </a:t>
            </a:r>
            <a:r>
              <a:rPr lang="ko-KR" altLang="ko-KR" dirty="0"/>
              <a:t>사찰 및 견학이</a:t>
            </a:r>
            <a:r>
              <a:rPr lang="en-US" altLang="ko-KR" dirty="0"/>
              <a:t> 10.8 %, </a:t>
            </a:r>
            <a:r>
              <a:rPr lang="ko-KR" altLang="ko-KR" u="sng" dirty="0"/>
              <a:t>휴대용 저장장치 분실을 통한 정보유출이</a:t>
            </a:r>
            <a:r>
              <a:rPr lang="en-US" altLang="ko-KR" u="sng" dirty="0"/>
              <a:t> 10.3</a:t>
            </a:r>
            <a:r>
              <a:rPr lang="en-US" altLang="ko-KR" u="sng" dirty="0" smtClean="0"/>
              <a:t>%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600200"/>
            <a:ext cx="2451100" cy="1257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42.2%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642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6900" y="1600200"/>
            <a:ext cx="5549900" cy="4128029"/>
          </a:xfrm>
        </p:spPr>
        <p:txBody>
          <a:bodyPr/>
          <a:lstStyle/>
          <a:p>
            <a:r>
              <a:rPr lang="ko-KR" altLang="ko-KR" dirty="0"/>
              <a:t>기술유출에 대한 원인은 </a:t>
            </a:r>
            <a:r>
              <a:rPr lang="ko-KR" altLang="ko-KR" u="sng" dirty="0"/>
              <a:t>보안관리 및 감독체계 </a:t>
            </a:r>
            <a:r>
              <a:rPr lang="ko-KR" altLang="ko-KR" u="sng" dirty="0" err="1"/>
              <a:t>허술이</a:t>
            </a:r>
            <a:r>
              <a:rPr lang="en-US" altLang="ko-KR" u="sng" dirty="0"/>
              <a:t> 57.0%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ko-KR" u="sng" dirty="0" smtClean="0"/>
              <a:t>임직원 </a:t>
            </a:r>
            <a:r>
              <a:rPr lang="ko-KR" altLang="ko-KR" u="sng" dirty="0"/>
              <a:t>보안의식 부족이</a:t>
            </a:r>
            <a:r>
              <a:rPr lang="en-US" altLang="ko-KR" u="sng" dirty="0"/>
              <a:t> 51.9%</a:t>
            </a:r>
            <a:r>
              <a:rPr lang="en-US" altLang="ko-KR" dirty="0"/>
              <a:t>, </a:t>
            </a:r>
            <a:r>
              <a:rPr lang="ko-KR" altLang="ko-KR" dirty="0"/>
              <a:t>개인적 이익추구가</a:t>
            </a:r>
            <a:r>
              <a:rPr lang="en-US" altLang="ko-KR" dirty="0"/>
              <a:t> 27.4% </a:t>
            </a:r>
            <a:r>
              <a:rPr lang="ko-KR" altLang="ko-KR" dirty="0" smtClean="0"/>
              <a:t>순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600200"/>
            <a:ext cx="2451100" cy="1257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57%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875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6900" y="1600200"/>
            <a:ext cx="5549900" cy="4128029"/>
          </a:xfrm>
        </p:spPr>
        <p:txBody>
          <a:bodyPr>
            <a:normAutofit/>
          </a:bodyPr>
          <a:lstStyle/>
          <a:p>
            <a:r>
              <a:rPr lang="ko-KR" altLang="ko-KR" dirty="0"/>
              <a:t>유출기술은 수행중인 </a:t>
            </a:r>
            <a:r>
              <a:rPr lang="ko-KR" altLang="ko-KR" u="sng" dirty="0"/>
              <a:t>결과데이터가 </a:t>
            </a:r>
            <a:r>
              <a:rPr lang="en-US" altLang="ko-KR" u="sng" dirty="0"/>
              <a:t>36.8%, </a:t>
            </a:r>
            <a:r>
              <a:rPr lang="ko-KR" altLang="ko-KR" u="sng" dirty="0"/>
              <a:t>최종 연구결과가 </a:t>
            </a:r>
            <a:r>
              <a:rPr lang="en-US" altLang="ko-KR" u="sng" dirty="0"/>
              <a:t>35.7%, </a:t>
            </a:r>
            <a:r>
              <a:rPr lang="ko-KR" altLang="ko-KR" u="sng" dirty="0"/>
              <a:t>주요설비 설계도가 </a:t>
            </a:r>
            <a:r>
              <a:rPr lang="en-US" altLang="ko-KR" u="sng" dirty="0"/>
              <a:t>31.9</a:t>
            </a:r>
            <a:r>
              <a:rPr lang="en-US" altLang="ko-KR" u="sng" dirty="0" smtClean="0"/>
              <a:t>%</a:t>
            </a:r>
          </a:p>
          <a:p>
            <a:r>
              <a:rPr lang="ko-KR" altLang="ko-KR" dirty="0" smtClean="0"/>
              <a:t>주요연구과제 </a:t>
            </a:r>
            <a:r>
              <a:rPr lang="ko-KR" altLang="ko-KR" dirty="0"/>
              <a:t>개발계획 </a:t>
            </a:r>
            <a:r>
              <a:rPr lang="en-US" altLang="ko-KR" dirty="0"/>
              <a:t>17.8%, </a:t>
            </a:r>
            <a:r>
              <a:rPr lang="ko-KR" altLang="ko-KR" dirty="0"/>
              <a:t>사업 추진계획서 </a:t>
            </a:r>
            <a:r>
              <a:rPr lang="en-US" altLang="ko-KR" dirty="0"/>
              <a:t>16.8%</a:t>
            </a:r>
            <a:r>
              <a:rPr lang="ko-KR" altLang="ko-KR" dirty="0"/>
              <a:t>로 </a:t>
            </a:r>
            <a:r>
              <a:rPr lang="ko-KR" altLang="ko-KR" dirty="0" smtClean="0"/>
              <a:t>나타남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600200"/>
            <a:ext cx="2451100" cy="1257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36.8%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481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6900" y="1600200"/>
            <a:ext cx="5549900" cy="4128029"/>
          </a:xfrm>
        </p:spPr>
        <p:txBody>
          <a:bodyPr>
            <a:normAutofit/>
          </a:bodyPr>
          <a:lstStyle/>
          <a:p>
            <a:r>
              <a:rPr lang="ko-KR" altLang="ko-KR" dirty="0"/>
              <a:t>기술유출이 발생한 중소기업에서는 </a:t>
            </a:r>
            <a:r>
              <a:rPr lang="ko-KR" altLang="ko-KR" u="sng" dirty="0"/>
              <a:t>관계자 고소</a:t>
            </a:r>
            <a:r>
              <a:rPr lang="en-US" altLang="ko-KR" u="sng" dirty="0"/>
              <a:t>, </a:t>
            </a:r>
            <a:r>
              <a:rPr lang="ko-KR" altLang="ko-KR" u="sng" dirty="0"/>
              <a:t>고발</a:t>
            </a:r>
            <a:r>
              <a:rPr lang="en-US" altLang="ko-KR" u="sng" dirty="0"/>
              <a:t>(35.1%), </a:t>
            </a:r>
            <a:r>
              <a:rPr lang="ko-KR" altLang="ko-KR" u="sng" dirty="0"/>
              <a:t>수사기관 수사의뢰</a:t>
            </a:r>
            <a:r>
              <a:rPr lang="en-US" altLang="ko-KR" u="sng" dirty="0"/>
              <a:t>(24.3%), </a:t>
            </a:r>
            <a:r>
              <a:rPr lang="ko-KR" altLang="ko-KR" u="sng" dirty="0"/>
              <a:t>보안시스템 강화</a:t>
            </a:r>
            <a:r>
              <a:rPr lang="en-US" altLang="ko-KR" u="sng" dirty="0"/>
              <a:t>(24.3%) </a:t>
            </a:r>
            <a:r>
              <a:rPr lang="ko-KR" altLang="ko-KR" u="sng" dirty="0"/>
              <a:t>등으로 사후조치</a:t>
            </a:r>
            <a:endParaRPr lang="ko-KR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600200"/>
            <a:ext cx="2451100" cy="1257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35.1%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729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36900" y="1600200"/>
            <a:ext cx="5549900" cy="48006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942</a:t>
            </a:r>
            <a:r>
              <a:rPr lang="ko-KR" altLang="en-US" dirty="0"/>
              <a:t>명</a:t>
            </a:r>
            <a:r>
              <a:rPr lang="en-US" altLang="ko-KR" dirty="0"/>
              <a:t>, 2012</a:t>
            </a:r>
            <a:r>
              <a:rPr lang="ko-KR" altLang="en-US" dirty="0"/>
              <a:t>년 </a:t>
            </a:r>
            <a:r>
              <a:rPr lang="en-US" altLang="ko-KR" dirty="0"/>
              <a:t>1063</a:t>
            </a:r>
            <a:r>
              <a:rPr lang="ko-KR" altLang="en-US" dirty="0"/>
              <a:t>명</a:t>
            </a:r>
            <a:r>
              <a:rPr lang="en-US" altLang="ko-KR" dirty="0"/>
              <a:t>, 2013</a:t>
            </a:r>
            <a:r>
              <a:rPr lang="ko-KR" altLang="en-US" dirty="0"/>
              <a:t>년 </a:t>
            </a:r>
            <a:r>
              <a:rPr lang="en-US" altLang="ko-KR" dirty="0"/>
              <a:t>1156</a:t>
            </a:r>
            <a:r>
              <a:rPr lang="ko-KR" altLang="en-US" dirty="0"/>
              <a:t>명으로 꾸준히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기소자 기준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'</a:t>
            </a:r>
            <a:r>
              <a:rPr lang="ko-KR" altLang="en-US" dirty="0"/>
              <a:t>혐의 없음</a:t>
            </a:r>
            <a:r>
              <a:rPr lang="en-US" altLang="ko-KR" dirty="0"/>
              <a:t>'</a:t>
            </a:r>
            <a:r>
              <a:rPr lang="ko-KR" altLang="en-US" dirty="0"/>
              <a:t>이 각각 </a:t>
            </a:r>
            <a:r>
              <a:rPr lang="en-US" altLang="ko-KR" dirty="0"/>
              <a:t>68.8%, 75.9%, 77.9%</a:t>
            </a:r>
            <a:r>
              <a:rPr lang="ko-KR" altLang="en-US" dirty="0"/>
              <a:t>로 대부분을 </a:t>
            </a:r>
            <a:r>
              <a:rPr lang="ko-KR" altLang="en-US" dirty="0" smtClean="0"/>
              <a:t>차지</a:t>
            </a:r>
            <a:endParaRPr lang="en-US" altLang="ko-KR" dirty="0" smtClean="0"/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개년 유죄판결은 </a:t>
            </a:r>
            <a:r>
              <a:rPr lang="en-US" altLang="ko-KR" dirty="0" smtClean="0"/>
              <a:t>437</a:t>
            </a:r>
            <a:r>
              <a:rPr lang="ko-KR" altLang="en-US" dirty="0" smtClean="0"/>
              <a:t>명중 </a:t>
            </a:r>
            <a:r>
              <a:rPr lang="en-US" altLang="ko-KR" dirty="0" smtClean="0"/>
              <a:t>43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10%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1600200"/>
            <a:ext cx="2451100" cy="1257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77.9%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1390842" y="324433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10%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내용 개체 틀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183340"/>
              </p:ext>
            </p:extLst>
          </p:nvPr>
        </p:nvGraphicFramePr>
        <p:xfrm>
          <a:off x="457200" y="2024109"/>
          <a:ext cx="4114801" cy="370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/>
          <p:cNvSpPr/>
          <p:nvPr/>
        </p:nvSpPr>
        <p:spPr>
          <a:xfrm>
            <a:off x="1501246" y="2024109"/>
            <a:ext cx="2967136" cy="1950098"/>
          </a:xfrm>
          <a:prstGeom prst="rect">
            <a:avLst/>
          </a:prstGeom>
          <a:solidFill>
            <a:srgbClr val="FF0000">
              <a:alpha val="14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304658" y="2138958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Weak Point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734512" y="2567547"/>
            <a:ext cx="2481942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734512" y="3436143"/>
            <a:ext cx="24819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863516" y="2639927"/>
            <a:ext cx="0" cy="746449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설명선 1 11"/>
          <p:cNvSpPr/>
          <p:nvPr/>
        </p:nvSpPr>
        <p:spPr>
          <a:xfrm>
            <a:off x="3339377" y="3634417"/>
            <a:ext cx="811763" cy="339790"/>
          </a:xfrm>
          <a:prstGeom prst="borderCallout1">
            <a:avLst>
              <a:gd name="adj1" fmla="val 18750"/>
              <a:gd name="adj2" fmla="val -8333"/>
              <a:gd name="adj3" fmla="val -47614"/>
              <a:gd name="adj4" fmla="val -40632"/>
            </a:avLst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Average</a:t>
            </a:r>
          </a:p>
          <a:p>
            <a:pPr algn="ctr"/>
            <a:r>
              <a:rPr lang="en-US" altLang="ko-KR" sz="900" dirty="0" smtClean="0"/>
              <a:t>(54.5%)</a:t>
            </a:r>
            <a:endParaRPr lang="ko-KR" altLang="en-US" sz="900" dirty="0"/>
          </a:p>
        </p:txBody>
      </p:sp>
      <p:sp>
        <p:nvSpPr>
          <p:cNvPr id="13" name="설명선 1 12"/>
          <p:cNvSpPr/>
          <p:nvPr/>
        </p:nvSpPr>
        <p:spPr>
          <a:xfrm>
            <a:off x="3362704" y="2797159"/>
            <a:ext cx="811763" cy="396321"/>
          </a:xfrm>
          <a:prstGeom prst="borderCallout1">
            <a:avLst>
              <a:gd name="adj1" fmla="val 18750"/>
              <a:gd name="adj2" fmla="val -8333"/>
              <a:gd name="adj3" fmla="val -41722"/>
              <a:gd name="adj4" fmla="val -44080"/>
            </a:avLst>
          </a:prstGeom>
          <a:solidFill>
            <a:schemeClr val="tx1"/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Best </a:t>
            </a:r>
            <a:r>
              <a:rPr lang="en-US" altLang="ko-KR" sz="900" dirty="0" err="1" smtClean="0"/>
              <a:t>Pratice</a:t>
            </a:r>
            <a:endParaRPr lang="en-US" altLang="ko-KR" sz="900" dirty="0" smtClean="0"/>
          </a:p>
          <a:p>
            <a:pPr algn="ctr"/>
            <a:r>
              <a:rPr lang="en-US" altLang="ko-KR" sz="900" dirty="0" smtClean="0"/>
              <a:t>(80%)</a:t>
            </a:r>
            <a:endParaRPr lang="ko-KR" altLang="en-US" sz="900" dirty="0"/>
          </a:p>
        </p:txBody>
      </p:sp>
      <p:sp>
        <p:nvSpPr>
          <p:cNvPr id="14" name="AutoShape 176"/>
          <p:cNvSpPr>
            <a:spLocks noChangeArrowheads="1"/>
          </p:cNvSpPr>
          <p:nvPr/>
        </p:nvSpPr>
        <p:spPr bwMode="auto">
          <a:xfrm rot="16200000" flipV="1">
            <a:off x="3862893" y="3612964"/>
            <a:ext cx="2592044" cy="382693"/>
          </a:xfrm>
          <a:prstGeom prst="upArrow">
            <a:avLst>
              <a:gd name="adj1" fmla="val 49287"/>
              <a:gd name="adj2" fmla="val 100000"/>
            </a:avLst>
          </a:prstGeom>
          <a:solidFill>
            <a:schemeClr val="tx1">
              <a:lumMod val="40000"/>
              <a:lumOff val="6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endParaRPr lang="ko-KR" altLang="ko-KR">
              <a:solidFill>
                <a:srgbClr val="080808"/>
              </a:solidFill>
              <a:latin typeface="맑은 고딕" pitchFamily="50" charset="-127"/>
            </a:endParaRPr>
          </a:p>
        </p:txBody>
      </p:sp>
      <p:sp>
        <p:nvSpPr>
          <p:cNvPr id="15" name="Rectangle 53"/>
          <p:cNvSpPr>
            <a:spLocks noChangeArrowheads="1"/>
          </p:cNvSpPr>
          <p:nvPr/>
        </p:nvSpPr>
        <p:spPr bwMode="auto">
          <a:xfrm>
            <a:off x="5578724" y="2797159"/>
            <a:ext cx="2988088" cy="54770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kern="0" noProof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영업비밀의 보호 기준 부족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53"/>
          <p:cNvSpPr>
            <a:spLocks noChangeArrowheads="1"/>
          </p:cNvSpPr>
          <p:nvPr/>
        </p:nvSpPr>
        <p:spPr bwMode="auto">
          <a:xfrm>
            <a:off x="5578723" y="3531684"/>
            <a:ext cx="2988088" cy="54770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전산</a:t>
            </a:r>
            <a:r>
              <a:rPr kumimoji="1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보안 담당자 </a:t>
            </a:r>
            <a:r>
              <a:rPr kumimoji="1" lang="en-US" altLang="ko-KR" sz="11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kumimoji="1" lang="ko-KR" altLang="en-US" sz="11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기술개발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53"/>
          <p:cNvSpPr>
            <a:spLocks noChangeArrowheads="1"/>
          </p:cNvSpPr>
          <p:nvPr/>
        </p:nvSpPr>
        <p:spPr bwMode="auto">
          <a:xfrm>
            <a:off x="5578722" y="4251122"/>
            <a:ext cx="2988088" cy="54770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kern="0" noProof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사후관리에 </a:t>
            </a:r>
            <a:r>
              <a:rPr kumimoji="1" lang="ko-KR" altLang="en-US" sz="1100" b="1" kern="0" noProof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촛점</a:t>
            </a: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4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산업보안 유출사고의 판례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600200"/>
            <a:ext cx="8229600" cy="42169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smtClean="0"/>
              <a:t>..</a:t>
            </a:r>
            <a:r>
              <a:rPr lang="ko-KR" altLang="en-US" sz="1100" dirty="0" smtClean="0"/>
              <a:t>중략</a:t>
            </a:r>
            <a:r>
              <a:rPr lang="en-US" altLang="ko-KR" sz="1100" dirty="0" smtClean="0"/>
              <a:t>…</a:t>
            </a:r>
            <a:r>
              <a:rPr lang="ko-KR" altLang="en-US" sz="1100" dirty="0" smtClean="0"/>
              <a:t>그런데</a:t>
            </a:r>
            <a:r>
              <a:rPr lang="en-US" altLang="ko-KR" sz="1100" dirty="0"/>
              <a:t>, </a:t>
            </a:r>
            <a:r>
              <a:rPr lang="ko-KR" altLang="en-US" sz="1100" dirty="0"/>
              <a:t>다음과 같은 사정들을 종합적으로 고려하면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공소외</a:t>
            </a:r>
            <a:r>
              <a:rPr lang="ko-KR" altLang="en-US" sz="1100" dirty="0"/>
              <a:t> </a:t>
            </a:r>
            <a:r>
              <a:rPr lang="en-US" altLang="ko-KR" sz="1100" dirty="0"/>
              <a:t>1 </a:t>
            </a:r>
            <a:r>
              <a:rPr lang="ko-KR" altLang="en-US" sz="1100" dirty="0"/>
              <a:t>주식회사는 영업비밀을 유지</a:t>
            </a:r>
            <a:r>
              <a:rPr lang="en-US" altLang="ko-KR" sz="1100" dirty="0"/>
              <a:t>·</a:t>
            </a:r>
            <a:r>
              <a:rPr lang="ko-KR" altLang="en-US" sz="1100" dirty="0"/>
              <a:t>관리하기 위한 노력을 게을리하지 않았다고 봄이 상당하다</a:t>
            </a:r>
            <a:r>
              <a:rPr lang="en-US" altLang="ko-KR" sz="1100" dirty="0"/>
              <a:t>. </a:t>
            </a:r>
          </a:p>
          <a:p>
            <a:endParaRPr lang="en-US" altLang="ko-KR" sz="1100" dirty="0"/>
          </a:p>
          <a:p>
            <a:r>
              <a:rPr lang="en-US" altLang="ko-KR" sz="1100" dirty="0"/>
              <a:t>○ </a:t>
            </a:r>
            <a:r>
              <a:rPr lang="ko-KR" altLang="en-US" sz="1100" dirty="0"/>
              <a:t>아래에서 살펴보는 바와 같이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공소외</a:t>
            </a:r>
            <a:r>
              <a:rPr lang="ko-KR" altLang="en-US" sz="1100" dirty="0"/>
              <a:t> </a:t>
            </a:r>
            <a:r>
              <a:rPr lang="en-US" altLang="ko-KR" sz="1100" dirty="0"/>
              <a:t>1 </a:t>
            </a:r>
            <a:r>
              <a:rPr lang="ko-KR" altLang="en-US" sz="1100" dirty="0"/>
              <a:t>주식회사는 영업비밀의 보호에 관하여 점차 규정을 세분화하고 전산시스템의 적용을 확대해 나가는 등 회사의 성장에 따라 영업비밀에 대한 관리를 점차 강화하고 있었다</a:t>
            </a:r>
            <a:r>
              <a:rPr lang="en-US" altLang="ko-KR" sz="1100" dirty="0"/>
              <a:t>. </a:t>
            </a:r>
          </a:p>
          <a:p>
            <a:endParaRPr lang="en-US" altLang="ko-KR" dirty="0"/>
          </a:p>
          <a:p>
            <a:r>
              <a:rPr lang="en-US" altLang="ko-KR" sz="1050" dirty="0"/>
              <a:t>○ </a:t>
            </a:r>
            <a:r>
              <a:rPr lang="ko-KR" altLang="en-US" sz="1050" dirty="0"/>
              <a:t>보안관리에 관한 규정들이 체계적으로 정리되어 있지 않았고</a:t>
            </a:r>
            <a:r>
              <a:rPr lang="en-US" altLang="ko-KR" sz="1050" dirty="0"/>
              <a:t>, </a:t>
            </a:r>
            <a:r>
              <a:rPr lang="ko-KR" altLang="en-US" sz="1050" dirty="0"/>
              <a:t>엄격하게 적용되었다고 보기도 힘들지만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공소외</a:t>
            </a:r>
            <a:r>
              <a:rPr lang="ko-KR" altLang="en-US" sz="1050" dirty="0"/>
              <a:t> </a:t>
            </a:r>
            <a:r>
              <a:rPr lang="en-US" altLang="ko-KR" sz="1050" dirty="0"/>
              <a:t>1 </a:t>
            </a:r>
            <a:r>
              <a:rPr lang="ko-KR" altLang="en-US" sz="1050" dirty="0"/>
              <a:t>주식회사는 </a:t>
            </a:r>
            <a:r>
              <a:rPr lang="en-US" altLang="ko-KR" sz="1050" dirty="0"/>
              <a:t>2003.</a:t>
            </a:r>
            <a:r>
              <a:rPr lang="ko-KR" altLang="en-US" sz="1050" dirty="0"/>
              <a:t>경부터 </a:t>
            </a:r>
            <a:r>
              <a:rPr lang="ko-KR" altLang="en-US" sz="1050" b="1" u="sng" dirty="0">
                <a:solidFill>
                  <a:srgbClr val="00B0F0"/>
                </a:solidFill>
              </a:rPr>
              <a:t>사내보안규정을 마련</a:t>
            </a:r>
            <a:r>
              <a:rPr lang="ko-KR" altLang="en-US" sz="1050" dirty="0"/>
              <a:t>하여 운영하여 왔고</a:t>
            </a:r>
            <a:r>
              <a:rPr lang="en-US" altLang="ko-KR" sz="1050" dirty="0"/>
              <a:t>, 2008. 1.</a:t>
            </a:r>
            <a:r>
              <a:rPr lang="ko-KR" altLang="en-US" sz="1050" dirty="0"/>
              <a:t>경부터 그 규정을 보다 세분화하여 별도의 </a:t>
            </a:r>
            <a:r>
              <a:rPr lang="ko-KR" altLang="en-US" sz="1050" b="1" u="sng" dirty="0">
                <a:solidFill>
                  <a:srgbClr val="00B0F0"/>
                </a:solidFill>
              </a:rPr>
              <a:t>전산보안규정을 마련</a:t>
            </a:r>
            <a:r>
              <a:rPr lang="ko-KR" altLang="en-US" sz="1050" dirty="0"/>
              <a:t>하여 운영하여 왔다</a:t>
            </a:r>
            <a:r>
              <a:rPr lang="en-US" altLang="ko-KR" sz="1050" dirty="0"/>
              <a:t>. </a:t>
            </a:r>
          </a:p>
          <a:p>
            <a:endParaRPr lang="en-US" altLang="ko-KR" sz="1050" dirty="0"/>
          </a:p>
          <a:p>
            <a:r>
              <a:rPr lang="en-US" altLang="ko-KR" sz="1050" dirty="0"/>
              <a:t>○ </a:t>
            </a:r>
            <a:r>
              <a:rPr lang="ko-KR" altLang="en-US" sz="1050" dirty="0" err="1"/>
              <a:t>공소외</a:t>
            </a:r>
            <a:r>
              <a:rPr lang="ko-KR" altLang="en-US" sz="1050" dirty="0"/>
              <a:t> </a:t>
            </a:r>
            <a:r>
              <a:rPr lang="en-US" altLang="ko-KR" sz="1050" dirty="0"/>
              <a:t>1 </a:t>
            </a:r>
            <a:r>
              <a:rPr lang="ko-KR" altLang="en-US" sz="1050" dirty="0"/>
              <a:t>주식회사는 위 규정에 따라 </a:t>
            </a:r>
            <a:r>
              <a:rPr lang="ko-KR" altLang="en-US" sz="1050" b="1" u="sng" dirty="0">
                <a:solidFill>
                  <a:srgbClr val="00B0F0"/>
                </a:solidFill>
              </a:rPr>
              <a:t>보안책임자</a:t>
            </a:r>
            <a:r>
              <a:rPr lang="ko-KR" altLang="en-US" sz="1050" dirty="0"/>
              <a:t>를 두었고</a:t>
            </a:r>
            <a:r>
              <a:rPr lang="en-US" altLang="ko-KR" sz="1050" dirty="0"/>
              <a:t>, </a:t>
            </a:r>
            <a:r>
              <a:rPr lang="ko-KR" altLang="en-US" sz="1050" dirty="0"/>
              <a:t>일부 문서들은 </a:t>
            </a:r>
            <a:r>
              <a:rPr lang="ko-KR" altLang="en-US" sz="1050" b="1" u="sng" dirty="0">
                <a:solidFill>
                  <a:srgbClr val="00B0F0"/>
                </a:solidFill>
              </a:rPr>
              <a:t>적색 도장으로 ‘대외비’라는 취지를 표시</a:t>
            </a:r>
            <a:r>
              <a:rPr lang="ko-KR" altLang="en-US" sz="1050" dirty="0"/>
              <a:t>하기도 하였다</a:t>
            </a:r>
            <a:r>
              <a:rPr lang="en-US" altLang="ko-KR" sz="1050" dirty="0"/>
              <a:t>. </a:t>
            </a:r>
          </a:p>
          <a:p>
            <a:endParaRPr lang="en-US" altLang="ko-KR" sz="1050" dirty="0"/>
          </a:p>
          <a:p>
            <a:r>
              <a:rPr lang="en-US" altLang="ko-KR" sz="1050" dirty="0"/>
              <a:t>○ </a:t>
            </a:r>
            <a:r>
              <a:rPr lang="ko-KR" altLang="en-US" sz="1050" dirty="0"/>
              <a:t>직원들을 상대로 </a:t>
            </a:r>
            <a:r>
              <a:rPr lang="ko-KR" altLang="en-US" sz="1050" b="1" u="sng" dirty="0">
                <a:solidFill>
                  <a:srgbClr val="00B0F0"/>
                </a:solidFill>
              </a:rPr>
              <a:t>정기적으로 보안교육을 실시</a:t>
            </a:r>
            <a:r>
              <a:rPr lang="ko-KR" altLang="en-US" sz="1050" dirty="0"/>
              <a:t>하였던 것으로는 보이지 아니하지만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공소외</a:t>
            </a:r>
            <a:r>
              <a:rPr lang="ko-KR" altLang="en-US" sz="1050" dirty="0"/>
              <a:t> </a:t>
            </a:r>
            <a:r>
              <a:rPr lang="en-US" altLang="ko-KR" sz="1050" dirty="0"/>
              <a:t>1 </a:t>
            </a:r>
            <a:r>
              <a:rPr lang="ko-KR" altLang="en-US" sz="1050" dirty="0"/>
              <a:t>주식회사는 </a:t>
            </a:r>
            <a:r>
              <a:rPr lang="en-US" altLang="ko-KR" sz="1050" dirty="0"/>
              <a:t>2007. 10.</a:t>
            </a:r>
            <a:r>
              <a:rPr lang="ko-KR" altLang="en-US" sz="1050" dirty="0"/>
              <a:t>경부터 온</a:t>
            </a:r>
            <a:r>
              <a:rPr lang="en-US" altLang="ko-KR" sz="1050" dirty="0"/>
              <a:t>·</a:t>
            </a:r>
            <a:r>
              <a:rPr lang="ko-KR" altLang="en-US" sz="1050" dirty="0"/>
              <a:t>오프라인을 통하여 직원들에게 보안의 중요성을 강조하여 왔다</a:t>
            </a:r>
            <a:r>
              <a:rPr lang="en-US" altLang="ko-KR" sz="1050" dirty="0"/>
              <a:t>( 2008</a:t>
            </a:r>
            <a:r>
              <a:rPr lang="ko-KR" altLang="en-US" sz="1050" dirty="0" err="1"/>
              <a:t>고합</a:t>
            </a:r>
            <a:r>
              <a:rPr lang="en-US" altLang="ko-KR" sz="1050" dirty="0"/>
              <a:t>1298 </a:t>
            </a:r>
            <a:r>
              <a:rPr lang="ko-KR" altLang="en-US" sz="1050" dirty="0"/>
              <a:t>증거기록 제</a:t>
            </a:r>
            <a:r>
              <a:rPr lang="en-US" altLang="ko-KR" sz="1050" dirty="0"/>
              <a:t>227</a:t>
            </a:r>
            <a:r>
              <a:rPr lang="ko-KR" altLang="en-US" sz="1050" dirty="0"/>
              <a:t>면 이하 참조</a:t>
            </a:r>
            <a:r>
              <a:rPr lang="en-US" altLang="ko-KR" sz="1050" dirty="0"/>
              <a:t>). </a:t>
            </a:r>
          </a:p>
          <a:p>
            <a:endParaRPr lang="en-US" altLang="ko-KR" sz="1050" dirty="0"/>
          </a:p>
          <a:p>
            <a:r>
              <a:rPr lang="en-US" altLang="ko-KR" sz="1050" dirty="0"/>
              <a:t>○ </a:t>
            </a:r>
            <a:r>
              <a:rPr lang="ko-KR" altLang="en-US" sz="1050" dirty="0"/>
              <a:t>위에서 살펴본 바와 같이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공소외</a:t>
            </a:r>
            <a:r>
              <a:rPr lang="ko-KR" altLang="en-US" sz="1050" dirty="0"/>
              <a:t> </a:t>
            </a:r>
            <a:r>
              <a:rPr lang="en-US" altLang="ko-KR" sz="1050" dirty="0"/>
              <a:t>1 </a:t>
            </a:r>
            <a:r>
              <a:rPr lang="ko-KR" altLang="en-US" sz="1050" dirty="0"/>
              <a:t>주식회사는 피고인 </a:t>
            </a:r>
            <a:r>
              <a:rPr lang="en-US" altLang="ko-KR" sz="1050" dirty="0"/>
              <a:t>1, 2</a:t>
            </a:r>
            <a:r>
              <a:rPr lang="ko-KR" altLang="en-US" sz="1050" dirty="0"/>
              <a:t>를 포함한 모든 </a:t>
            </a:r>
            <a:r>
              <a:rPr lang="ko-KR" altLang="en-US" sz="1050" b="1" u="sng" dirty="0">
                <a:solidFill>
                  <a:srgbClr val="00B0F0"/>
                </a:solidFill>
              </a:rPr>
              <a:t>신입사원들로부터 ‘서약서’를 </a:t>
            </a:r>
            <a:r>
              <a:rPr lang="ko-KR" altLang="en-US" sz="1050" b="1" u="sng" dirty="0" err="1">
                <a:solidFill>
                  <a:srgbClr val="00B0F0"/>
                </a:solidFill>
              </a:rPr>
              <a:t>징구</a:t>
            </a:r>
            <a:r>
              <a:rPr lang="ko-KR" altLang="en-US" sz="1050" dirty="0" err="1"/>
              <a:t>하였고</a:t>
            </a:r>
            <a:r>
              <a:rPr lang="en-US" altLang="ko-KR" sz="1050" dirty="0"/>
              <a:t>, </a:t>
            </a:r>
            <a:r>
              <a:rPr lang="ko-KR" altLang="en-US" sz="1050" dirty="0"/>
              <a:t>퇴사하는 피고인 </a:t>
            </a:r>
            <a:r>
              <a:rPr lang="en-US" altLang="ko-KR" sz="1050" dirty="0"/>
              <a:t>1</a:t>
            </a:r>
            <a:r>
              <a:rPr lang="ko-KR" altLang="en-US" sz="1050" dirty="0"/>
              <a:t>로부터 ‘</a:t>
            </a:r>
            <a:r>
              <a:rPr lang="ko-KR" altLang="en-US" sz="1050" b="1" u="sng" dirty="0" err="1">
                <a:solidFill>
                  <a:srgbClr val="00B0F0"/>
                </a:solidFill>
              </a:rPr>
              <a:t>퇴직시</a:t>
            </a:r>
            <a:r>
              <a:rPr lang="ko-KR" altLang="en-US" sz="1050" b="1" u="sng" dirty="0">
                <a:solidFill>
                  <a:srgbClr val="00B0F0"/>
                </a:solidFill>
              </a:rPr>
              <a:t> 기업비밀유지 등에 관한 서약서’를 </a:t>
            </a:r>
            <a:r>
              <a:rPr lang="ko-KR" altLang="en-US" sz="1050" b="1" u="sng" dirty="0" err="1">
                <a:solidFill>
                  <a:srgbClr val="00B0F0"/>
                </a:solidFill>
              </a:rPr>
              <a:t>징구</a:t>
            </a:r>
            <a:r>
              <a:rPr lang="ko-KR" altLang="en-US" sz="1050" dirty="0" err="1"/>
              <a:t>받았으며</a:t>
            </a:r>
            <a:r>
              <a:rPr lang="en-US" altLang="ko-KR" sz="1050" dirty="0"/>
              <a:t>, </a:t>
            </a:r>
            <a:r>
              <a:rPr lang="ko-KR" altLang="en-US" sz="1050" dirty="0"/>
              <a:t>협력업체인 </a:t>
            </a:r>
            <a:r>
              <a:rPr lang="ko-KR" altLang="en-US" sz="1050" dirty="0" err="1"/>
              <a:t>공소외</a:t>
            </a:r>
            <a:r>
              <a:rPr lang="ko-KR" altLang="en-US" sz="1050" dirty="0"/>
              <a:t> </a:t>
            </a:r>
            <a:r>
              <a:rPr lang="en-US" altLang="ko-KR" sz="1050" dirty="0"/>
              <a:t>10 </a:t>
            </a:r>
            <a:r>
              <a:rPr lang="ko-KR" altLang="en-US" sz="1050" dirty="0"/>
              <a:t>주식회사 등으로부터 ‘기술자산 및 비밀보증 동의서’를 </a:t>
            </a:r>
            <a:r>
              <a:rPr lang="ko-KR" altLang="en-US" sz="1050" dirty="0" err="1"/>
              <a:t>징구하는</a:t>
            </a:r>
            <a:r>
              <a:rPr lang="ko-KR" altLang="en-US" sz="1050" dirty="0"/>
              <a:t> 등 영업비밀이 외부로 유출되지 않도록 관리하여 왔다</a:t>
            </a:r>
            <a:r>
              <a:rPr lang="en-US" altLang="ko-KR" sz="1050" dirty="0"/>
              <a:t>. </a:t>
            </a:r>
          </a:p>
          <a:p>
            <a:endParaRPr lang="en-US" altLang="ko-KR" sz="1050" dirty="0"/>
          </a:p>
          <a:p>
            <a:r>
              <a:rPr lang="en-US" altLang="ko-KR" sz="1050" dirty="0"/>
              <a:t>○ </a:t>
            </a:r>
            <a:r>
              <a:rPr lang="ko-KR" altLang="en-US" sz="1050" dirty="0" err="1"/>
              <a:t>공소외</a:t>
            </a:r>
            <a:r>
              <a:rPr lang="ko-KR" altLang="en-US" sz="1050" dirty="0"/>
              <a:t> </a:t>
            </a:r>
            <a:r>
              <a:rPr lang="en-US" altLang="ko-KR" sz="1050" dirty="0"/>
              <a:t>1 </a:t>
            </a:r>
            <a:r>
              <a:rPr lang="ko-KR" altLang="en-US" sz="1050" dirty="0"/>
              <a:t>주식회사는 </a:t>
            </a:r>
            <a:r>
              <a:rPr lang="ko-KR" altLang="en-US" sz="1050" b="1" u="sng" dirty="0">
                <a:solidFill>
                  <a:srgbClr val="00B0F0"/>
                </a:solidFill>
              </a:rPr>
              <a:t>출입카드와 지문인식장치를 설치</a:t>
            </a:r>
            <a:r>
              <a:rPr lang="ko-KR" altLang="en-US" sz="1050" dirty="0"/>
              <a:t>하여 </a:t>
            </a:r>
            <a:r>
              <a:rPr lang="ko-KR" altLang="en-US" sz="1050" b="1" u="sng" dirty="0">
                <a:solidFill>
                  <a:srgbClr val="00B0F0"/>
                </a:solidFill>
              </a:rPr>
              <a:t>직원 이외의 외부인들의 출입을 통제</a:t>
            </a:r>
            <a:r>
              <a:rPr lang="ko-KR" altLang="en-US" sz="1050" dirty="0"/>
              <a:t>하였고</a:t>
            </a:r>
            <a:r>
              <a:rPr lang="en-US" altLang="ko-KR" sz="1050" dirty="0"/>
              <a:t>, </a:t>
            </a:r>
            <a:r>
              <a:rPr lang="ko-KR" altLang="en-US" sz="1050" b="1" u="sng" dirty="0">
                <a:solidFill>
                  <a:srgbClr val="00B0F0"/>
                </a:solidFill>
              </a:rPr>
              <a:t>회사 곳곳에 보안에 관한 홍보물</a:t>
            </a:r>
            <a:r>
              <a:rPr lang="en-US" altLang="ko-KR" sz="1050" b="1" u="sng" dirty="0">
                <a:solidFill>
                  <a:srgbClr val="00B0F0"/>
                </a:solidFill>
              </a:rPr>
              <a:t>, </a:t>
            </a:r>
            <a:r>
              <a:rPr lang="ko-KR" altLang="en-US" sz="1050" b="1" u="sng" dirty="0">
                <a:solidFill>
                  <a:srgbClr val="00B0F0"/>
                </a:solidFill>
              </a:rPr>
              <a:t>출입금지 및 사진촬영금지 표시등을 부착</a:t>
            </a:r>
            <a:r>
              <a:rPr lang="ko-KR" altLang="en-US" sz="1050" dirty="0"/>
              <a:t>해 놓았다</a:t>
            </a:r>
            <a:r>
              <a:rPr lang="en-US" altLang="ko-KR" sz="1050" dirty="0"/>
              <a:t>. </a:t>
            </a:r>
          </a:p>
          <a:p>
            <a:endParaRPr lang="en-US" altLang="ko-KR" sz="1050" dirty="0"/>
          </a:p>
          <a:p>
            <a:r>
              <a:rPr lang="en-US" altLang="ko-KR" sz="1050" dirty="0"/>
              <a:t>○ </a:t>
            </a:r>
            <a:r>
              <a:rPr lang="ko-KR" altLang="en-US" sz="1050" dirty="0"/>
              <a:t>또한 </a:t>
            </a:r>
            <a:r>
              <a:rPr lang="ko-KR" altLang="en-US" sz="1050" b="1" u="sng" dirty="0">
                <a:solidFill>
                  <a:srgbClr val="00B0F0"/>
                </a:solidFill>
              </a:rPr>
              <a:t>회사 곳곳에 </a:t>
            </a:r>
            <a:r>
              <a:rPr lang="en-US" altLang="ko-KR" sz="1050" b="1" u="sng" dirty="0">
                <a:solidFill>
                  <a:srgbClr val="00B0F0"/>
                </a:solidFill>
              </a:rPr>
              <a:t>CCTV</a:t>
            </a:r>
            <a:r>
              <a:rPr lang="ko-KR" altLang="en-US" sz="1050" b="1" u="sng" dirty="0">
                <a:solidFill>
                  <a:srgbClr val="00B0F0"/>
                </a:solidFill>
              </a:rPr>
              <a:t>를 설치</a:t>
            </a:r>
            <a:r>
              <a:rPr lang="ko-KR" altLang="en-US" sz="1050" dirty="0"/>
              <a:t>하였고</a:t>
            </a:r>
            <a:r>
              <a:rPr lang="en-US" altLang="ko-KR" sz="1050" dirty="0"/>
              <a:t>, 2008. 1.</a:t>
            </a:r>
            <a:r>
              <a:rPr lang="ko-KR" altLang="en-US" sz="1050" b="1" u="sng" dirty="0">
                <a:solidFill>
                  <a:srgbClr val="00B0F0"/>
                </a:solidFill>
              </a:rPr>
              <a:t>경부터 컴퓨터 접속 및 자료 유출 기록 등을 파악할 수 있는 </a:t>
            </a:r>
            <a:r>
              <a:rPr lang="en-US" altLang="ko-KR" sz="1050" b="1" u="sng" dirty="0" smtClean="0">
                <a:solidFill>
                  <a:srgbClr val="00B0F0"/>
                </a:solidFill>
              </a:rPr>
              <a:t>xxx</a:t>
            </a:r>
            <a:r>
              <a:rPr lang="ko-KR" altLang="en-US" sz="1050" b="1" u="sng" dirty="0" err="1" smtClean="0">
                <a:solidFill>
                  <a:srgbClr val="00B0F0"/>
                </a:solidFill>
              </a:rPr>
              <a:t>피씨라는</a:t>
            </a:r>
            <a:r>
              <a:rPr lang="ko-KR" altLang="en-US" sz="1050" b="1" u="sng" dirty="0" smtClean="0">
                <a:solidFill>
                  <a:srgbClr val="00B0F0"/>
                </a:solidFill>
              </a:rPr>
              <a:t> </a:t>
            </a:r>
            <a:r>
              <a:rPr lang="ko-KR" altLang="en-US" sz="1050" b="1" u="sng" dirty="0">
                <a:solidFill>
                  <a:srgbClr val="00B0F0"/>
                </a:solidFill>
              </a:rPr>
              <a:t>컴퓨터 프로그램을 가동</a:t>
            </a:r>
            <a:r>
              <a:rPr lang="ko-KR" altLang="en-US" sz="1050" dirty="0"/>
              <a:t>하기 </a:t>
            </a:r>
            <a:r>
              <a:rPr lang="ko-KR" altLang="en-US" sz="1050" dirty="0" smtClean="0"/>
              <a:t>시작하였다</a:t>
            </a:r>
            <a:r>
              <a:rPr lang="en-US" altLang="ko-KR" sz="1050" dirty="0" smtClean="0"/>
              <a:t>…</a:t>
            </a:r>
            <a:r>
              <a:rPr lang="ko-KR" altLang="en-US" sz="1050" dirty="0" err="1" smtClean="0"/>
              <a:t>이하생략</a:t>
            </a:r>
            <a:r>
              <a:rPr lang="en-US" altLang="ko-KR" sz="1050" dirty="0" smtClean="0"/>
              <a:t>…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5583" y="1286833"/>
            <a:ext cx="33657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2009.4.23. </a:t>
            </a:r>
            <a:r>
              <a:rPr lang="ko-KR" altLang="en-US" sz="1050" dirty="0"/>
              <a:t>선고 </a:t>
            </a:r>
            <a:r>
              <a:rPr lang="en-US" altLang="ko-KR" sz="1050" dirty="0"/>
              <a:t>2008</a:t>
            </a:r>
            <a:r>
              <a:rPr lang="ko-KR" altLang="en-US" sz="1050" dirty="0" err="1"/>
              <a:t>고합</a:t>
            </a:r>
            <a:r>
              <a:rPr lang="en-US" altLang="ko-KR" sz="1050" dirty="0"/>
              <a:t>1298,2009</a:t>
            </a:r>
            <a:r>
              <a:rPr lang="ko-KR" altLang="en-US" sz="1050" dirty="0" err="1"/>
              <a:t>고합</a:t>
            </a:r>
            <a:r>
              <a:rPr lang="en-US" altLang="ko-KR" sz="1050" dirty="0"/>
              <a:t>32(</a:t>
            </a:r>
            <a:r>
              <a:rPr lang="ko-KR" altLang="en-US" sz="1050" dirty="0"/>
              <a:t>병합</a:t>
            </a:r>
            <a:r>
              <a:rPr lang="en-US" altLang="ko-KR" sz="1050" dirty="0"/>
              <a:t>) </a:t>
            </a:r>
            <a:r>
              <a:rPr lang="ko-KR" altLang="en-US" sz="1050" dirty="0"/>
              <a:t>판결</a:t>
            </a:r>
          </a:p>
        </p:txBody>
      </p:sp>
    </p:spTree>
    <p:extLst>
      <p:ext uri="{BB962C8B-B14F-4D97-AF65-F5344CB8AC3E}">
        <p14:creationId xmlns:p14="http://schemas.microsoft.com/office/powerpoint/2010/main" val="300880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산업보안 유출사고의 판례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600200"/>
            <a:ext cx="8229600" cy="11040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회사가 보안관리규정은 제정하였으나 제대로 시행하지 않았고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회사의 보안담당책임자도 없었음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b="1" u="sng" dirty="0" smtClean="0"/>
              <a:t>출입통제시스템도 운영하고</a:t>
            </a:r>
            <a:r>
              <a:rPr lang="en-US" altLang="ko-KR" sz="1100" b="1" u="sng" dirty="0" smtClean="0"/>
              <a:t>, CCTV</a:t>
            </a:r>
            <a:r>
              <a:rPr lang="ko-KR" altLang="en-US" sz="1100" b="1" u="sng" dirty="0" smtClean="0"/>
              <a:t>까지 설치하였으나</a:t>
            </a:r>
            <a:r>
              <a:rPr lang="en-US" altLang="ko-KR" sz="1100" b="1" u="sng" dirty="0" smtClean="0"/>
              <a:t>, </a:t>
            </a:r>
            <a:r>
              <a:rPr lang="ko-KR" altLang="en-US" sz="1100" b="1" u="sng" dirty="0" smtClean="0"/>
              <a:t>보안서약서 </a:t>
            </a:r>
            <a:r>
              <a:rPr lang="ko-KR" altLang="en-US" sz="1100" b="1" u="sng" dirty="0" err="1" smtClean="0"/>
              <a:t>미징구</a:t>
            </a:r>
            <a:r>
              <a:rPr lang="en-US" altLang="ko-KR" sz="1100" b="1" u="sng" dirty="0" smtClean="0"/>
              <a:t>, </a:t>
            </a:r>
            <a:r>
              <a:rPr lang="ko-KR" altLang="en-US" sz="1100" b="1" u="sng" dirty="0" smtClean="0"/>
              <a:t>개인저장장치에 대한 제한도 없었으며 보안책임자도 없었기 때문에 </a:t>
            </a:r>
            <a:r>
              <a:rPr lang="ko-KR" altLang="en-US" sz="1100" b="1" u="sng" dirty="0" smtClean="0">
                <a:solidFill>
                  <a:srgbClr val="FF0000"/>
                </a:solidFill>
              </a:rPr>
              <a:t>영업비밀관리의 객관적 불인정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5583" y="1286833"/>
            <a:ext cx="33657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 smtClean="0"/>
              <a:t>2011.11.30 </a:t>
            </a:r>
            <a:r>
              <a:rPr lang="ko-KR" altLang="en-US" sz="1050" dirty="0" smtClean="0"/>
              <a:t>선고 </a:t>
            </a:r>
            <a:r>
              <a:rPr lang="en-US" altLang="ko-KR" sz="1050" dirty="0" smtClean="0"/>
              <a:t>2011</a:t>
            </a:r>
            <a:r>
              <a:rPr lang="ko-KR" altLang="en-US" sz="1050" dirty="0" smtClean="0"/>
              <a:t>노</a:t>
            </a:r>
            <a:r>
              <a:rPr lang="en-US" altLang="ko-KR" sz="1050" dirty="0" smtClean="0"/>
              <a:t>2694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457200" y="3166812"/>
            <a:ext cx="8229600" cy="1512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동종의 회사로 전직을 앞두고 피해회사에서 개발한 영업비밀을 유출</a:t>
            </a:r>
            <a:r>
              <a:rPr lang="en-US" altLang="ko-KR" sz="1100" dirty="0" smtClean="0"/>
              <a:t>(HDD </a:t>
            </a:r>
            <a:r>
              <a:rPr lang="ko-KR" altLang="en-US" sz="1100" dirty="0" smtClean="0"/>
              <a:t>복제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하고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일부 피고인들은 피해회사를 퇴사하고 타 회사로 이직하면서 영업비밀인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xxxx</a:t>
            </a:r>
            <a:r>
              <a:rPr lang="ko-KR" altLang="en-US" sz="1100" dirty="0" smtClean="0"/>
              <a:t>소스코드</a:t>
            </a:r>
            <a:r>
              <a:rPr lang="en-US" altLang="ko-KR" sz="1100" dirty="0" smtClean="0"/>
              <a:t>＇</a:t>
            </a:r>
            <a:r>
              <a:rPr lang="ko-KR" altLang="en-US" sz="1100" dirty="0" smtClean="0"/>
              <a:t>를 </a:t>
            </a:r>
            <a:r>
              <a:rPr lang="ko-KR" altLang="en-US" sz="1100" dirty="0" err="1" smtClean="0"/>
              <a:t>이메일</a:t>
            </a:r>
            <a:r>
              <a:rPr lang="ko-KR" altLang="en-US" sz="1100" dirty="0" smtClean="0"/>
              <a:t> 전송을 통해 </a:t>
            </a:r>
            <a:r>
              <a:rPr lang="ko-KR" altLang="en-US" sz="1100" dirty="0" err="1" smtClean="0"/>
              <a:t>무단반출하였으며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일부는 피해회사가 영업비밀로 </a:t>
            </a:r>
            <a:r>
              <a:rPr lang="ko-KR" altLang="en-US" sz="1100" dirty="0" err="1" smtClean="0"/>
              <a:t>보안관리하여</a:t>
            </a:r>
            <a:r>
              <a:rPr lang="ko-KR" altLang="en-US" sz="1100" dirty="0" smtClean="0"/>
              <a:t> 개발중인 </a:t>
            </a:r>
            <a:r>
              <a:rPr lang="en-US" altLang="ko-KR" sz="1100" dirty="0" smtClean="0"/>
              <a:t>‘</a:t>
            </a:r>
            <a:r>
              <a:rPr lang="en-US" altLang="ko-KR" sz="1100" dirty="0" err="1" smtClean="0"/>
              <a:t>xxxx</a:t>
            </a:r>
            <a:r>
              <a:rPr lang="ko-KR" altLang="en-US" sz="1100" dirty="0" smtClean="0"/>
              <a:t>소스코드</a:t>
            </a:r>
            <a:r>
              <a:rPr lang="en-US" altLang="ko-KR" sz="1100" dirty="0" smtClean="0"/>
              <a:t>＇</a:t>
            </a:r>
            <a:r>
              <a:rPr lang="ko-KR" altLang="en-US" sz="1100" dirty="0" smtClean="0"/>
              <a:t>를 </a:t>
            </a:r>
            <a:r>
              <a:rPr lang="ko-KR" altLang="en-US" sz="1100" dirty="0" err="1" smtClean="0"/>
              <a:t>부정취득한</a:t>
            </a:r>
            <a:r>
              <a:rPr lang="ko-KR" altLang="en-US" sz="1100" dirty="0" smtClean="0"/>
              <a:t> 후 관리해 </a:t>
            </a:r>
            <a:r>
              <a:rPr lang="ko-KR" altLang="en-US" sz="1100" dirty="0" err="1" smtClean="0"/>
              <a:t>오던중</a:t>
            </a:r>
            <a:r>
              <a:rPr lang="ko-KR" altLang="en-US" sz="1100" dirty="0" smtClean="0"/>
              <a:t> 영업비밀이 저장되어 있는 하드디스크를 해외에 누설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ko-KR" altLang="en-US" sz="1100" dirty="0" smtClean="0"/>
              <a:t>그러나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법원은 보안서약서를 </a:t>
            </a:r>
            <a:r>
              <a:rPr lang="ko-KR" altLang="en-US" sz="1100" dirty="0" err="1" smtClean="0"/>
              <a:t>징구하였더라도</a:t>
            </a:r>
            <a:r>
              <a:rPr lang="ko-KR" altLang="en-US" sz="1100" dirty="0" smtClean="0"/>
              <a:t> </a:t>
            </a:r>
            <a:r>
              <a:rPr lang="ko-KR" altLang="en-US" sz="1100" b="1" u="sng" dirty="0" smtClean="0">
                <a:solidFill>
                  <a:srgbClr val="FF0000"/>
                </a:solidFill>
              </a:rPr>
              <a:t>업무용</a:t>
            </a:r>
            <a:r>
              <a:rPr lang="en-US" altLang="ko-KR" sz="1100" b="1" u="sng" dirty="0" smtClean="0">
                <a:solidFill>
                  <a:srgbClr val="FF0000"/>
                </a:solidFill>
              </a:rPr>
              <a:t>PC</a:t>
            </a:r>
            <a:r>
              <a:rPr lang="ko-KR" altLang="en-US" sz="1100" b="1" u="sng" dirty="0" smtClean="0">
                <a:solidFill>
                  <a:srgbClr val="FF0000"/>
                </a:solidFill>
              </a:rPr>
              <a:t>에 대한 보안관리가 이뤄지지 않았고</a:t>
            </a:r>
            <a:r>
              <a:rPr lang="en-US" altLang="ko-KR" sz="1100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sz="1100" b="1" u="sng" dirty="0" smtClean="0">
                <a:solidFill>
                  <a:srgbClr val="FF0000"/>
                </a:solidFill>
              </a:rPr>
              <a:t>대표이사와 기술이사의 사무실이 제한되지 않았으며</a:t>
            </a:r>
            <a:r>
              <a:rPr lang="en-US" altLang="ko-KR" sz="1100" b="1" u="sng" dirty="0" smtClean="0">
                <a:solidFill>
                  <a:srgbClr val="FF0000"/>
                </a:solidFill>
              </a:rPr>
              <a:t>, xxx</a:t>
            </a:r>
            <a:r>
              <a:rPr lang="ko-KR" altLang="en-US" sz="1100" b="1" u="sng" dirty="0" smtClean="0">
                <a:solidFill>
                  <a:srgbClr val="FF0000"/>
                </a:solidFill>
              </a:rPr>
              <a:t>기술을 비롯한 일체의 프로그램에 대한 비밀취급자가 지정되지 않았고</a:t>
            </a:r>
            <a:r>
              <a:rPr lang="en-US" altLang="ko-KR" sz="1100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sz="1100" b="1" u="sng" dirty="0" smtClean="0">
                <a:solidFill>
                  <a:srgbClr val="FF0000"/>
                </a:solidFill>
              </a:rPr>
              <a:t>영업비밀 </a:t>
            </a:r>
            <a:r>
              <a:rPr lang="ko-KR" altLang="en-US" sz="1100" b="1" u="sng" dirty="0" err="1" smtClean="0">
                <a:solidFill>
                  <a:srgbClr val="FF0000"/>
                </a:solidFill>
              </a:rPr>
              <a:t>고나리방법등이</a:t>
            </a:r>
            <a:r>
              <a:rPr lang="ko-KR" altLang="en-US" sz="1100" b="1" u="sng" dirty="0" smtClean="0">
                <a:solidFill>
                  <a:srgbClr val="FF0000"/>
                </a:solidFill>
              </a:rPr>
              <a:t> 규정되지 않았고</a:t>
            </a:r>
            <a:r>
              <a:rPr lang="en-US" altLang="ko-KR" sz="1100" b="1" u="sng" dirty="0" smtClean="0">
                <a:solidFill>
                  <a:srgbClr val="FF0000"/>
                </a:solidFill>
              </a:rPr>
              <a:t>, </a:t>
            </a:r>
            <a:r>
              <a:rPr lang="ko-KR" altLang="en-US" sz="1100" b="1" u="sng" dirty="0" smtClean="0">
                <a:solidFill>
                  <a:srgbClr val="FF0000"/>
                </a:solidFill>
              </a:rPr>
              <a:t>관리가 소홀</a:t>
            </a:r>
            <a:r>
              <a:rPr lang="ko-KR" altLang="en-US" sz="1100" dirty="0" smtClean="0"/>
              <a:t>하여 </a:t>
            </a:r>
            <a:r>
              <a:rPr lang="ko-KR" altLang="en-US" sz="1100" dirty="0" err="1" smtClean="0"/>
              <a:t>비밀관리성이</a:t>
            </a:r>
            <a:r>
              <a:rPr lang="ko-KR" altLang="en-US" sz="1100" dirty="0" smtClean="0"/>
              <a:t> 부족하다고 판단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515583" y="2853445"/>
            <a:ext cx="33657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 smtClean="0"/>
              <a:t>2011.2.17 </a:t>
            </a:r>
            <a:r>
              <a:rPr lang="ko-KR" altLang="en-US" sz="1050" dirty="0" smtClean="0"/>
              <a:t>선고 </a:t>
            </a:r>
            <a:r>
              <a:rPr lang="en-US" altLang="ko-KR" sz="1050" dirty="0" smtClean="0"/>
              <a:t>2009</a:t>
            </a:r>
            <a:r>
              <a:rPr lang="ko-KR" altLang="en-US" sz="1050" dirty="0" smtClean="0"/>
              <a:t>고단</a:t>
            </a:r>
            <a:r>
              <a:rPr lang="en-US" altLang="ko-KR" sz="1050" dirty="0" smtClean="0"/>
              <a:t>5172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125897"/>
            <a:ext cx="8229600" cy="7982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일반적인 보안규정을 두고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영업비밀 보안의 필요성을 </a:t>
            </a:r>
            <a:r>
              <a:rPr lang="ko-KR" altLang="en-US" sz="1100" dirty="0" err="1" smtClean="0"/>
              <a:t>고지한것만으로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관리성을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인정할수</a:t>
            </a:r>
            <a:r>
              <a:rPr lang="ko-KR" altLang="en-US" sz="1100" dirty="0" smtClean="0"/>
              <a:t> 없고</a:t>
            </a:r>
            <a:r>
              <a:rPr lang="en-US" altLang="ko-KR" sz="1100" dirty="0" smtClean="0"/>
              <a:t>, </a:t>
            </a:r>
            <a:r>
              <a:rPr lang="ko-KR" altLang="en-US" sz="1100" b="1" u="sng" dirty="0" smtClean="0">
                <a:solidFill>
                  <a:srgbClr val="FF0000"/>
                </a:solidFill>
              </a:rPr>
              <a:t>소규모 회사</a:t>
            </a:r>
            <a:r>
              <a:rPr lang="ko-KR" altLang="en-US" sz="1100" dirty="0" smtClean="0"/>
              <a:t>더라도 영업비밀 분류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그 정보의 비밀을 유지함에 필요한 구체적인 보안장치나 규정을 두고 정보에 대한 접근 권한을 제한하여야 하며 저장매체의 반출을 제한하는 등의 구체적인 조치를 취하여야 한다고 판단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15583" y="4812530"/>
            <a:ext cx="33657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050" dirty="0" smtClean="0"/>
              <a:t>2011.2.17 </a:t>
            </a:r>
            <a:r>
              <a:rPr lang="ko-KR" altLang="en-US" sz="1050" dirty="0" smtClean="0"/>
              <a:t>선고 </a:t>
            </a:r>
            <a:r>
              <a:rPr lang="en-US" altLang="ko-KR" sz="1050" dirty="0" smtClean="0"/>
              <a:t>2009</a:t>
            </a:r>
            <a:r>
              <a:rPr lang="ko-KR" altLang="en-US" sz="1050" dirty="0" smtClean="0"/>
              <a:t>고단</a:t>
            </a:r>
            <a:r>
              <a:rPr lang="en-US" altLang="ko-KR" sz="1050" dirty="0" smtClean="0"/>
              <a:t>1312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645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Prevention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3" y="1513958"/>
            <a:ext cx="2768803" cy="41275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86" y="1516491"/>
            <a:ext cx="2499196" cy="4133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2792" y="3231472"/>
            <a:ext cx="210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AND…</a:t>
            </a:r>
            <a:endParaRPr lang="ko-KR" altLang="en-US" sz="36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56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산업보안 유출사고의 판례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영업비밀의 요건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비공지성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경제적 유용성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비밀관리성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337310" y="3829051"/>
            <a:ext cx="7349490" cy="14630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기업측의 보안 관리 적극성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보안규정</a:t>
            </a:r>
            <a:r>
              <a:rPr lang="en-US" altLang="ko-KR" dirty="0" smtClean="0"/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접근통제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비밀분류 여부 등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로그 보존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비밀번호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영업비밀 준수 서약서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상당한 노력에 의하여 비밀로서 유지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관리될것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계약서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보안서약서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취업규칙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보안교육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49757" y="5510162"/>
            <a:ext cx="5294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부정 경쟁 방지 및 영업 비밀 보호 에 관한 법률</a:t>
            </a:r>
          </a:p>
        </p:txBody>
      </p:sp>
    </p:spTree>
    <p:extLst>
      <p:ext uri="{BB962C8B-B14F-4D97-AF65-F5344CB8AC3E}">
        <p14:creationId xmlns:p14="http://schemas.microsoft.com/office/powerpoint/2010/main" val="92400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비밀관리성</a:t>
            </a:r>
            <a:endParaRPr lang="ko-KR" altLang="en-US" dirty="0"/>
          </a:p>
        </p:txBody>
      </p:sp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244296"/>
              </p:ext>
            </p:extLst>
          </p:nvPr>
        </p:nvGraphicFramePr>
        <p:xfrm>
          <a:off x="457200" y="1600200"/>
          <a:ext cx="8229600" cy="412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4628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How Industrial data leak different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795" y="5295900"/>
            <a:ext cx="3190280" cy="1085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OWASP Korea Day </a:t>
            </a:r>
            <a:r>
              <a:rPr lang="en-US" sz="2400" dirty="0" smtClean="0"/>
              <a:t>2015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July </a:t>
            </a:r>
            <a:r>
              <a:rPr lang="en-US" sz="2400" dirty="0" smtClean="0"/>
              <a:t>12, 2015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18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</a:t>
            </a:r>
            <a:r>
              <a:rPr lang="ko-KR" altLang="en-US" dirty="0" smtClean="0"/>
              <a:t> </a:t>
            </a:r>
            <a:r>
              <a:rPr lang="en-US" altLang="ko-KR" dirty="0" smtClean="0"/>
              <a:t>is different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7" y="1597342"/>
            <a:ext cx="3943763" cy="4127500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130" y="2489518"/>
            <a:ext cx="2343150" cy="23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is different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441172"/>
              </p:ext>
            </p:extLst>
          </p:nvPr>
        </p:nvGraphicFramePr>
        <p:xfrm>
          <a:off x="651510" y="2228850"/>
          <a:ext cx="7840980" cy="3578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직사각형 3"/>
          <p:cNvSpPr/>
          <p:nvPr/>
        </p:nvSpPr>
        <p:spPr>
          <a:xfrm>
            <a:off x="651510" y="1600200"/>
            <a:ext cx="3737610" cy="51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tx1"/>
                </a:solidFill>
              </a:rPr>
              <a:t>Tranditional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Forensic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54880" y="1600200"/>
            <a:ext cx="3737610" cy="514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Industrial Forensic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036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</p:spPr>
        <p:txBody>
          <a:bodyPr/>
          <a:lstStyle/>
          <a:p>
            <a:pPr algn="ctr"/>
            <a:r>
              <a:rPr lang="en-US" altLang="ko-KR" dirty="0"/>
              <a:t>The importance of application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795" y="5295900"/>
            <a:ext cx="3190280" cy="1085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OWASP Korea Day </a:t>
            </a:r>
            <a:r>
              <a:rPr lang="en-US" sz="2400" dirty="0" smtClean="0"/>
              <a:t>2015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July </a:t>
            </a:r>
            <a:r>
              <a:rPr lang="en-US" sz="2400" dirty="0" smtClean="0"/>
              <a:t>12, 2015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55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application security?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2" r="12261"/>
          <a:stretch/>
        </p:blipFill>
        <p:spPr>
          <a:xfrm>
            <a:off x="2610679" y="2514943"/>
            <a:ext cx="4002156" cy="299424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20279" y="4873831"/>
            <a:ext cx="993913" cy="2385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Rabbit?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74367" y="4867205"/>
            <a:ext cx="993913" cy="2385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duck?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3218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Application</a:t>
            </a:r>
            <a:r>
              <a:rPr lang="ko-KR" altLang="en-US" dirty="0" smtClean="0"/>
              <a:t>을 보는 서로 다른 관점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181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application security?</a:t>
            </a:r>
            <a:endParaRPr lang="ko-KR" altLang="en-US" dirty="0"/>
          </a:p>
        </p:txBody>
      </p:sp>
      <p:sp>
        <p:nvSpPr>
          <p:cNvPr id="7" name="내용 개체 틀 11"/>
          <p:cNvSpPr txBox="1">
            <a:spLocks/>
          </p:cNvSpPr>
          <p:nvPr/>
        </p:nvSpPr>
        <p:spPr>
          <a:xfrm>
            <a:off x="457200" y="1600200"/>
            <a:ext cx="4167809" cy="4429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Almost Web based</a:t>
            </a:r>
          </a:p>
          <a:p>
            <a:pPr lvl="1"/>
            <a:r>
              <a:rPr lang="en-US" altLang="ko-KR" sz="2000" dirty="0"/>
              <a:t>ERP	</a:t>
            </a:r>
          </a:p>
          <a:p>
            <a:pPr lvl="1"/>
            <a:r>
              <a:rPr lang="en-US" altLang="ko-KR" sz="2000" dirty="0"/>
              <a:t>CRM</a:t>
            </a:r>
          </a:p>
          <a:p>
            <a:pPr lvl="1"/>
            <a:r>
              <a:rPr lang="en-US" altLang="ko-KR" sz="2000" dirty="0"/>
              <a:t>KMS	</a:t>
            </a:r>
          </a:p>
          <a:p>
            <a:pPr lvl="1"/>
            <a:r>
              <a:rPr lang="en-US" altLang="ko-KR" sz="2000" dirty="0"/>
              <a:t>Groupware</a:t>
            </a:r>
          </a:p>
          <a:p>
            <a:pPr lvl="1"/>
            <a:r>
              <a:rPr lang="en-US" altLang="ko-KR" sz="2000" dirty="0"/>
              <a:t>Portal</a:t>
            </a:r>
          </a:p>
          <a:p>
            <a:pPr lvl="1"/>
            <a:r>
              <a:rPr lang="en-US" altLang="ko-KR" sz="2000" dirty="0"/>
              <a:t>Email</a:t>
            </a:r>
          </a:p>
          <a:p>
            <a:pPr lvl="1"/>
            <a:r>
              <a:rPr lang="en-US" altLang="ko-KR" sz="2000" dirty="0"/>
              <a:t>SCM</a:t>
            </a:r>
          </a:p>
          <a:p>
            <a:pPr lvl="1"/>
            <a:r>
              <a:rPr lang="en-US" altLang="ko-KR" sz="2000" dirty="0"/>
              <a:t>POS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584" y="2769704"/>
            <a:ext cx="4312010" cy="2183296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5618922" y="2239617"/>
            <a:ext cx="1404730" cy="7288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Leak…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123828" y="4880458"/>
            <a:ext cx="819233" cy="4141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ERP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22574" y="4884460"/>
            <a:ext cx="819233" cy="4141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CRM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21320" y="4880458"/>
            <a:ext cx="819233" cy="4141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KMS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20066" y="4880458"/>
            <a:ext cx="819233" cy="4141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Email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696118" y="4877145"/>
            <a:ext cx="819233" cy="4141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37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14122" y="1600200"/>
            <a:ext cx="3372677" cy="4128029"/>
          </a:xfrm>
        </p:spPr>
        <p:txBody>
          <a:bodyPr/>
          <a:lstStyle/>
          <a:p>
            <a:r>
              <a:rPr lang="en-US" altLang="ko-KR" dirty="0" smtClean="0"/>
              <a:t>Access Control</a:t>
            </a:r>
          </a:p>
          <a:p>
            <a:r>
              <a:rPr lang="en-US" altLang="ko-KR" dirty="0" smtClean="0"/>
              <a:t>Identification</a:t>
            </a:r>
          </a:p>
          <a:p>
            <a:r>
              <a:rPr lang="en-US" altLang="ko-KR" dirty="0" smtClean="0"/>
              <a:t>Password</a:t>
            </a:r>
          </a:p>
          <a:p>
            <a:r>
              <a:rPr lang="en-US" altLang="ko-KR" dirty="0" smtClean="0"/>
              <a:t>Approval</a:t>
            </a:r>
          </a:p>
          <a:p>
            <a:r>
              <a:rPr lang="en-US" altLang="ko-KR" dirty="0" smtClean="0"/>
              <a:t>Logging</a:t>
            </a:r>
          </a:p>
          <a:p>
            <a:r>
              <a:rPr lang="en-US" altLang="ko-KR" dirty="0" smtClean="0"/>
              <a:t>Role</a:t>
            </a:r>
          </a:p>
          <a:p>
            <a:r>
              <a:rPr lang="en-US" altLang="ko-KR" dirty="0" smtClean="0"/>
              <a:t>Management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1600200"/>
            <a:ext cx="4114800" cy="41280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00</a:t>
            </a:r>
            <a:r>
              <a:rPr lang="ko-KR" altLang="en-US" dirty="0" smtClean="0"/>
              <a:t>기계의 </a:t>
            </a:r>
            <a:r>
              <a:rPr lang="ko-KR" altLang="en-US" dirty="0"/>
              <a:t>직원들 중에서 </a:t>
            </a:r>
            <a:r>
              <a:rPr lang="ko-KR" altLang="en-US" dirty="0" err="1"/>
              <a:t>냉각탑</a:t>
            </a:r>
            <a:r>
              <a:rPr lang="ko-KR" altLang="en-US" dirty="0"/>
              <a:t> 설계도 파일에 접근할 수 있는 사람은 </a:t>
            </a:r>
            <a:r>
              <a:rPr lang="ko-KR" altLang="en-US" i="1" u="sng" dirty="0"/>
              <a:t>업무관련성이 있는 직원들로만 제한</a:t>
            </a:r>
            <a:r>
              <a:rPr lang="ko-KR" altLang="en-US" dirty="0"/>
              <a:t>되고</a:t>
            </a:r>
            <a:r>
              <a:rPr lang="en-US" altLang="ko-KR" dirty="0"/>
              <a:t>, </a:t>
            </a:r>
            <a:r>
              <a:rPr lang="ko-KR" altLang="en-US" dirty="0"/>
              <a:t>실제로 위 파일에 접근하기 위해서는 </a:t>
            </a:r>
            <a:r>
              <a:rPr lang="ko-KR" altLang="en-US" i="1" u="sng" dirty="0"/>
              <a:t>회사에서 부여한 아이디</a:t>
            </a:r>
            <a:r>
              <a:rPr lang="en-US" altLang="ko-KR" i="1" u="sng" dirty="0"/>
              <a:t>(ID)</a:t>
            </a:r>
            <a:r>
              <a:rPr lang="ko-KR" altLang="en-US" i="1" u="sng" dirty="0"/>
              <a:t>와 비밀번호를 입력</a:t>
            </a:r>
            <a:r>
              <a:rPr lang="ko-KR" altLang="en-US" dirty="0"/>
              <a:t>하여 </a:t>
            </a:r>
            <a:r>
              <a:rPr lang="ko-KR" altLang="en-US" i="1" u="sng" dirty="0"/>
              <a:t>회사의 승인</a:t>
            </a:r>
            <a:r>
              <a:rPr lang="ko-KR" altLang="en-US" dirty="0"/>
              <a:t>을 받아야만 접근할 수 있으며</a:t>
            </a:r>
            <a:r>
              <a:rPr lang="en-US" altLang="ko-KR" dirty="0"/>
              <a:t>, </a:t>
            </a:r>
            <a:r>
              <a:rPr lang="ko-KR" altLang="en-US" dirty="0"/>
              <a:t>또한 </a:t>
            </a:r>
            <a:r>
              <a:rPr lang="ko-KR" altLang="en-US" i="1" u="sng" dirty="0"/>
              <a:t>로그파일에 관련된 기록</a:t>
            </a:r>
            <a:r>
              <a:rPr lang="ko-KR" altLang="en-US" dirty="0"/>
              <a:t>은 </a:t>
            </a:r>
            <a:r>
              <a:rPr lang="ko-KR" altLang="en-US" i="1" u="sng" dirty="0"/>
              <a:t>보안책임자와 관리책임자</a:t>
            </a:r>
            <a:r>
              <a:rPr lang="ko-KR" altLang="en-US" dirty="0"/>
              <a:t>가 지정된 가운데 </a:t>
            </a:r>
            <a:r>
              <a:rPr lang="ko-KR" altLang="en-US" i="1" u="sng" dirty="0"/>
              <a:t>회사가 이를 </a:t>
            </a:r>
            <a:r>
              <a:rPr lang="ko-KR" altLang="en-US" i="1" u="sng" dirty="0" smtClean="0"/>
              <a:t>관리</a:t>
            </a:r>
            <a:endParaRPr lang="en-US" altLang="ko-KR" i="1" u="sng" dirty="0" smtClean="0"/>
          </a:p>
          <a:p>
            <a:endParaRPr lang="en-US" altLang="ko-KR" dirty="0"/>
          </a:p>
          <a:p>
            <a:r>
              <a:rPr lang="ko-KR" altLang="en-US" sz="1400" dirty="0"/>
              <a:t>대법원 </a:t>
            </a:r>
            <a:r>
              <a:rPr lang="en-US" altLang="ko-KR" sz="1400" dirty="0"/>
              <a:t>2009.7.9, </a:t>
            </a:r>
            <a:r>
              <a:rPr lang="ko-KR" altLang="en-US" sz="1400" dirty="0"/>
              <a:t>선고</a:t>
            </a:r>
            <a:r>
              <a:rPr lang="en-US" altLang="ko-KR" sz="1400" dirty="0"/>
              <a:t>, 2009</a:t>
            </a:r>
            <a:r>
              <a:rPr lang="ko-KR" altLang="en-US" sz="1400" dirty="0"/>
              <a:t>도</a:t>
            </a:r>
            <a:r>
              <a:rPr lang="en-US" altLang="ko-KR" sz="1400" dirty="0"/>
              <a:t>250, </a:t>
            </a:r>
            <a:r>
              <a:rPr lang="ko-KR" altLang="en-US" sz="1400" dirty="0"/>
              <a:t>판결</a:t>
            </a:r>
          </a:p>
        </p:txBody>
      </p:sp>
      <p:sp>
        <p:nvSpPr>
          <p:cNvPr id="5" name="이등변 삼각형 4"/>
          <p:cNvSpPr/>
          <p:nvPr/>
        </p:nvSpPr>
        <p:spPr>
          <a:xfrm rot="5400000">
            <a:off x="3664226" y="3452179"/>
            <a:ext cx="2557669" cy="424069"/>
          </a:xfrm>
          <a:prstGeom prst="triangl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73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OWASP Guide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419600"/>
          </a:xfrm>
        </p:spPr>
        <p:txBody>
          <a:bodyPr>
            <a:normAutofit/>
          </a:bodyPr>
          <a:lstStyle/>
          <a:p>
            <a:pPr fontAlgn="ctr" latinLnBrk="1"/>
            <a:r>
              <a:rPr lang="en-US" altLang="ko-KR" sz="1400" b="1" dirty="0"/>
              <a:t>A1-Injection </a:t>
            </a:r>
            <a:endParaRPr lang="ko-KR" altLang="ko-KR" sz="1400" dirty="0"/>
          </a:p>
          <a:p>
            <a:pPr fontAlgn="ctr" latinLnBrk="1"/>
            <a:r>
              <a:rPr lang="en-US" altLang="ko-KR" sz="1400" b="1" dirty="0" smtClean="0">
                <a:solidFill>
                  <a:srgbClr val="FF0000"/>
                </a:solidFill>
              </a:rPr>
              <a:t>A2-Broken </a:t>
            </a:r>
            <a:r>
              <a:rPr lang="en-US" altLang="ko-KR" sz="1400" b="1" dirty="0">
                <a:solidFill>
                  <a:srgbClr val="FF0000"/>
                </a:solidFill>
              </a:rPr>
              <a:t>Authentication and Session Management 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ctr" latinLnBrk="1"/>
            <a:r>
              <a:rPr lang="en-US" altLang="ko-KR" sz="1400" b="1" dirty="0" smtClean="0"/>
              <a:t>A3-Cross-Site </a:t>
            </a:r>
            <a:r>
              <a:rPr lang="en-US" altLang="ko-KR" sz="1400" b="1" dirty="0"/>
              <a:t>Scripting (XSS) </a:t>
            </a:r>
            <a:endParaRPr lang="ko-KR" altLang="ko-KR" sz="1400" dirty="0"/>
          </a:p>
          <a:p>
            <a:pPr fontAlgn="ctr" latinLnBrk="1"/>
            <a:r>
              <a:rPr lang="en-US" altLang="ko-KR" sz="1400" b="1" dirty="0" smtClean="0"/>
              <a:t>A4-Insecure </a:t>
            </a:r>
            <a:r>
              <a:rPr lang="en-US" altLang="ko-KR" sz="1400" b="1" dirty="0"/>
              <a:t>Direct Object References </a:t>
            </a:r>
            <a:endParaRPr lang="ko-KR" altLang="ko-KR" sz="1400" dirty="0"/>
          </a:p>
          <a:p>
            <a:pPr fontAlgn="ctr" latinLnBrk="1"/>
            <a:r>
              <a:rPr lang="en-US" altLang="ko-KR" sz="1400" b="1" dirty="0" smtClean="0">
                <a:solidFill>
                  <a:srgbClr val="FF0000"/>
                </a:solidFill>
              </a:rPr>
              <a:t>A5-Security </a:t>
            </a:r>
            <a:r>
              <a:rPr lang="en-US" altLang="ko-KR" sz="1400" b="1" dirty="0">
                <a:solidFill>
                  <a:srgbClr val="FF0000"/>
                </a:solidFill>
              </a:rPr>
              <a:t>Misconfiguration 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ctr" latinLnBrk="1"/>
            <a:r>
              <a:rPr lang="en-US" altLang="ko-KR" sz="1400" b="1" dirty="0" smtClean="0">
                <a:solidFill>
                  <a:srgbClr val="FF0000"/>
                </a:solidFill>
              </a:rPr>
              <a:t>A6-Sensitive </a:t>
            </a:r>
            <a:r>
              <a:rPr lang="en-US" altLang="ko-KR" sz="1400" b="1" dirty="0">
                <a:solidFill>
                  <a:srgbClr val="FF0000"/>
                </a:solidFill>
              </a:rPr>
              <a:t>Data Exposure 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ctr" latinLnBrk="1"/>
            <a:r>
              <a:rPr lang="en-US" altLang="ko-KR" sz="1400" b="1" dirty="0" smtClean="0">
                <a:solidFill>
                  <a:srgbClr val="FF0000"/>
                </a:solidFill>
              </a:rPr>
              <a:t>A7-Missing </a:t>
            </a:r>
            <a:r>
              <a:rPr lang="en-US" altLang="ko-KR" sz="1400" b="1" dirty="0">
                <a:solidFill>
                  <a:srgbClr val="FF0000"/>
                </a:solidFill>
              </a:rPr>
              <a:t>Function Level Access Control </a:t>
            </a:r>
            <a:endParaRPr lang="ko-KR" altLang="ko-KR" sz="1400" dirty="0">
              <a:solidFill>
                <a:srgbClr val="FF0000"/>
              </a:solidFill>
            </a:endParaRPr>
          </a:p>
          <a:p>
            <a:pPr fontAlgn="ctr" latinLnBrk="1"/>
            <a:r>
              <a:rPr lang="en-US" altLang="ko-KR" sz="1400" b="1" dirty="0" smtClean="0"/>
              <a:t>A8-Cross-Site </a:t>
            </a:r>
            <a:r>
              <a:rPr lang="en-US" altLang="ko-KR" sz="1400" b="1" dirty="0"/>
              <a:t>Request Forgery (CSRF) </a:t>
            </a:r>
            <a:endParaRPr lang="ko-KR" altLang="ko-KR" sz="1400" dirty="0"/>
          </a:p>
          <a:p>
            <a:pPr fontAlgn="ctr" latinLnBrk="1"/>
            <a:r>
              <a:rPr lang="en-US" altLang="ko-KR" sz="1400" b="1" dirty="0" smtClean="0"/>
              <a:t>A9-Using </a:t>
            </a:r>
            <a:r>
              <a:rPr lang="en-US" altLang="ko-KR" sz="1400" b="1" dirty="0"/>
              <a:t>Components with Known Vulnerabilities </a:t>
            </a:r>
            <a:endParaRPr lang="ko-KR" altLang="ko-KR" sz="1400" dirty="0"/>
          </a:p>
          <a:p>
            <a:pPr fontAlgn="ctr" latinLnBrk="1"/>
            <a:r>
              <a:rPr lang="en-US" altLang="ko-KR" sz="1400" b="1" dirty="0" smtClean="0"/>
              <a:t>A10-Unvalidated </a:t>
            </a:r>
            <a:r>
              <a:rPr lang="en-US" altLang="ko-KR" sz="1400" b="1" dirty="0"/>
              <a:t>Redirects and Forwards 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5726430" y="2526348"/>
            <a:ext cx="2274570" cy="480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F0000"/>
                </a:solidFill>
              </a:rPr>
              <a:t>비밀관리성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26430" y="3341370"/>
            <a:ext cx="2274570" cy="480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FF0000"/>
                </a:solidFill>
              </a:rPr>
              <a:t>비공지성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6976" y="1989535"/>
            <a:ext cx="1693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Local precedent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452730" y="3006408"/>
            <a:ext cx="954157" cy="4789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689186main_pia15806-43_946-710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4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867156" y="1417638"/>
            <a:ext cx="1056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So, Far…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09838" y="2567286"/>
            <a:ext cx="57243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</a:rPr>
              <a:t>Can you find a star?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22250" y="4968936"/>
            <a:ext cx="793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Oh…..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04729" y="3313043"/>
            <a:ext cx="2994993" cy="24781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OWASP Guide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04729" y="3313043"/>
            <a:ext cx="3399183" cy="2716695"/>
          </a:xfrm>
        </p:spPr>
        <p:txBody>
          <a:bodyPr>
            <a:normAutofit/>
          </a:bodyPr>
          <a:lstStyle/>
          <a:p>
            <a:pPr fontAlgn="ctr" latinLnBrk="1"/>
            <a:r>
              <a:rPr lang="en-US" altLang="ko-KR" sz="1100" b="1" dirty="0"/>
              <a:t>A1-Injection </a:t>
            </a:r>
            <a:endParaRPr lang="ko-KR" altLang="ko-KR" sz="1100" dirty="0"/>
          </a:p>
          <a:p>
            <a:pPr fontAlgn="ctr" latinLnBrk="1"/>
            <a:r>
              <a:rPr lang="en-US" altLang="ko-KR" sz="1100" b="1" dirty="0" smtClean="0">
                <a:solidFill>
                  <a:srgbClr val="FF0000"/>
                </a:solidFill>
              </a:rPr>
              <a:t>A2-Broken </a:t>
            </a:r>
            <a:r>
              <a:rPr lang="en-US" altLang="ko-KR" sz="1100" b="1" dirty="0">
                <a:solidFill>
                  <a:srgbClr val="FF0000"/>
                </a:solidFill>
              </a:rPr>
              <a:t>Authentication and Session Management </a:t>
            </a:r>
            <a:endParaRPr lang="ko-KR" altLang="ko-KR" sz="1100" dirty="0">
              <a:solidFill>
                <a:srgbClr val="FF0000"/>
              </a:solidFill>
            </a:endParaRPr>
          </a:p>
          <a:p>
            <a:pPr fontAlgn="ctr" latinLnBrk="1"/>
            <a:r>
              <a:rPr lang="en-US" altLang="ko-KR" sz="1100" b="1" dirty="0" smtClean="0"/>
              <a:t>A3-Cross-Site </a:t>
            </a:r>
            <a:r>
              <a:rPr lang="en-US" altLang="ko-KR" sz="1100" b="1" dirty="0"/>
              <a:t>Scripting (XSS) </a:t>
            </a:r>
            <a:endParaRPr lang="ko-KR" altLang="ko-KR" sz="1100" dirty="0"/>
          </a:p>
          <a:p>
            <a:pPr fontAlgn="ctr" latinLnBrk="1"/>
            <a:r>
              <a:rPr lang="en-US" altLang="ko-KR" sz="1100" b="1" dirty="0" smtClean="0"/>
              <a:t>A4-Insecure </a:t>
            </a:r>
            <a:r>
              <a:rPr lang="en-US" altLang="ko-KR" sz="1100" b="1" dirty="0"/>
              <a:t>Direct Object References </a:t>
            </a:r>
            <a:endParaRPr lang="ko-KR" altLang="ko-KR" sz="1100" dirty="0"/>
          </a:p>
          <a:p>
            <a:pPr fontAlgn="ctr" latinLnBrk="1"/>
            <a:r>
              <a:rPr lang="en-US" altLang="ko-KR" sz="1100" b="1" dirty="0" smtClean="0">
                <a:solidFill>
                  <a:srgbClr val="FF0000"/>
                </a:solidFill>
              </a:rPr>
              <a:t>A5-Security </a:t>
            </a:r>
            <a:r>
              <a:rPr lang="en-US" altLang="ko-KR" sz="1100" b="1" dirty="0">
                <a:solidFill>
                  <a:srgbClr val="FF0000"/>
                </a:solidFill>
              </a:rPr>
              <a:t>Misconfiguration </a:t>
            </a:r>
            <a:endParaRPr lang="ko-KR" altLang="ko-KR" sz="1100" dirty="0">
              <a:solidFill>
                <a:srgbClr val="FF0000"/>
              </a:solidFill>
            </a:endParaRPr>
          </a:p>
          <a:p>
            <a:pPr fontAlgn="ctr" latinLnBrk="1"/>
            <a:r>
              <a:rPr lang="en-US" altLang="ko-KR" sz="1100" b="1" dirty="0" smtClean="0">
                <a:solidFill>
                  <a:srgbClr val="FF0000"/>
                </a:solidFill>
              </a:rPr>
              <a:t>A6-Sensitive </a:t>
            </a:r>
            <a:r>
              <a:rPr lang="en-US" altLang="ko-KR" sz="1100" b="1" dirty="0">
                <a:solidFill>
                  <a:srgbClr val="FF0000"/>
                </a:solidFill>
              </a:rPr>
              <a:t>Data Exposure </a:t>
            </a:r>
            <a:endParaRPr lang="ko-KR" altLang="ko-KR" sz="1100" dirty="0">
              <a:solidFill>
                <a:srgbClr val="FF0000"/>
              </a:solidFill>
            </a:endParaRPr>
          </a:p>
          <a:p>
            <a:pPr fontAlgn="ctr" latinLnBrk="1"/>
            <a:r>
              <a:rPr lang="en-US" altLang="ko-KR" sz="1100" b="1" dirty="0" smtClean="0">
                <a:solidFill>
                  <a:srgbClr val="FF0000"/>
                </a:solidFill>
              </a:rPr>
              <a:t>A7-Missing </a:t>
            </a:r>
            <a:r>
              <a:rPr lang="en-US" altLang="ko-KR" sz="1100" b="1" dirty="0">
                <a:solidFill>
                  <a:srgbClr val="FF0000"/>
                </a:solidFill>
              </a:rPr>
              <a:t>Function Level Access Control </a:t>
            </a:r>
            <a:endParaRPr lang="ko-KR" altLang="ko-KR" sz="1100" dirty="0">
              <a:solidFill>
                <a:srgbClr val="FF0000"/>
              </a:solidFill>
            </a:endParaRPr>
          </a:p>
          <a:p>
            <a:pPr fontAlgn="ctr" latinLnBrk="1"/>
            <a:r>
              <a:rPr lang="en-US" altLang="ko-KR" sz="1100" b="1" dirty="0" smtClean="0"/>
              <a:t>A8-Cross-Site </a:t>
            </a:r>
            <a:r>
              <a:rPr lang="en-US" altLang="ko-KR" sz="1100" b="1" dirty="0"/>
              <a:t>Request Forgery (CSRF) </a:t>
            </a:r>
            <a:endParaRPr lang="ko-KR" altLang="ko-KR" sz="1100" dirty="0"/>
          </a:p>
          <a:p>
            <a:pPr fontAlgn="ctr" latinLnBrk="1"/>
            <a:r>
              <a:rPr lang="en-US" altLang="ko-KR" sz="1100" b="1" dirty="0" smtClean="0"/>
              <a:t>A9-Using </a:t>
            </a:r>
            <a:r>
              <a:rPr lang="en-US" altLang="ko-KR" sz="1100" b="1" dirty="0"/>
              <a:t>Components with Known Vulnerabilities </a:t>
            </a:r>
            <a:endParaRPr lang="ko-KR" altLang="ko-KR" sz="1100" dirty="0"/>
          </a:p>
          <a:p>
            <a:pPr fontAlgn="ctr" latinLnBrk="1"/>
            <a:r>
              <a:rPr lang="en-US" altLang="ko-KR" sz="1100" b="1" dirty="0" smtClean="0"/>
              <a:t>A10-Unvalidated </a:t>
            </a:r>
            <a:r>
              <a:rPr lang="en-US" altLang="ko-KR" sz="1100" b="1" dirty="0"/>
              <a:t>Redirects and Forwards </a:t>
            </a:r>
            <a:endParaRPr lang="ko-KR" altLang="en-US" sz="1100" dirty="0"/>
          </a:p>
        </p:txBody>
      </p:sp>
      <p:sp>
        <p:nvSpPr>
          <p:cNvPr id="8" name="내용 개체 틀 11"/>
          <p:cNvSpPr txBox="1">
            <a:spLocks/>
          </p:cNvSpPr>
          <p:nvPr/>
        </p:nvSpPr>
        <p:spPr>
          <a:xfrm>
            <a:off x="457200" y="1600200"/>
            <a:ext cx="8229600" cy="4429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점검해야 할 리스트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A2, A5, A6, A7</a:t>
            </a:r>
            <a:r>
              <a:rPr lang="ko-KR" altLang="en-US" dirty="0" smtClean="0"/>
              <a:t>를 선행하여 가능성 점검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이와 함께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통제수단이 적용되고 있는가</a:t>
            </a:r>
            <a:r>
              <a:rPr lang="en-US" altLang="ko-KR" dirty="0" smtClean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4552122" y="3313043"/>
            <a:ext cx="1596887" cy="24781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01409" y="3313043"/>
            <a:ext cx="1596887" cy="24781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25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</p:spPr>
        <p:txBody>
          <a:bodyPr/>
          <a:lstStyle/>
          <a:p>
            <a:pPr algn="ctr"/>
            <a:r>
              <a:rPr lang="en-US" altLang="ko-KR" dirty="0"/>
              <a:t>Case Studies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795" y="5295900"/>
            <a:ext cx="3190280" cy="1085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OWASP Korea Day </a:t>
            </a:r>
            <a:r>
              <a:rPr lang="en-US" sz="2400" dirty="0" smtClean="0"/>
              <a:t>2015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July </a:t>
            </a:r>
            <a:r>
              <a:rPr lang="en-US" sz="2400" dirty="0" smtClean="0"/>
              <a:t>12, 2015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6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4"/>
          <p:cNvSpPr>
            <a:spLocks/>
          </p:cNvSpPr>
          <p:nvPr/>
        </p:nvSpPr>
        <p:spPr bwMode="auto">
          <a:xfrm>
            <a:off x="1653707" y="3118195"/>
            <a:ext cx="4478054" cy="2193776"/>
          </a:xfrm>
          <a:custGeom>
            <a:avLst/>
            <a:gdLst/>
            <a:ahLst/>
            <a:cxnLst>
              <a:cxn ang="0">
                <a:pos x="0" y="627"/>
              </a:cxn>
              <a:cxn ang="0">
                <a:pos x="1149" y="0"/>
              </a:cxn>
              <a:cxn ang="0">
                <a:pos x="2100" y="549"/>
              </a:cxn>
              <a:cxn ang="0">
                <a:pos x="945" y="1173"/>
              </a:cxn>
              <a:cxn ang="0">
                <a:pos x="0" y="627"/>
              </a:cxn>
            </a:cxnLst>
            <a:rect l="0" t="0" r="r" b="b"/>
            <a:pathLst>
              <a:path w="2100" h="1173">
                <a:moveTo>
                  <a:pt x="0" y="627"/>
                </a:moveTo>
                <a:lnTo>
                  <a:pt x="1149" y="0"/>
                </a:lnTo>
                <a:lnTo>
                  <a:pt x="2100" y="549"/>
                </a:lnTo>
                <a:lnTo>
                  <a:pt x="945" y="1173"/>
                </a:lnTo>
                <a:lnTo>
                  <a:pt x="0" y="627"/>
                </a:lnTo>
                <a:close/>
              </a:path>
            </a:pathLst>
          </a:custGeom>
          <a:gradFill rotWithShape="1">
            <a:gsLst>
              <a:gs pos="0">
                <a:srgbClr val="B6E0BB">
                  <a:alpha val="64999"/>
                </a:srgbClr>
              </a:gs>
              <a:gs pos="100000">
                <a:srgbClr val="99C58D">
                  <a:alpha val="10001"/>
                </a:srgbClr>
              </a:gs>
            </a:gsLst>
            <a:lin ang="2700000" scaled="1"/>
          </a:gradFill>
          <a:ln w="9525" cap="flat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4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</a:t>
            </a:r>
            <a:r>
              <a:rPr lang="en-US" altLang="ko-KR" dirty="0" err="1" smtClean="0"/>
              <a:t>sumary</a:t>
            </a:r>
            <a:endParaRPr lang="ko-KR" altLang="en-US" dirty="0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65" y="4290883"/>
            <a:ext cx="905369" cy="905369"/>
          </a:xfrm>
        </p:spPr>
      </p:pic>
      <p:pic>
        <p:nvPicPr>
          <p:cNvPr id="10" name="Picture 6" descr="New Picture (4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8045" y="3532236"/>
            <a:ext cx="1010608" cy="933608"/>
          </a:xfrm>
          <a:prstGeom prst="rect">
            <a:avLst/>
          </a:prstGeom>
          <a:noFill/>
        </p:spPr>
      </p:pic>
      <p:pic>
        <p:nvPicPr>
          <p:cNvPr id="11" name="Picture 7" descr="New Picture (13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9253" y="4037476"/>
            <a:ext cx="431514" cy="567864"/>
          </a:xfrm>
          <a:prstGeom prst="rect">
            <a:avLst/>
          </a:prstGeom>
          <a:noFill/>
        </p:spPr>
      </p:pic>
      <p:sp>
        <p:nvSpPr>
          <p:cNvPr id="14" name="내용 개체 틀 11"/>
          <p:cNvSpPr txBox="1">
            <a:spLocks/>
          </p:cNvSpPr>
          <p:nvPr/>
        </p:nvSpPr>
        <p:spPr>
          <a:xfrm>
            <a:off x="457200" y="1600200"/>
            <a:ext cx="8229600" cy="4429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현재 진행형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사내 중요 기밀정보의 유출</a:t>
            </a:r>
            <a:endParaRPr lang="en-US" altLang="ko-KR" dirty="0"/>
          </a:p>
        </p:txBody>
      </p:sp>
      <p:sp>
        <p:nvSpPr>
          <p:cNvPr id="17" name="자유형 16"/>
          <p:cNvSpPr/>
          <p:nvPr/>
        </p:nvSpPr>
        <p:spPr>
          <a:xfrm>
            <a:off x="4767377" y="3317901"/>
            <a:ext cx="2372140" cy="1021720"/>
          </a:xfrm>
          <a:custGeom>
            <a:avLst/>
            <a:gdLst>
              <a:gd name="connsiteX0" fmla="*/ 0 w 2372140"/>
              <a:gd name="connsiteY0" fmla="*/ 518138 h 1021720"/>
              <a:gd name="connsiteX1" fmla="*/ 993914 w 2372140"/>
              <a:gd name="connsiteY1" fmla="*/ 14555 h 1021720"/>
              <a:gd name="connsiteX2" fmla="*/ 2372140 w 2372140"/>
              <a:gd name="connsiteY2" fmla="*/ 1021720 h 102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140" h="1021720">
                <a:moveTo>
                  <a:pt x="0" y="518138"/>
                </a:moveTo>
                <a:cubicBezTo>
                  <a:pt x="299278" y="224381"/>
                  <a:pt x="598557" y="-69375"/>
                  <a:pt x="993914" y="14555"/>
                </a:cubicBezTo>
                <a:cubicBezTo>
                  <a:pt x="1389271" y="98485"/>
                  <a:pt x="2142436" y="853859"/>
                  <a:pt x="2372140" y="102172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12" y="3414784"/>
            <a:ext cx="622692" cy="622692"/>
          </a:xfrm>
          <a:prstGeom prst="rect">
            <a:avLst/>
          </a:prstGeom>
        </p:spPr>
      </p:pic>
      <p:pic>
        <p:nvPicPr>
          <p:cNvPr id="18" name="내용 개체 틀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214" y="4736824"/>
            <a:ext cx="443662" cy="443662"/>
          </a:xfrm>
          <a:prstGeom prst="rect">
            <a:avLst/>
          </a:prstGeom>
        </p:spPr>
      </p:pic>
      <p:pic>
        <p:nvPicPr>
          <p:cNvPr id="19" name="내용 개체 틀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58" y="4069052"/>
            <a:ext cx="443662" cy="443662"/>
          </a:xfrm>
          <a:prstGeom prst="rect">
            <a:avLst/>
          </a:prstGeom>
        </p:spPr>
      </p:pic>
      <p:pic>
        <p:nvPicPr>
          <p:cNvPr id="20" name="Picture 7" descr="New Picture (13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0427" y="4251660"/>
            <a:ext cx="431514" cy="567864"/>
          </a:xfrm>
          <a:prstGeom prst="rect">
            <a:avLst/>
          </a:prstGeom>
          <a:noFill/>
        </p:spPr>
      </p:pic>
      <p:pic>
        <p:nvPicPr>
          <p:cNvPr id="21" name="Picture 7" descr="New Picture (13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3377" y="3610167"/>
            <a:ext cx="431514" cy="567864"/>
          </a:xfrm>
          <a:prstGeom prst="rect">
            <a:avLst/>
          </a:prstGeom>
          <a:noFill/>
        </p:spPr>
      </p:pic>
      <p:pic>
        <p:nvPicPr>
          <p:cNvPr id="22" name="내용 개체 틀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833" y="3956200"/>
            <a:ext cx="443662" cy="443662"/>
          </a:xfrm>
          <a:prstGeom prst="rect">
            <a:avLst/>
          </a:prstGeom>
        </p:spPr>
      </p:pic>
      <p:pic>
        <p:nvPicPr>
          <p:cNvPr id="23" name="Picture 7" descr="New Picture (13)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8586" y="3272154"/>
            <a:ext cx="431514" cy="5678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811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조사방법의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광범위하고 한정적인 정보</a:t>
            </a:r>
            <a:endParaRPr lang="en-US" altLang="ko-KR" dirty="0" smtClean="0"/>
          </a:p>
          <a:p>
            <a:r>
              <a:rPr lang="ko-KR" altLang="en-US" dirty="0" smtClean="0"/>
              <a:t>유출의 경로 다양성</a:t>
            </a:r>
            <a:endParaRPr lang="en-US" altLang="ko-KR" dirty="0" smtClean="0"/>
          </a:p>
          <a:p>
            <a:r>
              <a:rPr lang="ko-KR" altLang="en-US" dirty="0" smtClean="0"/>
              <a:t>추가 유출의 위험성</a:t>
            </a:r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자에 의한 개연성</a:t>
            </a:r>
            <a:endParaRPr lang="en-US" altLang="ko-KR" dirty="0" smtClean="0"/>
          </a:p>
          <a:p>
            <a:r>
              <a:rPr lang="ko-KR" altLang="en-US" dirty="0" smtClean="0"/>
              <a:t>전문기술자 집단의 특징 고려</a:t>
            </a:r>
            <a:endParaRPr lang="en-US" altLang="ko-KR" dirty="0" smtClean="0"/>
          </a:p>
          <a:p>
            <a:r>
              <a:rPr lang="ko-KR" altLang="en-US" dirty="0" smtClean="0"/>
              <a:t>선행조치와 예방조치 병행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38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현장조사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406703"/>
              </p:ext>
            </p:extLst>
          </p:nvPr>
        </p:nvGraphicFramePr>
        <p:xfrm>
          <a:off x="457200" y="1600200"/>
          <a:ext cx="8229600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65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Digital Forensic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3094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분석 대상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대상인원</a:t>
            </a:r>
            <a:r>
              <a:rPr lang="en-US" altLang="ko-KR" dirty="0" smtClean="0"/>
              <a:t>(who?), </a:t>
            </a:r>
            <a:r>
              <a:rPr lang="ko-KR" altLang="en-US" dirty="0" smtClean="0"/>
              <a:t>대상장비</a:t>
            </a:r>
            <a:r>
              <a:rPr lang="en-US" altLang="ko-KR" dirty="0" smtClean="0"/>
              <a:t>(system?)</a:t>
            </a:r>
          </a:p>
          <a:p>
            <a:r>
              <a:rPr lang="ko-KR" altLang="en-US" dirty="0" smtClean="0"/>
              <a:t>분석 기간 한정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사내 시스템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사외 시스템</a:t>
            </a:r>
            <a:endParaRPr lang="en-US" altLang="ko-KR" dirty="0" smtClean="0"/>
          </a:p>
          <a:p>
            <a:r>
              <a:rPr lang="ko-KR" altLang="en-US" dirty="0" smtClean="0"/>
              <a:t>분석 기준 수립</a:t>
            </a:r>
            <a:endParaRPr lang="en-US" altLang="ko-KR" dirty="0"/>
          </a:p>
          <a:p>
            <a:pPr lvl="1"/>
            <a:r>
              <a:rPr lang="ko-KR" altLang="en-US" dirty="0" smtClean="0"/>
              <a:t>영업비밀에 대한 모든 자료</a:t>
            </a:r>
            <a:r>
              <a:rPr lang="en-US" altLang="ko-KR" dirty="0" smtClean="0"/>
              <a:t>? </a:t>
            </a:r>
            <a:r>
              <a:rPr lang="ko-KR" altLang="en-US" dirty="0" err="1" smtClean="0"/>
              <a:t>회사내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모든자료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anti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forensic</a:t>
            </a:r>
            <a:r>
              <a:rPr lang="ko-KR" altLang="en-US" dirty="0"/>
              <a:t> </a:t>
            </a:r>
            <a:r>
              <a:rPr lang="ko-KR" altLang="en-US" dirty="0" smtClean="0"/>
              <a:t>고려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03075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Digital Forensic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28029"/>
          </a:xfrm>
        </p:spPr>
        <p:txBody>
          <a:bodyPr/>
          <a:lstStyle/>
          <a:p>
            <a:r>
              <a:rPr lang="ko-KR" altLang="en-US" dirty="0" smtClean="0"/>
              <a:t>경쟁업체 관련 자료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86" y="2456622"/>
            <a:ext cx="5695950" cy="2819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970" y="3129787"/>
            <a:ext cx="4951343" cy="27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84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Forensic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Groupware message recovery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3" y="2422912"/>
            <a:ext cx="7804288" cy="17836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82512" y="4519033"/>
            <a:ext cx="7804288" cy="1020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분석된 </a:t>
            </a:r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r>
              <a:rPr lang="ko-KR" altLang="en-US" dirty="0" smtClean="0">
                <a:solidFill>
                  <a:schemeClr val="tx1"/>
                </a:solidFill>
              </a:rPr>
              <a:t>를 기반으로 유출경로와 방법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시기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대상 등을 특정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5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 rot="5400000">
            <a:off x="4543270" y="2997867"/>
            <a:ext cx="3865418" cy="151430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677195"/>
              </p:ext>
            </p:extLst>
          </p:nvPr>
        </p:nvGraphicFramePr>
        <p:xfrm>
          <a:off x="643019" y="1613942"/>
          <a:ext cx="5546325" cy="4189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556206" y="2771346"/>
            <a:ext cx="2133600" cy="1967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산업보안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Lifecycle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2462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</p:spPr>
        <p:txBody>
          <a:bodyPr/>
          <a:lstStyle/>
          <a:p>
            <a:pPr algn="ctr"/>
            <a:r>
              <a:rPr lang="en-US" altLang="ko-KR" dirty="0" smtClean="0"/>
              <a:t>Q &amp; A</a:t>
            </a:r>
            <a:endParaRPr lang="en-US" altLang="ko-KR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795" y="5295900"/>
            <a:ext cx="3190280" cy="1085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OWASP Korea Day </a:t>
            </a:r>
            <a:r>
              <a:rPr lang="en-US" sz="2400" dirty="0" smtClean="0"/>
              <a:t>2015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July </a:t>
            </a:r>
            <a:r>
              <a:rPr lang="en-US" sz="2400" dirty="0" smtClean="0"/>
              <a:t>12, 2015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99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 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8 years military cyber crime investigator experience</a:t>
            </a:r>
          </a:p>
          <a:p>
            <a:r>
              <a:rPr lang="en-US" altLang="ko-KR" dirty="0" smtClean="0"/>
              <a:t>7 years finance security, security consultant experience</a:t>
            </a:r>
          </a:p>
        </p:txBody>
      </p:sp>
    </p:spTree>
    <p:extLst>
      <p:ext uri="{BB962C8B-B14F-4D97-AF65-F5344CB8AC3E}">
        <p14:creationId xmlns:p14="http://schemas.microsoft.com/office/powerpoint/2010/main" val="253735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itchFamily="34" charset="0"/>
              <a:buChar char="●"/>
            </a:pPr>
            <a:r>
              <a:rPr lang="en-US" altLang="ko-KR" dirty="0"/>
              <a:t>Background</a:t>
            </a:r>
          </a:p>
          <a:p>
            <a:pPr>
              <a:buFont typeface="Calibri" pitchFamily="34" charset="0"/>
              <a:buChar char="●"/>
            </a:pPr>
            <a:r>
              <a:rPr lang="en-US" altLang="ko-KR" dirty="0" smtClean="0"/>
              <a:t>How Industrial data leak different</a:t>
            </a:r>
          </a:p>
          <a:p>
            <a:pPr>
              <a:buFont typeface="Calibri" pitchFamily="34" charset="0"/>
              <a:buChar char="●"/>
            </a:pPr>
            <a:r>
              <a:rPr lang="en-US" altLang="ko-KR" dirty="0"/>
              <a:t>The importance of </a:t>
            </a:r>
            <a:r>
              <a:rPr lang="en-US" altLang="ko-KR" dirty="0" smtClean="0"/>
              <a:t>application</a:t>
            </a:r>
          </a:p>
          <a:p>
            <a:pPr>
              <a:buFont typeface="Calibri" pitchFamily="34" charset="0"/>
              <a:buChar char="●"/>
            </a:pPr>
            <a:r>
              <a:rPr lang="en-US" altLang="ko-KR" dirty="0" smtClean="0"/>
              <a:t>Case studies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54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</p:spPr>
        <p:txBody>
          <a:bodyPr/>
          <a:lstStyle/>
          <a:p>
            <a:pPr algn="ctr"/>
            <a:r>
              <a:rPr lang="en-US" altLang="ko-KR" dirty="0" smtClean="0"/>
              <a:t>Background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795" y="5295900"/>
            <a:ext cx="3190280" cy="1085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OWASP Korea Day </a:t>
            </a:r>
            <a:r>
              <a:rPr lang="en-US" sz="2400" dirty="0" smtClean="0"/>
              <a:t>2015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July </a:t>
            </a:r>
            <a:r>
              <a:rPr lang="en-US" sz="2400" dirty="0" smtClean="0"/>
              <a:t>12, 2015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7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9125" y="1600199"/>
            <a:ext cx="8067675" cy="2394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첨단기술을 보유한 기업체</a:t>
            </a:r>
            <a:r>
              <a:rPr lang="en-US" altLang="ko-KR" dirty="0">
                <a:solidFill>
                  <a:schemeClr val="tx1"/>
                </a:solidFill>
              </a:rPr>
              <a:t>·</a:t>
            </a:r>
            <a:r>
              <a:rPr lang="ko-KR" altLang="en-US" dirty="0">
                <a:solidFill>
                  <a:schemeClr val="tx1"/>
                </a:solidFill>
              </a:rPr>
              <a:t>연구소를 대상으로 정보수집 활동을 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산업스파이를 적발하고 기밀유출에 관한 신고를 받는다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산업보안 </a:t>
            </a:r>
            <a:r>
              <a:rPr lang="ko-KR" altLang="en-US" dirty="0">
                <a:solidFill>
                  <a:schemeClr val="tx1"/>
                </a:solidFill>
              </a:rPr>
              <a:t>관련 정책 및 제도를 연구한다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보안교육을 </a:t>
            </a:r>
            <a:r>
              <a:rPr lang="ko-KR" altLang="en-US" dirty="0">
                <a:solidFill>
                  <a:schemeClr val="tx1"/>
                </a:solidFill>
              </a:rPr>
              <a:t>통하여 산업보안에 대한 의식을 고취시키기 위하여 보안교육을 실시한다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해외사례를 </a:t>
            </a:r>
            <a:r>
              <a:rPr lang="ko-KR" altLang="en-US" dirty="0">
                <a:solidFill>
                  <a:schemeClr val="tx1"/>
                </a:solidFill>
              </a:rPr>
              <a:t>수집하여 정보를 제공한다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산업보안전문가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한국직업사전</a:t>
            </a:r>
            <a:r>
              <a:rPr lang="en-US" altLang="ko-KR" sz="1600" dirty="0">
                <a:solidFill>
                  <a:schemeClr val="tx1"/>
                </a:solidFill>
              </a:rPr>
              <a:t>, 2011.12.30,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워크넷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산업보안이란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95387" y="4776311"/>
            <a:ext cx="6915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기업활동을 </a:t>
            </a:r>
            <a:r>
              <a:rPr lang="ko-KR" altLang="en-US" dirty="0"/>
              <a:t>위해 보호할 가치가 있는 인원</a:t>
            </a:r>
            <a:r>
              <a:rPr lang="en-US" altLang="ko-KR" dirty="0"/>
              <a:t>,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, </a:t>
            </a:r>
            <a:r>
              <a:rPr lang="ko-KR" altLang="en-US" dirty="0"/>
              <a:t>기술 등 제반 산업기밀의 침해 방지 및 관계없는 자에게 누설되지 않도록 보호하는 활동</a:t>
            </a:r>
          </a:p>
        </p:txBody>
      </p:sp>
      <p:sp>
        <p:nvSpPr>
          <p:cNvPr id="5" name="이등변 삼각형 4"/>
          <p:cNvSpPr/>
          <p:nvPr/>
        </p:nvSpPr>
        <p:spPr>
          <a:xfrm rot="10800000">
            <a:off x="1542833" y="4065972"/>
            <a:ext cx="6058334" cy="494214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 err="1" smtClean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31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범</a:t>
            </a:r>
            <a:r>
              <a:rPr lang="ko-KR" altLang="en-US" dirty="0"/>
              <a:t>위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826892"/>
              </p:ext>
            </p:extLst>
          </p:nvPr>
        </p:nvGraphicFramePr>
        <p:xfrm>
          <a:off x="942513" y="1802167"/>
          <a:ext cx="7411374" cy="3541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2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898870"/>
              </p:ext>
            </p:extLst>
          </p:nvPr>
        </p:nvGraphicFramePr>
        <p:xfrm>
          <a:off x="778213" y="2038350"/>
          <a:ext cx="7587574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왼쪽 중괄호 4"/>
          <p:cNvSpPr/>
          <p:nvPr/>
        </p:nvSpPr>
        <p:spPr>
          <a:xfrm>
            <a:off x="2257425" y="2038350"/>
            <a:ext cx="180975" cy="24479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10334" y="307764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ko-KR" altLang="en-US" dirty="0" smtClean="0"/>
              <a:t>금융보</a:t>
            </a:r>
            <a:r>
              <a:rPr lang="ko-KR" altLang="en-US" dirty="0"/>
              <a:t>안</a:t>
            </a:r>
          </a:p>
        </p:txBody>
      </p:sp>
      <p:sp>
        <p:nvSpPr>
          <p:cNvPr id="7" name="왼쪽 중괄호 6"/>
          <p:cNvSpPr/>
          <p:nvPr/>
        </p:nvSpPr>
        <p:spPr>
          <a:xfrm flipH="1">
            <a:off x="6686550" y="2038350"/>
            <a:ext cx="171450" cy="24479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20609" y="310514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ko-KR" altLang="en-US" dirty="0" smtClean="0"/>
              <a:t>산업보안</a:t>
            </a:r>
            <a:endParaRPr lang="ko-KR" altLang="en-US" dirty="0"/>
          </a:p>
        </p:txBody>
      </p:sp>
      <p:sp>
        <p:nvSpPr>
          <p:cNvPr id="3" name="설명선 1 2"/>
          <p:cNvSpPr/>
          <p:nvPr/>
        </p:nvSpPr>
        <p:spPr>
          <a:xfrm>
            <a:off x="1010333" y="5289551"/>
            <a:ext cx="3143377" cy="685528"/>
          </a:xfrm>
          <a:prstGeom prst="borderCallout1">
            <a:avLst>
              <a:gd name="adj1" fmla="val 18750"/>
              <a:gd name="adj2" fmla="val -8333"/>
              <a:gd name="adj3" fmla="val -256699"/>
              <a:gd name="adj4" fmla="val 15443"/>
            </a:avLst>
          </a:prstGeom>
          <a:solidFill>
            <a:schemeClr val="bg2"/>
          </a:solidFill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정보의 범위는 신용정보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등 금융정보와 개인정보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설명선 1 8"/>
          <p:cNvSpPr/>
          <p:nvPr/>
        </p:nvSpPr>
        <p:spPr>
          <a:xfrm flipH="1">
            <a:off x="4967114" y="5298332"/>
            <a:ext cx="3252757" cy="685528"/>
          </a:xfrm>
          <a:prstGeom prst="borderCallout1">
            <a:avLst>
              <a:gd name="adj1" fmla="val 18750"/>
              <a:gd name="adj2" fmla="val -8333"/>
              <a:gd name="adj3" fmla="val -256699"/>
              <a:gd name="adj4" fmla="val 19506"/>
            </a:avLst>
          </a:prstGeom>
          <a:solidFill>
            <a:schemeClr val="bg2"/>
          </a:solidFill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정보의 범위는 제조기술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실험자료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단가자료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등의 제조공정</a:t>
            </a:r>
            <a:r>
              <a:rPr lang="en-US" altLang="ko-KR" sz="1100" dirty="0" smtClean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기술자료와 영업비밀자료 등이 포함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1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Samsung">
    <a:dk1>
      <a:srgbClr val="656262"/>
    </a:dk1>
    <a:lt1>
      <a:sysClr val="window" lastClr="FFFFFF"/>
    </a:lt1>
    <a:dk2>
      <a:srgbClr val="FFFFFF"/>
    </a:dk2>
    <a:lt2>
      <a:srgbClr val="014694"/>
    </a:lt2>
    <a:accent1>
      <a:srgbClr val="00A9E0"/>
    </a:accent1>
    <a:accent2>
      <a:srgbClr val="D594CF"/>
    </a:accent2>
    <a:accent3>
      <a:srgbClr val="BAD7C5"/>
    </a:accent3>
    <a:accent4>
      <a:srgbClr val="CCE99D"/>
    </a:accent4>
    <a:accent5>
      <a:srgbClr val="F9B13F"/>
    </a:accent5>
    <a:accent6>
      <a:srgbClr val="D6DCE4"/>
    </a:accent6>
    <a:hlink>
      <a:srgbClr val="00477F"/>
    </a:hlink>
    <a:folHlink>
      <a:srgbClr val="00477F"/>
    </a:folHlink>
  </a:clrScheme>
  <a:fontScheme name="Modele_Complet_Groupe_Solucom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1430</Words>
  <Application>Microsoft Office PowerPoint</Application>
  <PresentationFormat>화면 슬라이드 쇼(4:3)</PresentationFormat>
  <Paragraphs>278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Gill Sans</vt:lpstr>
      <vt:lpstr>가는각진제목체</vt:lpstr>
      <vt:lpstr>맑은 고딕</vt:lpstr>
      <vt:lpstr>Arial</vt:lpstr>
      <vt:lpstr>Calibri</vt:lpstr>
      <vt:lpstr>Cambria Math</vt:lpstr>
      <vt:lpstr>Times New Roman</vt:lpstr>
      <vt:lpstr>Office Theme</vt:lpstr>
      <vt:lpstr>내부기밀정보 유출방지를 위한 산업보안 중요성</vt:lpstr>
      <vt:lpstr>Prevention</vt:lpstr>
      <vt:lpstr>PowerPoint 프레젠테이션</vt:lpstr>
      <vt:lpstr>About me</vt:lpstr>
      <vt:lpstr>Agenda</vt:lpstr>
      <vt:lpstr>Background</vt:lpstr>
      <vt:lpstr>산업보안이란</vt:lpstr>
      <vt:lpstr>범위</vt:lpstr>
      <vt:lpstr>특징</vt:lpstr>
      <vt:lpstr>현황</vt:lpstr>
      <vt:lpstr>현황</vt:lpstr>
      <vt:lpstr>현황</vt:lpstr>
      <vt:lpstr>현황</vt:lpstr>
      <vt:lpstr>현황</vt:lpstr>
      <vt:lpstr>현황</vt:lpstr>
      <vt:lpstr>현황</vt:lpstr>
      <vt:lpstr>현황</vt:lpstr>
      <vt:lpstr>산업보안 유출사고의 판례</vt:lpstr>
      <vt:lpstr>산업보안 유출사고의 판례</vt:lpstr>
      <vt:lpstr>산업보안 유출사고의 판례</vt:lpstr>
      <vt:lpstr>비밀관리성</vt:lpstr>
      <vt:lpstr>How Industrial data leak different</vt:lpstr>
      <vt:lpstr>What is different</vt:lpstr>
      <vt:lpstr>What is different</vt:lpstr>
      <vt:lpstr>The importance of application</vt:lpstr>
      <vt:lpstr>Why application security?</vt:lpstr>
      <vt:lpstr>Why application security?</vt:lpstr>
      <vt:lpstr>Security Control</vt:lpstr>
      <vt:lpstr>OWASP Guide</vt:lpstr>
      <vt:lpstr>OWASP Guide</vt:lpstr>
      <vt:lpstr>Case Studies</vt:lpstr>
      <vt:lpstr>Case sumary</vt:lpstr>
      <vt:lpstr>조사방법의 특징</vt:lpstr>
      <vt:lpstr>현장조사</vt:lpstr>
      <vt:lpstr>Digital Forensic</vt:lpstr>
      <vt:lpstr>Digital Forensic</vt:lpstr>
      <vt:lpstr>Digital Forensic</vt:lpstr>
      <vt:lpstr>결론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Calder</dc:creator>
  <cp:lastModifiedBy>TED-PC</cp:lastModifiedBy>
  <cp:revision>50</cp:revision>
  <dcterms:created xsi:type="dcterms:W3CDTF">2013-10-03T18:23:08Z</dcterms:created>
  <dcterms:modified xsi:type="dcterms:W3CDTF">2015-06-10T04:30:37Z</dcterms:modified>
</cp:coreProperties>
</file>