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36" r:id="rId3"/>
    <p:sldId id="337" r:id="rId4"/>
    <p:sldId id="371" r:id="rId5"/>
    <p:sldId id="369" r:id="rId6"/>
    <p:sldId id="368" r:id="rId7"/>
    <p:sldId id="355" r:id="rId8"/>
    <p:sldId id="357" r:id="rId9"/>
    <p:sldId id="359" r:id="rId10"/>
    <p:sldId id="372" r:id="rId11"/>
    <p:sldId id="358" r:id="rId12"/>
    <p:sldId id="365" r:id="rId13"/>
    <p:sldId id="362" r:id="rId14"/>
    <p:sldId id="361" r:id="rId15"/>
    <p:sldId id="370" r:id="rId16"/>
    <p:sldId id="366" r:id="rId17"/>
    <p:sldId id="364" r:id="rId18"/>
    <p:sldId id="373" r:id="rId19"/>
    <p:sldId id="350"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1" hangingPunct="1">
      <a:defRPr kern="1200">
        <a:solidFill>
          <a:schemeClr val="tx1"/>
        </a:solidFill>
        <a:latin typeface="Times New Roman" pitchFamily="18" charset="0"/>
        <a:ea typeface="+mn-ea"/>
        <a:cs typeface="+mn-cs"/>
      </a:defRPr>
    </a:lvl6pPr>
    <a:lvl7pPr marL="2743200" algn="l" defTabSz="914400" rtl="0" eaLnBrk="1" latinLnBrk="1" hangingPunct="1">
      <a:defRPr kern="1200">
        <a:solidFill>
          <a:schemeClr val="tx1"/>
        </a:solidFill>
        <a:latin typeface="Times New Roman" pitchFamily="18" charset="0"/>
        <a:ea typeface="+mn-ea"/>
        <a:cs typeface="+mn-cs"/>
      </a:defRPr>
    </a:lvl7pPr>
    <a:lvl8pPr marL="3200400" algn="l" defTabSz="914400" rtl="0" eaLnBrk="1" latinLnBrk="1" hangingPunct="1">
      <a:defRPr kern="1200">
        <a:solidFill>
          <a:schemeClr val="tx1"/>
        </a:solidFill>
        <a:latin typeface="Times New Roman" pitchFamily="18" charset="0"/>
        <a:ea typeface="+mn-ea"/>
        <a:cs typeface="+mn-cs"/>
      </a:defRPr>
    </a:lvl8pPr>
    <a:lvl9pPr marL="3657600" algn="l" defTabSz="914400" rtl="0" eaLnBrk="1" latinLnBrk="1"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6F6"/>
    <a:srgbClr val="009CFF"/>
    <a:srgbClr val="1970B4"/>
    <a:srgbClr val="333399"/>
    <a:srgbClr val="CDCDDE"/>
    <a:srgbClr val="E8E8EF"/>
    <a:srgbClr val="EAEAEA"/>
    <a:srgbClr val="B2B2B2"/>
    <a:srgbClr val="FF7401"/>
    <a:srgbClr val="FC92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3933" autoAdjust="0"/>
  </p:normalViewPr>
  <p:slideViewPr>
    <p:cSldViewPr snapToGrid="0">
      <p:cViewPr varScale="1">
        <p:scale>
          <a:sx n="100" d="100"/>
          <a:sy n="100" d="100"/>
        </p:scale>
        <p:origin x="99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굴림" charset="-127"/>
              </a:defRPr>
            </a:lvl1pPr>
          </a:lstStyle>
          <a:p>
            <a:pPr>
              <a:defRPr/>
            </a:pPr>
            <a:endParaRPr lang="en-US" altLang="ko-KR"/>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굴림" charset="-127"/>
              </a:defRPr>
            </a:lvl1pPr>
          </a:lstStyle>
          <a:p>
            <a:pPr>
              <a:defRPr/>
            </a:pPr>
            <a:endParaRPr lang="en-US" altLang="ko-KR"/>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ko-KR" noProof="0"/>
              <a:t>Click to edit Master text styles</a:t>
            </a:r>
          </a:p>
          <a:p>
            <a:pPr lvl="1"/>
            <a:r>
              <a:rPr lang="en-US" altLang="ko-KR" noProof="0"/>
              <a:t>Second level</a:t>
            </a:r>
          </a:p>
          <a:p>
            <a:pPr lvl="2"/>
            <a:r>
              <a:rPr lang="en-US" altLang="ko-KR" noProof="0"/>
              <a:t>Third level</a:t>
            </a:r>
          </a:p>
          <a:p>
            <a:pPr lvl="3"/>
            <a:r>
              <a:rPr lang="en-US" altLang="ko-KR" noProof="0"/>
              <a:t>Fourth level</a:t>
            </a:r>
          </a:p>
          <a:p>
            <a:pPr lvl="4"/>
            <a:r>
              <a:rPr lang="en-US" altLang="ko-KR"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굴림" charset="-127"/>
              </a:defRPr>
            </a:lvl1pPr>
          </a:lstStyle>
          <a:p>
            <a:pPr>
              <a:defRPr/>
            </a:pPr>
            <a:endParaRPr lang="en-US" altLang="ko-KR"/>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굴림" charset="-127"/>
              </a:defRPr>
            </a:lvl1pPr>
          </a:lstStyle>
          <a:p>
            <a:pPr>
              <a:defRPr/>
            </a:pPr>
            <a:fld id="{A3144F6A-F3D0-486F-87B1-77FA7274912A}" type="slidenum">
              <a:rPr lang="en-US" altLang="ko-KR"/>
              <a:pPr>
                <a:defRPr/>
              </a:pPr>
              <a:t>‹#›</a:t>
            </a:fld>
            <a:endParaRPr lang="en-US" altLang="ko-KR" dirty="0"/>
          </a:p>
        </p:txBody>
      </p:sp>
    </p:spTree>
    <p:extLst>
      <p:ext uri="{BB962C8B-B14F-4D97-AF65-F5344CB8AC3E}">
        <p14:creationId xmlns:p14="http://schemas.microsoft.com/office/powerpoint/2010/main" val="16727492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슬라이드 이미지 개체 틀 1"/>
          <p:cNvSpPr>
            <a:spLocks noGrp="1" noRot="1" noChangeAspect="1" noTextEdit="1"/>
          </p:cNvSpPr>
          <p:nvPr>
            <p:ph type="sldImg"/>
          </p:nvPr>
        </p:nvSpPr>
        <p:spPr>
          <a:ln/>
        </p:spPr>
      </p:sp>
      <p:sp>
        <p:nvSpPr>
          <p:cNvPr id="31747"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itchFamily="34" charset="0"/>
            </a:endParaRPr>
          </a:p>
        </p:txBody>
      </p:sp>
      <p:sp>
        <p:nvSpPr>
          <p:cNvPr id="31748"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18233567-867B-49BC-828D-DC2365DC527C}" type="slidenum">
              <a:rPr lang="en-US" altLang="ko-KR" smtClean="0">
                <a:latin typeface="Arial" pitchFamily="34" charset="0"/>
                <a:ea typeface="굴림" pitchFamily="50" charset="-127"/>
              </a:rPr>
              <a:pPr eaLnBrk="1" hangingPunct="1"/>
              <a:t>1</a:t>
            </a:fld>
            <a:endParaRPr lang="en-US" altLang="ko-KR">
              <a:latin typeface="Arial" pitchFamily="34" charset="0"/>
              <a:ea typeface="굴림" pitchFamily="50" charset="-127"/>
            </a:endParaRPr>
          </a:p>
        </p:txBody>
      </p:sp>
    </p:spTree>
    <p:extLst>
      <p:ext uri="{BB962C8B-B14F-4D97-AF65-F5344CB8AC3E}">
        <p14:creationId xmlns:p14="http://schemas.microsoft.com/office/powerpoint/2010/main" val="331398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A3144F6A-F3D0-486F-87B1-77FA7274912A}" type="slidenum">
              <a:rPr lang="en-US" altLang="ko-KR" smtClean="0"/>
              <a:pPr>
                <a:defRPr/>
              </a:pPr>
              <a:t>3</a:t>
            </a:fld>
            <a:endParaRPr lang="en-US" altLang="ko-KR" dirty="0"/>
          </a:p>
        </p:txBody>
      </p:sp>
    </p:spTree>
    <p:extLst>
      <p:ext uri="{BB962C8B-B14F-4D97-AF65-F5344CB8AC3E}">
        <p14:creationId xmlns:p14="http://schemas.microsoft.com/office/powerpoint/2010/main" val="1433059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A3144F6A-F3D0-486F-87B1-77FA7274912A}" type="slidenum">
              <a:rPr lang="en-US" altLang="ko-KR" smtClean="0"/>
              <a:pPr>
                <a:defRPr/>
              </a:pPr>
              <a:t>4</a:t>
            </a:fld>
            <a:endParaRPr lang="en-US" altLang="ko-KR" dirty="0"/>
          </a:p>
        </p:txBody>
      </p:sp>
    </p:spTree>
    <p:extLst>
      <p:ext uri="{BB962C8B-B14F-4D97-AF65-F5344CB8AC3E}">
        <p14:creationId xmlns:p14="http://schemas.microsoft.com/office/powerpoint/2010/main" val="3276424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A3144F6A-F3D0-486F-87B1-77FA7274912A}" type="slidenum">
              <a:rPr lang="en-US" altLang="ko-KR" smtClean="0"/>
              <a:pPr>
                <a:defRPr/>
              </a:pPr>
              <a:t>5</a:t>
            </a:fld>
            <a:endParaRPr lang="en-US" altLang="ko-KR" dirty="0"/>
          </a:p>
        </p:txBody>
      </p:sp>
    </p:spTree>
    <p:extLst>
      <p:ext uri="{BB962C8B-B14F-4D97-AF65-F5344CB8AC3E}">
        <p14:creationId xmlns:p14="http://schemas.microsoft.com/office/powerpoint/2010/main" val="3816082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A3144F6A-F3D0-486F-87B1-77FA7274912A}" type="slidenum">
              <a:rPr lang="en-US" altLang="ko-KR" smtClean="0"/>
              <a:pPr>
                <a:defRPr/>
              </a:pPr>
              <a:t>6</a:t>
            </a:fld>
            <a:endParaRPr lang="en-US" altLang="ko-KR" dirty="0"/>
          </a:p>
        </p:txBody>
      </p:sp>
    </p:spTree>
    <p:extLst>
      <p:ext uri="{BB962C8B-B14F-4D97-AF65-F5344CB8AC3E}">
        <p14:creationId xmlns:p14="http://schemas.microsoft.com/office/powerpoint/2010/main" val="3973526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A3144F6A-F3D0-486F-87B1-77FA7274912A}" type="slidenum">
              <a:rPr lang="en-US" altLang="ko-KR" smtClean="0"/>
              <a:pPr>
                <a:defRPr/>
              </a:pPr>
              <a:t>10</a:t>
            </a:fld>
            <a:endParaRPr lang="en-US" altLang="ko-KR" dirty="0"/>
          </a:p>
        </p:txBody>
      </p:sp>
    </p:spTree>
    <p:extLst>
      <p:ext uri="{BB962C8B-B14F-4D97-AF65-F5344CB8AC3E}">
        <p14:creationId xmlns:p14="http://schemas.microsoft.com/office/powerpoint/2010/main" val="389026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A3144F6A-F3D0-486F-87B1-77FA7274912A}" type="slidenum">
              <a:rPr lang="en-US" altLang="ko-KR" smtClean="0"/>
              <a:pPr>
                <a:defRPr/>
              </a:pPr>
              <a:t>18</a:t>
            </a:fld>
            <a:endParaRPr lang="en-US" altLang="ko-KR" dirty="0"/>
          </a:p>
        </p:txBody>
      </p:sp>
    </p:spTree>
    <p:extLst>
      <p:ext uri="{BB962C8B-B14F-4D97-AF65-F5344CB8AC3E}">
        <p14:creationId xmlns:p14="http://schemas.microsoft.com/office/powerpoint/2010/main" val="5942537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owasp.org/index.php/Seoul"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Rectangle 15"/>
          <p:cNvSpPr>
            <a:spLocks noChangeArrowheads="1"/>
          </p:cNvSpPr>
          <p:nvPr/>
        </p:nvSpPr>
        <p:spPr bwMode="auto">
          <a:xfrm>
            <a:off x="1447800" y="762000"/>
            <a:ext cx="7696200" cy="49530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ko-KR" altLang="ko-KR">
              <a:latin typeface="Tahoma" pitchFamily="34" charset="0"/>
              <a:ea typeface="굴림" pitchFamily="50" charset="-127"/>
            </a:endParaRPr>
          </a:p>
        </p:txBody>
      </p:sp>
      <p:sp>
        <p:nvSpPr>
          <p:cNvPr id="5" name="Rectangle 4"/>
          <p:cNvSpPr>
            <a:spLocks noChangeArrowheads="1"/>
          </p:cNvSpPr>
          <p:nvPr/>
        </p:nvSpPr>
        <p:spPr bwMode="auto">
          <a:xfrm>
            <a:off x="0" y="0"/>
            <a:ext cx="9144000" cy="6096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ko-KR" altLang="ko-KR">
              <a:latin typeface="Tahoma" pitchFamily="34" charset="0"/>
              <a:ea typeface="굴림" pitchFamily="50" charset="-127"/>
            </a:endParaRPr>
          </a:p>
        </p:txBody>
      </p:sp>
      <p:sp>
        <p:nvSpPr>
          <p:cNvPr id="6" name="Rectangle 5"/>
          <p:cNvSpPr>
            <a:spLocks noChangeArrowheads="1"/>
          </p:cNvSpPr>
          <p:nvPr/>
        </p:nvSpPr>
        <p:spPr bwMode="auto">
          <a:xfrm>
            <a:off x="0" y="5715000"/>
            <a:ext cx="9144000" cy="114935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ko-KR" altLang="en-US">
              <a:ea typeface="굴림" pitchFamily="50" charset="-127"/>
            </a:endParaRPr>
          </a:p>
        </p:txBody>
      </p:sp>
      <p:sp>
        <p:nvSpPr>
          <p:cNvPr id="8" name="Text Box 9"/>
          <p:cNvSpPr txBox="1">
            <a:spLocks noChangeArrowheads="1"/>
          </p:cNvSpPr>
          <p:nvPr/>
        </p:nvSpPr>
        <p:spPr bwMode="auto">
          <a:xfrm>
            <a:off x="4038600" y="5165725"/>
            <a:ext cx="4191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defRPr/>
            </a:pPr>
            <a:r>
              <a:rPr lang="en-US" altLang="ko-KR" sz="1000" dirty="0">
                <a:solidFill>
                  <a:srgbClr val="969696"/>
                </a:solidFill>
                <a:latin typeface="Tahoma" pitchFamily="34" charset="0"/>
                <a:ea typeface="굴림" pitchFamily="50" charset="-127"/>
              </a:rPr>
              <a:t>Copyright © The OWASP Seoul Chapter</a:t>
            </a:r>
          </a:p>
          <a:p>
            <a:pPr eaLnBrk="1" hangingPunct="1">
              <a:defRPr/>
            </a:pPr>
            <a:r>
              <a:rPr lang="en-US" altLang="ko-KR" sz="1000" dirty="0">
                <a:solidFill>
                  <a:srgbClr val="969696"/>
                </a:solidFill>
                <a:latin typeface="Tahoma" pitchFamily="34" charset="0"/>
                <a:ea typeface="굴림" pitchFamily="50" charset="-127"/>
              </a:rPr>
              <a:t>Permission is granted to copy, distribute and/or modify this document under the terms of the OWASP License.</a:t>
            </a:r>
          </a:p>
        </p:txBody>
      </p:sp>
      <p:sp>
        <p:nvSpPr>
          <p:cNvPr id="9" name="Rectangle 14"/>
          <p:cNvSpPr>
            <a:spLocks noChangeArrowheads="1"/>
          </p:cNvSpPr>
          <p:nvPr/>
        </p:nvSpPr>
        <p:spPr bwMode="auto">
          <a:xfrm>
            <a:off x="0" y="609600"/>
            <a:ext cx="9144000" cy="152400"/>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ko-KR" altLang="ko-KR">
              <a:latin typeface="Tahoma" pitchFamily="34" charset="0"/>
              <a:ea typeface="굴림" pitchFamily="50" charset="-127"/>
            </a:endParaRPr>
          </a:p>
        </p:txBody>
      </p:sp>
      <p:sp>
        <p:nvSpPr>
          <p:cNvPr id="10" name="Rectangle 16"/>
          <p:cNvSpPr>
            <a:spLocks noChangeArrowheads="1"/>
          </p:cNvSpPr>
          <p:nvPr/>
        </p:nvSpPr>
        <p:spPr bwMode="auto">
          <a:xfrm>
            <a:off x="6350" y="755650"/>
            <a:ext cx="1417638" cy="3740150"/>
          </a:xfrm>
          <a:prstGeom prst="rect">
            <a:avLst/>
          </a:prstGeom>
          <a:solidFill>
            <a:srgbClr val="003399">
              <a:alpha val="5882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ko-KR" altLang="ko-KR">
              <a:latin typeface="Tahoma" pitchFamily="34" charset="0"/>
              <a:ea typeface="굴림" pitchFamily="50" charset="-127"/>
            </a:endParaRPr>
          </a:p>
        </p:txBody>
      </p:sp>
      <p:sp>
        <p:nvSpPr>
          <p:cNvPr id="11" name="Rectangle 18"/>
          <p:cNvSpPr>
            <a:spLocks noChangeArrowheads="1"/>
          </p:cNvSpPr>
          <p:nvPr/>
        </p:nvSpPr>
        <p:spPr bwMode="auto">
          <a:xfrm>
            <a:off x="6350" y="5302250"/>
            <a:ext cx="1417638" cy="412750"/>
          </a:xfrm>
          <a:prstGeom prst="rect">
            <a:avLst/>
          </a:prstGeom>
          <a:gradFill rotWithShape="0">
            <a:gsLst>
              <a:gs pos="0">
                <a:schemeClr val="tx1"/>
              </a:gs>
              <a:gs pos="100000">
                <a:schemeClr val="tx1">
                  <a:gamma/>
                  <a:shade val="0"/>
                  <a:invGamma/>
                </a:schemeClr>
              </a:gs>
            </a:gsLst>
            <a:lin ang="5400000" scaled="1"/>
          </a:gradFill>
          <a:ln w="9525">
            <a:noFill/>
            <a:miter lim="800000"/>
            <a:headEnd/>
            <a:tailEnd/>
          </a:ln>
          <a:effectLst/>
        </p:spPr>
        <p:txBody>
          <a:bodyPr wrap="none" anchor="ctr"/>
          <a:lstStyle/>
          <a:p>
            <a:pPr algn="ctr">
              <a:defRPr/>
            </a:pPr>
            <a:endParaRPr lang="ko-KR" altLang="ko-KR" dirty="0">
              <a:latin typeface="Tahoma" pitchFamily="34" charset="0"/>
              <a:ea typeface="굴림" pitchFamily="50" charset="-127"/>
            </a:endParaRPr>
          </a:p>
        </p:txBody>
      </p:sp>
      <p:sp>
        <p:nvSpPr>
          <p:cNvPr id="12" name="Rectangle 19"/>
          <p:cNvSpPr>
            <a:spLocks noChangeArrowheads="1"/>
          </p:cNvSpPr>
          <p:nvPr/>
        </p:nvSpPr>
        <p:spPr bwMode="auto">
          <a:xfrm>
            <a:off x="6350" y="4845050"/>
            <a:ext cx="1417638" cy="565150"/>
          </a:xfrm>
          <a:prstGeom prst="rect">
            <a:avLst/>
          </a:prstGeom>
          <a:solidFill>
            <a:srgbClr val="339933">
              <a:alpha val="7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ko-KR" altLang="ko-KR">
              <a:latin typeface="Tahoma" pitchFamily="34" charset="0"/>
              <a:ea typeface="굴림" pitchFamily="50" charset="-127"/>
            </a:endParaRPr>
          </a:p>
        </p:txBody>
      </p:sp>
      <p:sp>
        <p:nvSpPr>
          <p:cNvPr id="13" name="Rectangle 20"/>
          <p:cNvSpPr>
            <a:spLocks noChangeArrowheads="1"/>
          </p:cNvSpPr>
          <p:nvPr/>
        </p:nvSpPr>
        <p:spPr bwMode="auto">
          <a:xfrm>
            <a:off x="6350" y="2667000"/>
            <a:ext cx="1417638" cy="1219200"/>
          </a:xfrm>
          <a:prstGeom prst="rect">
            <a:avLst/>
          </a:prstGeom>
          <a:solidFill>
            <a:srgbClr val="003366">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ko-KR" altLang="ko-KR">
              <a:latin typeface="Tahoma" pitchFamily="34" charset="0"/>
              <a:ea typeface="굴림" pitchFamily="50" charset="-127"/>
            </a:endParaRPr>
          </a:p>
        </p:txBody>
      </p:sp>
      <p:sp>
        <p:nvSpPr>
          <p:cNvPr id="14" name="Rectangle 21"/>
          <p:cNvSpPr>
            <a:spLocks noChangeArrowheads="1"/>
          </p:cNvSpPr>
          <p:nvPr/>
        </p:nvSpPr>
        <p:spPr bwMode="auto">
          <a:xfrm>
            <a:off x="1452563" y="2667000"/>
            <a:ext cx="681037" cy="1219200"/>
          </a:xfrm>
          <a:prstGeom prst="rect">
            <a:avLst/>
          </a:prstGeom>
          <a:solidFill>
            <a:srgbClr val="339933">
              <a:alpha val="7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ko-KR" altLang="ko-KR">
              <a:latin typeface="Tahoma" pitchFamily="34" charset="0"/>
              <a:ea typeface="굴림" pitchFamily="50" charset="-127"/>
            </a:endParaRPr>
          </a:p>
        </p:txBody>
      </p:sp>
      <p:sp>
        <p:nvSpPr>
          <p:cNvPr id="15" name="Rectangle 22"/>
          <p:cNvSpPr>
            <a:spLocks noChangeArrowheads="1"/>
          </p:cNvSpPr>
          <p:nvPr/>
        </p:nvSpPr>
        <p:spPr bwMode="auto">
          <a:xfrm>
            <a:off x="2170113" y="2667000"/>
            <a:ext cx="681037" cy="1219200"/>
          </a:xfrm>
          <a:prstGeom prst="rect">
            <a:avLst/>
          </a:prstGeom>
          <a:solidFill>
            <a:srgbClr val="339933">
              <a:alpha val="7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ko-KR" altLang="ko-KR">
              <a:latin typeface="Tahoma" pitchFamily="34" charset="0"/>
              <a:ea typeface="굴림" pitchFamily="50" charset="-127"/>
            </a:endParaRPr>
          </a:p>
        </p:txBody>
      </p:sp>
      <p:sp>
        <p:nvSpPr>
          <p:cNvPr id="16" name="Rectangle 23"/>
          <p:cNvSpPr>
            <a:spLocks noChangeArrowheads="1"/>
          </p:cNvSpPr>
          <p:nvPr/>
        </p:nvSpPr>
        <p:spPr bwMode="auto">
          <a:xfrm>
            <a:off x="0" y="2641600"/>
            <a:ext cx="9144000" cy="269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ko-KR" altLang="ko-KR">
              <a:latin typeface="Tahoma" pitchFamily="34" charset="0"/>
              <a:ea typeface="굴림" pitchFamily="50" charset="-127"/>
            </a:endParaRPr>
          </a:p>
        </p:txBody>
      </p:sp>
      <p:sp>
        <p:nvSpPr>
          <p:cNvPr id="17" name="Text Box 26"/>
          <p:cNvSpPr txBox="1">
            <a:spLocks noChangeArrowheads="1"/>
          </p:cNvSpPr>
          <p:nvPr/>
        </p:nvSpPr>
        <p:spPr bwMode="auto">
          <a:xfrm>
            <a:off x="4038600" y="5937250"/>
            <a:ext cx="5105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defRPr/>
            </a:pPr>
            <a:r>
              <a:rPr lang="en-US" altLang="ko-KR" sz="2800" b="1" dirty="0">
                <a:solidFill>
                  <a:srgbClr val="EAEAEA"/>
                </a:solidFill>
                <a:latin typeface="Tahoma" pitchFamily="34" charset="0"/>
                <a:ea typeface="굴림" pitchFamily="50" charset="-127"/>
              </a:rPr>
              <a:t>The OWASP Seoul Chapter</a:t>
            </a:r>
          </a:p>
        </p:txBody>
      </p:sp>
      <p:sp>
        <p:nvSpPr>
          <p:cNvPr id="18" name="Rectangle 28"/>
          <p:cNvSpPr>
            <a:spLocks noChangeArrowheads="1"/>
          </p:cNvSpPr>
          <p:nvPr/>
        </p:nvSpPr>
        <p:spPr bwMode="auto">
          <a:xfrm>
            <a:off x="8462963" y="2667000"/>
            <a:ext cx="681037" cy="1219200"/>
          </a:xfrm>
          <a:prstGeom prst="rect">
            <a:avLst/>
          </a:prstGeom>
          <a:solidFill>
            <a:srgbClr val="339933">
              <a:alpha val="7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ko-KR" altLang="ko-KR">
              <a:latin typeface="Tahoma" pitchFamily="34" charset="0"/>
              <a:ea typeface="굴림" pitchFamily="50" charset="-127"/>
            </a:endParaRPr>
          </a:p>
        </p:txBody>
      </p:sp>
      <p:sp>
        <p:nvSpPr>
          <p:cNvPr id="19" name="Freeform 29"/>
          <p:cNvSpPr>
            <a:spLocks/>
          </p:cNvSpPr>
          <p:nvPr/>
        </p:nvSpPr>
        <p:spPr bwMode="auto">
          <a:xfrm>
            <a:off x="2705100" y="2667000"/>
            <a:ext cx="1028700" cy="1219200"/>
          </a:xfrm>
          <a:custGeom>
            <a:avLst/>
            <a:gdLst>
              <a:gd name="T0" fmla="*/ 0 w 456"/>
              <a:gd name="T1" fmla="*/ 0 h 528"/>
              <a:gd name="T2" fmla="*/ 0 w 456"/>
              <a:gd name="T3" fmla="*/ 2147483647 h 528"/>
              <a:gd name="T4" fmla="*/ 977122877 w 456"/>
              <a:gd name="T5" fmla="*/ 2147483647 h 528"/>
              <a:gd name="T6" fmla="*/ 2147483647 w 456"/>
              <a:gd name="T7" fmla="*/ 1386295055 h 528"/>
              <a:gd name="T8" fmla="*/ 2147483647 w 456"/>
              <a:gd name="T9" fmla="*/ 5331691 h 528"/>
              <a:gd name="T10" fmla="*/ 0 w 456"/>
              <a:gd name="T11" fmla="*/ 0 h 5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6" h="528">
                <a:moveTo>
                  <a:pt x="0" y="0"/>
                </a:moveTo>
                <a:lnTo>
                  <a:pt x="0" y="528"/>
                </a:lnTo>
                <a:lnTo>
                  <a:pt x="192" y="528"/>
                </a:lnTo>
                <a:lnTo>
                  <a:pt x="452" y="260"/>
                </a:lnTo>
                <a:lnTo>
                  <a:pt x="456" y="1"/>
                </a:lnTo>
                <a:lnTo>
                  <a:pt x="0" y="0"/>
                </a:lnTo>
                <a:close/>
              </a:path>
            </a:pathLst>
          </a:custGeom>
          <a:solidFill>
            <a:srgbClr val="339933">
              <a:alpha val="3294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20" name="Freeform 30"/>
          <p:cNvSpPr>
            <a:spLocks/>
          </p:cNvSpPr>
          <p:nvPr/>
        </p:nvSpPr>
        <p:spPr bwMode="auto">
          <a:xfrm rot="10800000">
            <a:off x="7385050" y="2667000"/>
            <a:ext cx="1028700" cy="1219200"/>
          </a:xfrm>
          <a:custGeom>
            <a:avLst/>
            <a:gdLst>
              <a:gd name="T0" fmla="*/ 0 w 456"/>
              <a:gd name="T1" fmla="*/ 0 h 528"/>
              <a:gd name="T2" fmla="*/ 0 w 456"/>
              <a:gd name="T3" fmla="*/ 2147483647 h 528"/>
              <a:gd name="T4" fmla="*/ 977122877 w 456"/>
              <a:gd name="T5" fmla="*/ 2147483647 h 528"/>
              <a:gd name="T6" fmla="*/ 2147483647 w 456"/>
              <a:gd name="T7" fmla="*/ 1386295055 h 528"/>
              <a:gd name="T8" fmla="*/ 2147483647 w 456"/>
              <a:gd name="T9" fmla="*/ 5331691 h 528"/>
              <a:gd name="T10" fmla="*/ 0 w 456"/>
              <a:gd name="T11" fmla="*/ 0 h 5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6" h="528">
                <a:moveTo>
                  <a:pt x="0" y="0"/>
                </a:moveTo>
                <a:lnTo>
                  <a:pt x="0" y="528"/>
                </a:lnTo>
                <a:lnTo>
                  <a:pt x="192" y="528"/>
                </a:lnTo>
                <a:lnTo>
                  <a:pt x="452" y="260"/>
                </a:lnTo>
                <a:lnTo>
                  <a:pt x="456" y="1"/>
                </a:lnTo>
                <a:lnTo>
                  <a:pt x="0" y="0"/>
                </a:lnTo>
                <a:close/>
              </a:path>
            </a:pathLst>
          </a:custGeom>
          <a:solidFill>
            <a:srgbClr val="339933">
              <a:alpha val="3294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21" name="Text Box 33"/>
          <p:cNvSpPr txBox="1">
            <a:spLocks noChangeArrowheads="1"/>
          </p:cNvSpPr>
          <p:nvPr/>
        </p:nvSpPr>
        <p:spPr bwMode="auto">
          <a:xfrm>
            <a:off x="1524000" y="4229100"/>
            <a:ext cx="266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defRPr/>
            </a:pPr>
            <a:r>
              <a:rPr lang="en-US" altLang="ko-KR" sz="2800" b="1" dirty="0">
                <a:solidFill>
                  <a:srgbClr val="777777"/>
                </a:solidFill>
                <a:latin typeface="Tahoma" pitchFamily="34" charset="0"/>
                <a:ea typeface="굴림" pitchFamily="50" charset="-127"/>
              </a:rPr>
              <a:t>OWASP</a:t>
            </a:r>
          </a:p>
        </p:txBody>
      </p:sp>
      <p:sp>
        <p:nvSpPr>
          <p:cNvPr id="22" name="Text Box 34"/>
          <p:cNvSpPr txBox="1">
            <a:spLocks noChangeArrowheads="1"/>
          </p:cNvSpPr>
          <p:nvPr/>
        </p:nvSpPr>
        <p:spPr bwMode="auto">
          <a:xfrm>
            <a:off x="4038600" y="6326188"/>
            <a:ext cx="4800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defRPr/>
            </a:pPr>
            <a:r>
              <a:rPr lang="en-US" altLang="ko-KR" sz="1600" u="sng" dirty="0">
                <a:solidFill>
                  <a:srgbClr val="EAEAEA"/>
                </a:solidFill>
                <a:latin typeface="Tahoma" pitchFamily="34" charset="0"/>
                <a:ea typeface="굴림" pitchFamily="50" charset="-127"/>
                <a:hlinkClick r:id="rId2"/>
              </a:rPr>
              <a:t>https://www.owasp.org/index.php/Seoul</a:t>
            </a:r>
            <a:r>
              <a:rPr lang="en-US" altLang="ko-KR" sz="1600" dirty="0">
                <a:solidFill>
                  <a:srgbClr val="EAEAEA"/>
                </a:solidFill>
                <a:latin typeface="Tahoma" pitchFamily="34" charset="0"/>
                <a:ea typeface="굴림" pitchFamily="50" charset="-127"/>
                <a:hlinkClick r:id="rId2"/>
              </a:rPr>
              <a:t> </a:t>
            </a:r>
            <a:endParaRPr lang="en-US" altLang="ko-KR" sz="1600" dirty="0">
              <a:solidFill>
                <a:srgbClr val="EAEAEA"/>
              </a:solidFill>
              <a:latin typeface="Tahoma" pitchFamily="34" charset="0"/>
              <a:ea typeface="굴림" pitchFamily="50" charset="-127"/>
            </a:endParaRPr>
          </a:p>
        </p:txBody>
      </p:sp>
      <p:sp>
        <p:nvSpPr>
          <p:cNvPr id="8194" name="Rectangle 2"/>
          <p:cNvSpPr>
            <a:spLocks noGrp="1" noChangeArrowheads="1"/>
          </p:cNvSpPr>
          <p:nvPr>
            <p:ph type="ctrTitle"/>
          </p:nvPr>
        </p:nvSpPr>
        <p:spPr>
          <a:xfrm>
            <a:off x="3276600" y="762000"/>
            <a:ext cx="5867400" cy="1905000"/>
          </a:xfrm>
        </p:spPr>
        <p:txBody>
          <a:bodyPr/>
          <a:lstStyle>
            <a:lvl1pPr>
              <a:defRPr>
                <a:solidFill>
                  <a:srgbClr val="777777"/>
                </a:solidFill>
              </a:defRPr>
            </a:lvl1pPr>
          </a:lstStyle>
          <a:p>
            <a:r>
              <a:rPr lang="en-US" altLang="ko-KR"/>
              <a:t>Click to edit Master title style</a:t>
            </a:r>
          </a:p>
        </p:txBody>
      </p:sp>
      <p:sp>
        <p:nvSpPr>
          <p:cNvPr id="8195" name="Rectangle 3"/>
          <p:cNvSpPr>
            <a:spLocks noGrp="1" noChangeArrowheads="1"/>
          </p:cNvSpPr>
          <p:nvPr>
            <p:ph type="subTitle" idx="1"/>
          </p:nvPr>
        </p:nvSpPr>
        <p:spPr>
          <a:xfrm>
            <a:off x="4038600" y="3260725"/>
            <a:ext cx="4648200" cy="1752600"/>
          </a:xfrm>
        </p:spPr>
        <p:txBody>
          <a:bodyPr/>
          <a:lstStyle>
            <a:lvl1pPr marL="0" indent="0">
              <a:spcBef>
                <a:spcPct val="5000"/>
              </a:spcBef>
              <a:buFont typeface="Webdings" pitchFamily="18" charset="2"/>
              <a:buNone/>
              <a:defRPr sz="1600">
                <a:solidFill>
                  <a:srgbClr val="969696"/>
                </a:solidFill>
              </a:defRPr>
            </a:lvl1pPr>
          </a:lstStyle>
          <a:p>
            <a:r>
              <a:rPr lang="en-US" altLang="ko-KR"/>
              <a:t>Click to edit Master subtitle style</a:t>
            </a:r>
          </a:p>
        </p:txBody>
      </p:sp>
      <p:pic>
        <p:nvPicPr>
          <p:cNvPr id="24" name="Picture 26"/>
          <p:cNvPicPr>
            <a:picLocks noChangeAspect="1" noChangeArrowheads="1"/>
          </p:cNvPicPr>
          <p:nvPr userDrawn="1"/>
        </p:nvPicPr>
        <p:blipFill>
          <a:blip r:embed="rId3"/>
          <a:srcRect/>
          <a:stretch>
            <a:fillRect/>
          </a:stretch>
        </p:blipFill>
        <p:spPr bwMode="auto">
          <a:xfrm>
            <a:off x="1768541" y="1077021"/>
            <a:ext cx="1222309" cy="1221679"/>
          </a:xfrm>
          <a:prstGeom prst="rect">
            <a:avLst/>
          </a:prstGeom>
          <a:noFill/>
          <a:ln w="12700">
            <a:noFill/>
            <a:miter lim="800000"/>
            <a:headEnd/>
            <a:tailEnd/>
          </a:ln>
        </p:spPr>
      </p:pic>
    </p:spTree>
    <p:extLst>
      <p:ext uri="{BB962C8B-B14F-4D97-AF65-F5344CB8AC3E}">
        <p14:creationId xmlns:p14="http://schemas.microsoft.com/office/powerpoint/2010/main" val="1729336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6"/>
          <p:cNvSpPr>
            <a:spLocks noGrp="1" noChangeArrowheads="1"/>
          </p:cNvSpPr>
          <p:nvPr>
            <p:ph type="sldNum" sz="quarter" idx="10"/>
          </p:nvPr>
        </p:nvSpPr>
        <p:spPr>
          <a:ln/>
        </p:spPr>
        <p:txBody>
          <a:bodyPr/>
          <a:lstStyle>
            <a:lvl1pPr>
              <a:defRPr/>
            </a:lvl1pPr>
          </a:lstStyle>
          <a:p>
            <a:pPr>
              <a:defRPr/>
            </a:pPr>
            <a:fld id="{2A1C0043-570B-48FB-A955-EA219A4C5F84}" type="slidenum">
              <a:rPr lang="en-US" altLang="ko-KR"/>
              <a:pPr>
                <a:defRPr/>
              </a:pPr>
              <a:t>‹#›</a:t>
            </a:fld>
            <a:endParaRPr lang="en-US" altLang="ko-KR" dirty="0"/>
          </a:p>
        </p:txBody>
      </p:sp>
    </p:spTree>
    <p:extLst>
      <p:ext uri="{BB962C8B-B14F-4D97-AF65-F5344CB8AC3E}">
        <p14:creationId xmlns:p14="http://schemas.microsoft.com/office/powerpoint/2010/main" val="697568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6"/>
          <p:cNvSpPr>
            <a:spLocks noGrp="1" noChangeArrowheads="1"/>
          </p:cNvSpPr>
          <p:nvPr>
            <p:ph type="sldNum" sz="quarter" idx="10"/>
          </p:nvPr>
        </p:nvSpPr>
        <p:spPr>
          <a:ln/>
        </p:spPr>
        <p:txBody>
          <a:bodyPr/>
          <a:lstStyle>
            <a:lvl1pPr>
              <a:defRPr/>
            </a:lvl1pPr>
          </a:lstStyle>
          <a:p>
            <a:pPr>
              <a:defRPr/>
            </a:pPr>
            <a:fld id="{AE830644-D76E-42AE-944B-674610F2BD2E}" type="slidenum">
              <a:rPr lang="en-US" altLang="ko-KR"/>
              <a:pPr>
                <a:defRPr/>
              </a:pPr>
              <a:t>‹#›</a:t>
            </a:fld>
            <a:endParaRPr lang="en-US" altLang="ko-KR" dirty="0"/>
          </a:p>
        </p:txBody>
      </p:sp>
    </p:spTree>
    <p:extLst>
      <p:ext uri="{BB962C8B-B14F-4D97-AF65-F5344CB8AC3E}">
        <p14:creationId xmlns:p14="http://schemas.microsoft.com/office/powerpoint/2010/main" val="2975278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제목, 텍스트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792162"/>
          </a:xfrm>
        </p:spPr>
        <p:txBody>
          <a:bodyPr/>
          <a:lstStyle/>
          <a:p>
            <a:r>
              <a:rPr lang="ko-KR" altLang="en-US"/>
              <a:t>마스터 제목 스타일 편집</a:t>
            </a:r>
          </a:p>
        </p:txBody>
      </p:sp>
      <p:sp>
        <p:nvSpPr>
          <p:cNvPr id="3" name="텍스트 개체 틀 2"/>
          <p:cNvSpPr>
            <a:spLocks noGrp="1"/>
          </p:cNvSpPr>
          <p:nvPr>
            <p:ph type="body" sz="half" idx="1"/>
          </p:nvPr>
        </p:nvSpPr>
        <p:spPr>
          <a:xfrm>
            <a:off x="457200" y="1295400"/>
            <a:ext cx="4038600" cy="483076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295400"/>
            <a:ext cx="4038600" cy="483076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6"/>
          <p:cNvSpPr>
            <a:spLocks noGrp="1" noChangeArrowheads="1"/>
          </p:cNvSpPr>
          <p:nvPr>
            <p:ph type="sldNum" sz="quarter" idx="10"/>
          </p:nvPr>
        </p:nvSpPr>
        <p:spPr>
          <a:ln/>
        </p:spPr>
        <p:txBody>
          <a:bodyPr/>
          <a:lstStyle>
            <a:lvl1pPr>
              <a:defRPr/>
            </a:lvl1pPr>
          </a:lstStyle>
          <a:p>
            <a:pPr>
              <a:defRPr/>
            </a:pPr>
            <a:fld id="{2816B89D-7168-48C2-AD97-A4F7195B4875}" type="slidenum">
              <a:rPr lang="en-US" altLang="ko-KR"/>
              <a:pPr>
                <a:defRPr/>
              </a:pPr>
              <a:t>‹#›</a:t>
            </a:fld>
            <a:endParaRPr lang="en-US" altLang="ko-KR" dirty="0"/>
          </a:p>
        </p:txBody>
      </p:sp>
    </p:spTree>
    <p:extLst>
      <p:ext uri="{BB962C8B-B14F-4D97-AF65-F5344CB8AC3E}">
        <p14:creationId xmlns:p14="http://schemas.microsoft.com/office/powerpoint/2010/main" val="1165100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91157" name="Picture 21"/>
          <p:cNvPicPr>
            <a:picLocks noChangeAspect="1" noChangeArrowheads="1"/>
          </p:cNvPicPr>
          <p:nvPr userDrawn="1"/>
        </p:nvPicPr>
        <p:blipFill>
          <a:blip r:embed="rId2"/>
          <a:srcRect/>
          <a:stretch>
            <a:fillRect/>
          </a:stretch>
        </p:blipFill>
        <p:spPr bwMode="auto">
          <a:xfrm>
            <a:off x="4205883" y="1455539"/>
            <a:ext cx="6152555" cy="6152555"/>
          </a:xfrm>
          <a:prstGeom prst="rect">
            <a:avLst/>
          </a:prstGeom>
          <a:noFill/>
          <a:ln w="12700">
            <a:noFill/>
            <a:miter lim="800000"/>
            <a:headEnd/>
            <a:tailEnd/>
          </a:ln>
        </p:spPr>
      </p:pic>
      <p:grpSp>
        <p:nvGrpSpPr>
          <p:cNvPr id="91159" name="Group 23"/>
          <p:cNvGrpSpPr>
            <a:grpSpLocks/>
          </p:cNvGrpSpPr>
          <p:nvPr userDrawn="1"/>
        </p:nvGrpSpPr>
        <p:grpSpPr bwMode="auto">
          <a:xfrm>
            <a:off x="0" y="0"/>
            <a:ext cx="9144000" cy="2168798"/>
            <a:chOff x="0" y="0"/>
            <a:chExt cx="8192" cy="1944"/>
          </a:xfrm>
        </p:grpSpPr>
        <p:sp>
          <p:nvSpPr>
            <p:cNvPr id="91160" name="Rectangle 24"/>
            <p:cNvSpPr>
              <a:spLocks/>
            </p:cNvSpPr>
            <p:nvPr/>
          </p:nvSpPr>
          <p:spPr bwMode="auto">
            <a:xfrm>
              <a:off x="0" y="1600"/>
              <a:ext cx="8192" cy="40"/>
            </a:xfrm>
            <a:prstGeom prst="rect">
              <a:avLst/>
            </a:prstGeom>
            <a:gradFill rotWithShape="0">
              <a:gsLst>
                <a:gs pos="0">
                  <a:srgbClr val="000000"/>
                </a:gs>
                <a:gs pos="100000">
                  <a:srgbClr val="B3B3B3"/>
                </a:gs>
              </a:gsLst>
              <a:lin ang="5400000" scaled="1"/>
            </a:gradFill>
            <a:ln w="25400">
              <a:noFill/>
              <a:miter lim="800000"/>
              <a:headEnd/>
              <a:tailEnd/>
            </a:ln>
          </p:spPr>
          <p:txBody>
            <a:bodyPr lIns="0" tIns="0" rIns="0" bIns="0"/>
            <a:lstStyle/>
            <a:p>
              <a:endParaRPr lang="en-US"/>
            </a:p>
          </p:txBody>
        </p:sp>
        <p:sp>
          <p:nvSpPr>
            <p:cNvPr id="91161" name="Rectangle 25"/>
            <p:cNvSpPr>
              <a:spLocks/>
            </p:cNvSpPr>
            <p:nvPr/>
          </p:nvSpPr>
          <p:spPr bwMode="auto">
            <a:xfrm>
              <a:off x="0" y="0"/>
              <a:ext cx="8192" cy="1600"/>
            </a:xfrm>
            <a:prstGeom prst="rect">
              <a:avLst/>
            </a:prstGeom>
            <a:gradFill rotWithShape="0">
              <a:gsLst>
                <a:gs pos="0">
                  <a:srgbClr val="1A2464"/>
                </a:gs>
                <a:gs pos="100000">
                  <a:srgbClr val="46558F"/>
                </a:gs>
              </a:gsLst>
              <a:lin ang="5400000" scaled="1"/>
            </a:gradFill>
            <a:ln w="25400">
              <a:noFill/>
              <a:miter lim="800000"/>
              <a:headEnd/>
              <a:tailEnd/>
            </a:ln>
          </p:spPr>
          <p:txBody>
            <a:bodyPr lIns="0" tIns="0" rIns="0" bIns="0"/>
            <a:lstStyle/>
            <a:p>
              <a:endParaRPr lang="en-US"/>
            </a:p>
          </p:txBody>
        </p:sp>
        <p:pic>
          <p:nvPicPr>
            <p:cNvPr id="91162" name="Picture 26"/>
            <p:cNvPicPr>
              <a:picLocks noChangeAspect="1" noChangeArrowheads="1"/>
            </p:cNvPicPr>
            <p:nvPr/>
          </p:nvPicPr>
          <p:blipFill>
            <a:blip r:embed="rId3"/>
            <a:srcRect/>
            <a:stretch>
              <a:fillRect/>
            </a:stretch>
          </p:blipFill>
          <p:spPr bwMode="auto">
            <a:xfrm>
              <a:off x="3121" y="0"/>
              <a:ext cx="1944" cy="1944"/>
            </a:xfrm>
            <a:prstGeom prst="rect">
              <a:avLst/>
            </a:prstGeom>
            <a:noFill/>
            <a:ln w="12700">
              <a:noFill/>
              <a:miter lim="800000"/>
              <a:headEnd/>
              <a:tailEnd/>
            </a:ln>
          </p:spPr>
        </p:pic>
      </p:grpSp>
      <p:sp>
        <p:nvSpPr>
          <p:cNvPr id="91163" name="Rectangle 27"/>
          <p:cNvSpPr>
            <a:spLocks/>
          </p:cNvSpPr>
          <p:nvPr userDrawn="1"/>
        </p:nvSpPr>
        <p:spPr bwMode="auto">
          <a:xfrm>
            <a:off x="0" y="5072062"/>
            <a:ext cx="9144000" cy="1785938"/>
          </a:xfrm>
          <a:prstGeom prst="rect">
            <a:avLst/>
          </a:prstGeom>
          <a:gradFill rotWithShape="0">
            <a:gsLst>
              <a:gs pos="0">
                <a:srgbClr val="1A2464"/>
              </a:gs>
              <a:gs pos="100000">
                <a:srgbClr val="46558F"/>
              </a:gs>
            </a:gsLst>
            <a:lin ang="5400000" scaled="1"/>
          </a:gradFill>
          <a:ln w="25400">
            <a:noFill/>
            <a:miter lim="800000"/>
            <a:headEnd/>
            <a:tailEnd/>
          </a:ln>
        </p:spPr>
        <p:txBody>
          <a:bodyPr lIns="0" tIns="0" rIns="0" bIns="0"/>
          <a:lstStyle/>
          <a:p>
            <a:endParaRPr lang="en-US"/>
          </a:p>
        </p:txBody>
      </p:sp>
      <p:sp>
        <p:nvSpPr>
          <p:cNvPr id="91164" name="Rectangle 28"/>
          <p:cNvSpPr>
            <a:spLocks/>
          </p:cNvSpPr>
          <p:nvPr userDrawn="1"/>
        </p:nvSpPr>
        <p:spPr bwMode="auto">
          <a:xfrm>
            <a:off x="0" y="5027414"/>
            <a:ext cx="9144000" cy="44648"/>
          </a:xfrm>
          <a:prstGeom prst="rect">
            <a:avLst/>
          </a:prstGeom>
          <a:gradFill rotWithShape="0">
            <a:gsLst>
              <a:gs pos="0">
                <a:srgbClr val="B3B3B3"/>
              </a:gs>
              <a:gs pos="100000">
                <a:srgbClr val="000000"/>
              </a:gs>
            </a:gsLst>
            <a:lin ang="5400000" scaled="1"/>
          </a:gradFill>
          <a:ln w="25400">
            <a:noFill/>
            <a:miter lim="800000"/>
            <a:headEnd/>
            <a:tailEnd/>
          </a:ln>
        </p:spPr>
        <p:txBody>
          <a:bodyPr lIns="0" tIns="0" rIns="0" bIns="0"/>
          <a:lstStyle/>
          <a:p>
            <a:endParaRPr lang="en-US"/>
          </a:p>
        </p:txBody>
      </p:sp>
      <p:sp>
        <p:nvSpPr>
          <p:cNvPr id="91168" name="Rectangle 32"/>
          <p:cNvSpPr>
            <a:spLocks noGrp="1" noChangeArrowheads="1"/>
          </p:cNvSpPr>
          <p:nvPr>
            <p:ph type="ctrTitle" sz="quarter"/>
          </p:nvPr>
        </p:nvSpPr>
        <p:spPr>
          <a:xfrm>
            <a:off x="642938" y="2303859"/>
            <a:ext cx="7822406" cy="1607344"/>
          </a:xfrm>
          <a:ln w="9525"/>
        </p:spPr>
        <p:txBody>
          <a:bodyPr lIns="64291" tIns="32146" rIns="64291" bIns="32146" anchor="ctr"/>
          <a:lstStyle>
            <a:lvl1pPr>
              <a:defRPr/>
            </a:lvl1pPr>
          </a:lstStyle>
          <a:p>
            <a:r>
              <a:rPr lang="en-US"/>
              <a:t>Click to edit Master title style</a:t>
            </a:r>
          </a:p>
        </p:txBody>
      </p:sp>
    </p:spTree>
    <p:extLst>
      <p:ext uri="{BB962C8B-B14F-4D97-AF65-F5344CB8AC3E}">
        <p14:creationId xmlns:p14="http://schemas.microsoft.com/office/powerpoint/2010/main" val="1859512485"/>
      </p:ext>
    </p:extLst>
  </p:cSld>
  <p:clrMapOvr>
    <a:masterClrMapping/>
  </p:clrMapOvr>
  <p:transition spd="med">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맑은 고딕" pitchFamily="50" charset="-127"/>
                <a:ea typeface="맑은 고딕" pitchFamily="50" charset="-127"/>
              </a:defRPr>
            </a:lvl1pPr>
          </a:lstStyle>
          <a:p>
            <a:r>
              <a:rPr lang="ko-KR" altLang="en-US"/>
              <a:t>마스터 제목 스타일 편집</a:t>
            </a:r>
          </a:p>
        </p:txBody>
      </p:sp>
      <p:sp>
        <p:nvSpPr>
          <p:cNvPr id="3" name="내용 개체 틀 2"/>
          <p:cNvSpPr>
            <a:spLocks noGrp="1"/>
          </p:cNvSpPr>
          <p:nvPr>
            <p:ph idx="1"/>
          </p:nvPr>
        </p:nvSpPr>
        <p:spPr/>
        <p:txBody>
          <a:bodyPr/>
          <a:lstStyle>
            <a:lvl1pPr>
              <a:defRPr>
                <a:latin typeface="맑은 고딕" pitchFamily="50" charset="-127"/>
                <a:ea typeface="맑은 고딕" pitchFamily="50" charset="-127"/>
              </a:defRPr>
            </a:lvl1pPr>
            <a:lvl2pPr>
              <a:defRPr>
                <a:latin typeface="맑은 고딕" pitchFamily="50" charset="-127"/>
                <a:ea typeface="맑은 고딕" pitchFamily="50" charset="-127"/>
              </a:defRPr>
            </a:lvl2pPr>
            <a:lvl3pPr>
              <a:defRPr>
                <a:latin typeface="맑은 고딕" pitchFamily="50" charset="-127"/>
                <a:ea typeface="맑은 고딕" pitchFamily="50" charset="-127"/>
              </a:defRPr>
            </a:lvl3pPr>
            <a:lvl4pPr>
              <a:defRPr>
                <a:latin typeface="맑은 고딕" pitchFamily="50" charset="-127"/>
                <a:ea typeface="맑은 고딕" pitchFamily="50" charset="-127"/>
              </a:defRPr>
            </a:lvl4pPr>
            <a:lvl5pPr>
              <a:defRPr>
                <a:latin typeface="맑은 고딕" pitchFamily="50" charset="-127"/>
                <a:ea typeface="맑은 고딕" pitchFamily="50" charset="-127"/>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슬라이드 번호 개체 틀 3"/>
          <p:cNvSpPr>
            <a:spLocks noGrp="1"/>
          </p:cNvSpPr>
          <p:nvPr>
            <p:ph type="sldNum" sz="quarter" idx="10"/>
          </p:nvPr>
        </p:nvSpPr>
        <p:spPr/>
        <p:txBody>
          <a:bodyPr/>
          <a:lstStyle>
            <a:lvl1pPr>
              <a:defRPr>
                <a:latin typeface="맑은 고딕" pitchFamily="50" charset="-127"/>
                <a:ea typeface="맑은 고딕" pitchFamily="50" charset="-127"/>
              </a:defRPr>
            </a:lvl1pPr>
          </a:lstStyle>
          <a:p>
            <a:pPr>
              <a:defRPr/>
            </a:pPr>
            <a:fld id="{58A768BD-D53C-4A1D-8228-B3104D096320}" type="slidenum">
              <a:rPr lang="en-US" altLang="ko-KR"/>
              <a:pPr>
                <a:defRPr/>
              </a:pPr>
              <a:t>‹#›</a:t>
            </a:fld>
            <a:endParaRPr lang="en-US" altLang="ko-KR" dirty="0"/>
          </a:p>
        </p:txBody>
      </p:sp>
    </p:spTree>
    <p:extLst>
      <p:ext uri="{BB962C8B-B14F-4D97-AF65-F5344CB8AC3E}">
        <p14:creationId xmlns:p14="http://schemas.microsoft.com/office/powerpoint/2010/main" val="1293855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
        <p:nvSpPr>
          <p:cNvPr id="4" name="Rectangle 6"/>
          <p:cNvSpPr>
            <a:spLocks noGrp="1" noChangeArrowheads="1"/>
          </p:cNvSpPr>
          <p:nvPr>
            <p:ph type="sldNum" sz="quarter" idx="10"/>
          </p:nvPr>
        </p:nvSpPr>
        <p:spPr>
          <a:ln/>
        </p:spPr>
        <p:txBody>
          <a:bodyPr/>
          <a:lstStyle>
            <a:lvl1pPr>
              <a:defRPr/>
            </a:lvl1pPr>
          </a:lstStyle>
          <a:p>
            <a:pPr>
              <a:defRPr/>
            </a:pPr>
            <a:fld id="{170BB16C-8995-4BB9-A2AE-837CDF7A8458}" type="slidenum">
              <a:rPr lang="en-US" altLang="ko-KR"/>
              <a:pPr>
                <a:defRPr/>
              </a:pPr>
              <a:t>‹#›</a:t>
            </a:fld>
            <a:endParaRPr lang="en-US" altLang="ko-KR" dirty="0"/>
          </a:p>
        </p:txBody>
      </p:sp>
    </p:spTree>
    <p:extLst>
      <p:ext uri="{BB962C8B-B14F-4D97-AF65-F5344CB8AC3E}">
        <p14:creationId xmlns:p14="http://schemas.microsoft.com/office/powerpoint/2010/main" val="3010107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6"/>
          <p:cNvSpPr>
            <a:spLocks noGrp="1" noChangeArrowheads="1"/>
          </p:cNvSpPr>
          <p:nvPr>
            <p:ph type="sldNum" sz="quarter" idx="10"/>
          </p:nvPr>
        </p:nvSpPr>
        <p:spPr>
          <a:ln/>
        </p:spPr>
        <p:txBody>
          <a:bodyPr/>
          <a:lstStyle>
            <a:lvl1pPr>
              <a:defRPr/>
            </a:lvl1pPr>
          </a:lstStyle>
          <a:p>
            <a:pPr>
              <a:defRPr/>
            </a:pPr>
            <a:fld id="{122738EB-C8E3-498A-B87E-7D4CC86E6CDD}" type="slidenum">
              <a:rPr lang="en-US" altLang="ko-KR"/>
              <a:pPr>
                <a:defRPr/>
              </a:pPr>
              <a:t>‹#›</a:t>
            </a:fld>
            <a:endParaRPr lang="en-US" altLang="ko-KR" dirty="0"/>
          </a:p>
        </p:txBody>
      </p:sp>
    </p:spTree>
    <p:extLst>
      <p:ext uri="{BB962C8B-B14F-4D97-AF65-F5344CB8AC3E}">
        <p14:creationId xmlns:p14="http://schemas.microsoft.com/office/powerpoint/2010/main" val="3551305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Rectangle 6"/>
          <p:cNvSpPr>
            <a:spLocks noGrp="1" noChangeArrowheads="1"/>
          </p:cNvSpPr>
          <p:nvPr>
            <p:ph type="sldNum" sz="quarter" idx="10"/>
          </p:nvPr>
        </p:nvSpPr>
        <p:spPr>
          <a:ln/>
        </p:spPr>
        <p:txBody>
          <a:bodyPr/>
          <a:lstStyle>
            <a:lvl1pPr>
              <a:defRPr/>
            </a:lvl1pPr>
          </a:lstStyle>
          <a:p>
            <a:pPr>
              <a:defRPr/>
            </a:pPr>
            <a:fld id="{3203A7AA-CA83-4CF0-8149-2E7EB16F659A}" type="slidenum">
              <a:rPr lang="en-US" altLang="ko-KR"/>
              <a:pPr>
                <a:defRPr/>
              </a:pPr>
              <a:t>‹#›</a:t>
            </a:fld>
            <a:endParaRPr lang="en-US" altLang="ko-KR" dirty="0"/>
          </a:p>
        </p:txBody>
      </p:sp>
    </p:spTree>
    <p:extLst>
      <p:ext uri="{BB962C8B-B14F-4D97-AF65-F5344CB8AC3E}">
        <p14:creationId xmlns:p14="http://schemas.microsoft.com/office/powerpoint/2010/main" val="39199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Rectangle 6"/>
          <p:cNvSpPr>
            <a:spLocks noGrp="1" noChangeArrowheads="1"/>
          </p:cNvSpPr>
          <p:nvPr>
            <p:ph type="sldNum" sz="quarter" idx="10"/>
          </p:nvPr>
        </p:nvSpPr>
        <p:spPr>
          <a:ln/>
        </p:spPr>
        <p:txBody>
          <a:bodyPr/>
          <a:lstStyle>
            <a:lvl1pPr>
              <a:defRPr/>
            </a:lvl1pPr>
          </a:lstStyle>
          <a:p>
            <a:pPr>
              <a:defRPr/>
            </a:pPr>
            <a:fld id="{B6F3D47A-0553-417C-A23E-B32088CD4283}" type="slidenum">
              <a:rPr lang="en-US" altLang="ko-KR"/>
              <a:pPr>
                <a:defRPr/>
              </a:pPr>
              <a:t>‹#›</a:t>
            </a:fld>
            <a:endParaRPr lang="en-US" altLang="ko-KR" dirty="0"/>
          </a:p>
        </p:txBody>
      </p:sp>
    </p:spTree>
    <p:extLst>
      <p:ext uri="{BB962C8B-B14F-4D97-AF65-F5344CB8AC3E}">
        <p14:creationId xmlns:p14="http://schemas.microsoft.com/office/powerpoint/2010/main" val="1743929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1065A194-8F35-4581-8C95-07F3A9AFAA4D}" type="slidenum">
              <a:rPr lang="en-US" altLang="ko-KR"/>
              <a:pPr>
                <a:defRPr/>
              </a:pPr>
              <a:t>‹#›</a:t>
            </a:fld>
            <a:endParaRPr lang="en-US" altLang="ko-KR" dirty="0"/>
          </a:p>
        </p:txBody>
      </p:sp>
    </p:spTree>
    <p:extLst>
      <p:ext uri="{BB962C8B-B14F-4D97-AF65-F5344CB8AC3E}">
        <p14:creationId xmlns:p14="http://schemas.microsoft.com/office/powerpoint/2010/main" val="3267666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Rectangle 6"/>
          <p:cNvSpPr>
            <a:spLocks noGrp="1" noChangeArrowheads="1"/>
          </p:cNvSpPr>
          <p:nvPr>
            <p:ph type="sldNum" sz="quarter" idx="10"/>
          </p:nvPr>
        </p:nvSpPr>
        <p:spPr>
          <a:ln/>
        </p:spPr>
        <p:txBody>
          <a:bodyPr/>
          <a:lstStyle>
            <a:lvl1pPr>
              <a:defRPr/>
            </a:lvl1pPr>
          </a:lstStyle>
          <a:p>
            <a:pPr>
              <a:defRPr/>
            </a:pPr>
            <a:fld id="{2CD80C23-74B7-4D6F-984C-E18B1419F532}" type="slidenum">
              <a:rPr lang="en-US" altLang="ko-KR"/>
              <a:pPr>
                <a:defRPr/>
              </a:pPr>
              <a:t>‹#›</a:t>
            </a:fld>
            <a:endParaRPr lang="en-US" altLang="ko-KR" dirty="0"/>
          </a:p>
        </p:txBody>
      </p:sp>
    </p:spTree>
    <p:extLst>
      <p:ext uri="{BB962C8B-B14F-4D97-AF65-F5344CB8AC3E}">
        <p14:creationId xmlns:p14="http://schemas.microsoft.com/office/powerpoint/2010/main" val="3697832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dirty="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Rectangle 6"/>
          <p:cNvSpPr>
            <a:spLocks noGrp="1" noChangeArrowheads="1"/>
          </p:cNvSpPr>
          <p:nvPr>
            <p:ph type="sldNum" sz="quarter" idx="10"/>
          </p:nvPr>
        </p:nvSpPr>
        <p:spPr>
          <a:ln/>
        </p:spPr>
        <p:txBody>
          <a:bodyPr/>
          <a:lstStyle>
            <a:lvl1pPr>
              <a:defRPr/>
            </a:lvl1pPr>
          </a:lstStyle>
          <a:p>
            <a:pPr>
              <a:defRPr/>
            </a:pPr>
            <a:fld id="{E7E425FB-F4FE-4B3A-B3B6-2F7BF20A2EE0}" type="slidenum">
              <a:rPr lang="en-US" altLang="ko-KR"/>
              <a:pPr>
                <a:defRPr/>
              </a:pPr>
              <a:t>‹#›</a:t>
            </a:fld>
            <a:endParaRPr lang="en-US" altLang="ko-KR" dirty="0"/>
          </a:p>
        </p:txBody>
      </p:sp>
    </p:spTree>
    <p:extLst>
      <p:ext uri="{BB962C8B-B14F-4D97-AF65-F5344CB8AC3E}">
        <p14:creationId xmlns:p14="http://schemas.microsoft.com/office/powerpoint/2010/main" val="686710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1027" name="Rectangle 3"/>
          <p:cNvSpPr>
            <a:spLocks noGrp="1" noChangeArrowheads="1"/>
          </p:cNvSpPr>
          <p:nvPr>
            <p:ph type="body" idx="1"/>
          </p:nvPr>
        </p:nvSpPr>
        <p:spPr bwMode="auto">
          <a:xfrm>
            <a:off x="457200" y="1295400"/>
            <a:ext cx="822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028" name="Rectangle 7"/>
          <p:cNvSpPr>
            <a:spLocks noChangeArrowheads="1"/>
          </p:cNvSpPr>
          <p:nvPr/>
        </p:nvSpPr>
        <p:spPr bwMode="auto">
          <a:xfrm>
            <a:off x="0" y="0"/>
            <a:ext cx="9144000" cy="1524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ko-KR" altLang="en-US">
              <a:ea typeface="굴림" pitchFamily="50" charset="-127"/>
            </a:endParaRPr>
          </a:p>
        </p:txBody>
      </p:sp>
      <p:sp>
        <p:nvSpPr>
          <p:cNvPr id="1029" name="Rectangle 8"/>
          <p:cNvSpPr>
            <a:spLocks noChangeArrowheads="1"/>
          </p:cNvSpPr>
          <p:nvPr/>
        </p:nvSpPr>
        <p:spPr bwMode="auto">
          <a:xfrm>
            <a:off x="0" y="6711950"/>
            <a:ext cx="9144000" cy="1524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ko-KR" altLang="en-US">
              <a:ea typeface="굴림" pitchFamily="50" charset="-127"/>
            </a:endParaRPr>
          </a:p>
        </p:txBody>
      </p:sp>
      <p:pic>
        <p:nvPicPr>
          <p:cNvPr id="1030" name="Picture 9" descr="owasp"/>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077200" y="6248400"/>
            <a:ext cx="3810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6"/>
          <p:cNvSpPr>
            <a:spLocks noGrp="1" noChangeArrowheads="1"/>
          </p:cNvSpPr>
          <p:nvPr>
            <p:ph type="sldNum" sz="quarter" idx="4"/>
          </p:nvPr>
        </p:nvSpPr>
        <p:spPr bwMode="auto">
          <a:xfrm>
            <a:off x="8585200" y="6308725"/>
            <a:ext cx="406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a:solidFill>
                  <a:srgbClr val="969696"/>
                </a:solidFill>
                <a:latin typeface="+mn-lt"/>
                <a:ea typeface="굴림" charset="-127"/>
              </a:defRPr>
            </a:lvl1pPr>
          </a:lstStyle>
          <a:p>
            <a:pPr>
              <a:defRPr/>
            </a:pPr>
            <a:fld id="{0B25803F-A44A-4714-9A75-62606740EA84}" type="slidenum">
              <a:rPr lang="en-US" altLang="ko-KR"/>
              <a:pPr>
                <a:defRPr/>
              </a:pPr>
              <a:t>‹#›</a:t>
            </a:fld>
            <a:endParaRPr lang="en-US" altLang="ko-KR" dirty="0"/>
          </a:p>
        </p:txBody>
      </p:sp>
      <p:sp>
        <p:nvSpPr>
          <p:cNvPr id="1032" name="Text Box 30"/>
          <p:cNvSpPr txBox="1">
            <a:spLocks noChangeArrowheads="1"/>
          </p:cNvSpPr>
          <p:nvPr/>
        </p:nvSpPr>
        <p:spPr bwMode="auto">
          <a:xfrm>
            <a:off x="5689600" y="6270625"/>
            <a:ext cx="2387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eaLnBrk="1" hangingPunct="1">
              <a:defRPr/>
            </a:pPr>
            <a:r>
              <a:rPr lang="en-US" altLang="ko-KR" sz="1400" b="1" dirty="0">
                <a:solidFill>
                  <a:srgbClr val="969696"/>
                </a:solidFill>
                <a:latin typeface="Tahoma" pitchFamily="34" charset="0"/>
                <a:ea typeface="굴림" pitchFamily="50" charset="-127"/>
              </a:rPr>
              <a:t>OWASP</a:t>
            </a:r>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812" r:id="rId13"/>
  </p:sldLayoutIdLst>
  <p:hf hdr="0" ftr="0" dt="0"/>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Tahoma" pitchFamily="34" charset="0"/>
        </a:defRPr>
      </a:lvl2pPr>
      <a:lvl3pPr algn="l" rtl="0" eaLnBrk="0" fontAlgn="base" hangingPunct="0">
        <a:spcBef>
          <a:spcPct val="0"/>
        </a:spcBef>
        <a:spcAft>
          <a:spcPct val="0"/>
        </a:spcAft>
        <a:defRPr sz="2800" b="1">
          <a:solidFill>
            <a:schemeClr val="tx2"/>
          </a:solidFill>
          <a:latin typeface="Tahoma" pitchFamily="34" charset="0"/>
        </a:defRPr>
      </a:lvl3pPr>
      <a:lvl4pPr algn="l" rtl="0" eaLnBrk="0" fontAlgn="base" hangingPunct="0">
        <a:spcBef>
          <a:spcPct val="0"/>
        </a:spcBef>
        <a:spcAft>
          <a:spcPct val="0"/>
        </a:spcAft>
        <a:defRPr sz="2800" b="1">
          <a:solidFill>
            <a:schemeClr val="tx2"/>
          </a:solidFill>
          <a:latin typeface="Tahoma" pitchFamily="34" charset="0"/>
        </a:defRPr>
      </a:lvl4pPr>
      <a:lvl5pPr algn="l" rtl="0" eaLnBrk="0" fontAlgn="base" hangingPunct="0">
        <a:spcBef>
          <a:spcPct val="0"/>
        </a:spcBef>
        <a:spcAft>
          <a:spcPct val="0"/>
        </a:spcAft>
        <a:defRPr sz="2800" b="1">
          <a:solidFill>
            <a:schemeClr val="tx2"/>
          </a:solidFill>
          <a:latin typeface="Tahoma" pitchFamily="34" charset="0"/>
        </a:defRPr>
      </a:lvl5pPr>
      <a:lvl6pPr marL="457200" algn="l" rtl="0" fontAlgn="base">
        <a:spcBef>
          <a:spcPct val="0"/>
        </a:spcBef>
        <a:spcAft>
          <a:spcPct val="0"/>
        </a:spcAft>
        <a:defRPr sz="2800" b="1">
          <a:solidFill>
            <a:schemeClr val="tx2"/>
          </a:solidFill>
          <a:latin typeface="Tahoma" pitchFamily="34" charset="0"/>
        </a:defRPr>
      </a:lvl6pPr>
      <a:lvl7pPr marL="914400" algn="l" rtl="0" fontAlgn="base">
        <a:spcBef>
          <a:spcPct val="0"/>
        </a:spcBef>
        <a:spcAft>
          <a:spcPct val="0"/>
        </a:spcAft>
        <a:defRPr sz="2800" b="1">
          <a:solidFill>
            <a:schemeClr val="tx2"/>
          </a:solidFill>
          <a:latin typeface="Tahoma" pitchFamily="34" charset="0"/>
        </a:defRPr>
      </a:lvl7pPr>
      <a:lvl8pPr marL="1371600" algn="l" rtl="0" fontAlgn="base">
        <a:spcBef>
          <a:spcPct val="0"/>
        </a:spcBef>
        <a:spcAft>
          <a:spcPct val="0"/>
        </a:spcAft>
        <a:defRPr sz="2800" b="1">
          <a:solidFill>
            <a:schemeClr val="tx2"/>
          </a:solidFill>
          <a:latin typeface="Tahoma" pitchFamily="34" charset="0"/>
        </a:defRPr>
      </a:lvl8pPr>
      <a:lvl9pPr marL="1828800" algn="l" rtl="0" fontAlgn="base">
        <a:spcBef>
          <a:spcPct val="0"/>
        </a:spcBef>
        <a:spcAft>
          <a:spcPct val="0"/>
        </a:spcAft>
        <a:defRPr sz="2800" b="1">
          <a:solidFill>
            <a:schemeClr val="tx2"/>
          </a:solidFill>
          <a:latin typeface="Tahoma" pitchFamily="34" charset="0"/>
        </a:defRPr>
      </a:lvl9pPr>
    </p:titleStyle>
    <p:bodyStyle>
      <a:lvl1pPr marL="342900" indent="-342900" algn="l" rtl="0" eaLnBrk="0" fontAlgn="base" hangingPunct="0">
        <a:spcBef>
          <a:spcPct val="20000"/>
        </a:spcBef>
        <a:spcAft>
          <a:spcPct val="0"/>
        </a:spcAft>
        <a:buFont typeface="Webdings" pitchFamily="18" charset="2"/>
        <a:buChar char="&lt;"/>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Webdings" pitchFamily="18" charset="2"/>
        <a:buChar char="4"/>
        <a:defRPr sz="24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2"/>
          <p:cNvSpPr>
            <a:spLocks noGrp="1" noChangeArrowheads="1"/>
          </p:cNvSpPr>
          <p:nvPr>
            <p:ph type="ctrTitle"/>
          </p:nvPr>
        </p:nvSpPr>
        <p:spPr>
          <a:xfrm>
            <a:off x="3276600" y="762000"/>
            <a:ext cx="5867400" cy="1704975"/>
          </a:xfrm>
        </p:spPr>
        <p:txBody>
          <a:bodyPr/>
          <a:lstStyle/>
          <a:p>
            <a:pPr eaLnBrk="1" hangingPunct="1">
              <a:lnSpc>
                <a:spcPct val="150000"/>
              </a:lnSpc>
            </a:pPr>
            <a:r>
              <a:rPr lang="en-US" altLang="ko-KR" sz="1800" dirty="0">
                <a:latin typeface="맑은 고딕" pitchFamily="50" charset="-127"/>
                <a:ea typeface="맑은 고딕" pitchFamily="50" charset="-127"/>
              </a:rPr>
              <a:t>OWASP</a:t>
            </a:r>
            <a:r>
              <a:rPr lang="ko-KR" altLang="en-US" sz="1800" dirty="0">
                <a:latin typeface="맑은 고딕" pitchFamily="50" charset="-127"/>
                <a:ea typeface="맑은 고딕" pitchFamily="50" charset="-127"/>
              </a:rPr>
              <a:t> </a:t>
            </a:r>
            <a:r>
              <a:rPr lang="en-US" altLang="ko-KR" sz="1800" dirty="0" smtClean="0">
                <a:latin typeface="맑은 고딕" pitchFamily="50" charset="-127"/>
                <a:ea typeface="맑은 고딕" pitchFamily="50" charset="-127"/>
              </a:rPr>
              <a:t>Korea Day </a:t>
            </a:r>
            <a:r>
              <a:rPr lang="en-US" altLang="ko-KR" sz="1800" dirty="0" smtClean="0">
                <a:latin typeface="맑은 고딕" pitchFamily="50" charset="-127"/>
                <a:ea typeface="맑은 고딕" pitchFamily="50" charset="-127"/>
              </a:rPr>
              <a:t>2019</a:t>
            </a:r>
            <a:r>
              <a:rPr lang="en-US" altLang="ko-KR" sz="1800" dirty="0">
                <a:latin typeface="맑은 고딕" pitchFamily="50" charset="-127"/>
                <a:ea typeface="맑은 고딕" pitchFamily="50" charset="-127"/>
              </a:rPr>
              <a:t/>
            </a:r>
            <a:br>
              <a:rPr lang="en-US" altLang="ko-KR" sz="1800" dirty="0">
                <a:latin typeface="맑은 고딕" pitchFamily="50" charset="-127"/>
                <a:ea typeface="맑은 고딕" pitchFamily="50" charset="-127"/>
              </a:rPr>
            </a:br>
            <a:r>
              <a:rPr lang="en-US" altLang="ko-KR" sz="2400" dirty="0" smtClean="0">
                <a:latin typeface="맑은 고딕" pitchFamily="50" charset="-127"/>
                <a:ea typeface="맑은 고딕" pitchFamily="50" charset="-127"/>
              </a:rPr>
              <a:t>SQL Injection </a:t>
            </a:r>
            <a:r>
              <a:rPr lang="ko-KR" altLang="en-US" sz="2400" dirty="0" smtClean="0">
                <a:latin typeface="맑은 고딕" pitchFamily="50" charset="-127"/>
                <a:ea typeface="맑은 고딕" pitchFamily="50" charset="-127"/>
              </a:rPr>
              <a:t>최신 취약점 사례</a:t>
            </a:r>
            <a:endParaRPr lang="en-US" altLang="ko-KR" dirty="0">
              <a:latin typeface="맑은 고딕" pitchFamily="50" charset="-127"/>
              <a:ea typeface="맑은 고딕" pitchFamily="50" charset="-127"/>
            </a:endParaRPr>
          </a:p>
        </p:txBody>
      </p:sp>
      <p:sp>
        <p:nvSpPr>
          <p:cNvPr id="6147" name="Rectangle 13"/>
          <p:cNvSpPr>
            <a:spLocks noGrp="1" noChangeArrowheads="1"/>
          </p:cNvSpPr>
          <p:nvPr>
            <p:ph type="subTitle" idx="1"/>
          </p:nvPr>
        </p:nvSpPr>
        <p:spPr>
          <a:xfrm>
            <a:off x="4343400" y="3260725"/>
            <a:ext cx="3733800" cy="1400175"/>
          </a:xfrm>
        </p:spPr>
        <p:txBody>
          <a:bodyPr/>
          <a:lstStyle/>
          <a:p>
            <a:pPr eaLnBrk="1" hangingPunct="1">
              <a:lnSpc>
                <a:spcPct val="150000"/>
              </a:lnSpc>
            </a:pPr>
            <a:r>
              <a:rPr lang="en-US" altLang="ko-KR" sz="1200" b="1" dirty="0">
                <a:latin typeface="맑은 고딕" pitchFamily="50" charset="-127"/>
                <a:ea typeface="맑은 고딕" pitchFamily="50" charset="-127"/>
              </a:rPr>
              <a:t>OWASP </a:t>
            </a:r>
            <a:r>
              <a:rPr lang="en-US" altLang="ko-KR" sz="1200" b="1" dirty="0" smtClean="0">
                <a:latin typeface="맑은 고딕" pitchFamily="50" charset="-127"/>
                <a:ea typeface="맑은 고딕" pitchFamily="50" charset="-127"/>
              </a:rPr>
              <a:t>Seoul Chapter</a:t>
            </a:r>
            <a:endParaRPr lang="en-US" altLang="ko-KR" sz="1200" b="1" dirty="0">
              <a:latin typeface="맑은 고딕" pitchFamily="50" charset="-127"/>
              <a:ea typeface="맑은 고딕" pitchFamily="50" charset="-127"/>
            </a:endParaRPr>
          </a:p>
          <a:p>
            <a:pPr eaLnBrk="1" hangingPunct="1">
              <a:lnSpc>
                <a:spcPct val="150000"/>
              </a:lnSpc>
            </a:pPr>
            <a:r>
              <a:rPr lang="ko-KR" altLang="en-US" sz="1800" dirty="0" smtClean="0">
                <a:latin typeface="맑은 고딕" pitchFamily="50" charset="-127"/>
                <a:ea typeface="맑은 고딕" pitchFamily="50" charset="-127"/>
              </a:rPr>
              <a:t>세미나분과 유현수 팀장</a:t>
            </a:r>
            <a:endParaRPr lang="en-US" altLang="ko-KR" sz="1800" dirty="0">
              <a:latin typeface="맑은 고딕" pitchFamily="50" charset="-127"/>
              <a:ea typeface="맑은 고딕" pitchFamily="50" charset="-127"/>
            </a:endParaRPr>
          </a:p>
          <a:p>
            <a:pPr eaLnBrk="1" hangingPunct="1">
              <a:lnSpc>
                <a:spcPct val="150000"/>
              </a:lnSpc>
            </a:pPr>
            <a:r>
              <a:rPr lang="en-US" altLang="ko-KR" sz="1800" dirty="0" smtClean="0">
                <a:latin typeface="맑은 고딕" pitchFamily="50" charset="-127"/>
                <a:ea typeface="맑은 고딕" pitchFamily="50" charset="-127"/>
              </a:rPr>
              <a:t>n3oism@gmail.com</a:t>
            </a:r>
            <a:endParaRPr lang="en-US" altLang="ko-KR" sz="1800" dirty="0">
              <a:latin typeface="맑은 고딕" pitchFamily="50" charset="-127"/>
              <a:ea typeface="맑은 고딕" pitchFamily="50" charset="-127"/>
            </a:endParaRPr>
          </a:p>
        </p:txBody>
      </p:sp>
      <p:sp>
        <p:nvSpPr>
          <p:cNvPr id="6148" name="Rectangle 17"/>
          <p:cNvSpPr>
            <a:spLocks noChangeArrowheads="1"/>
          </p:cNvSpPr>
          <p:nvPr/>
        </p:nvSpPr>
        <p:spPr bwMode="auto">
          <a:xfrm>
            <a:off x="1687513" y="4648200"/>
            <a:ext cx="13356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ko-KR" sz="1600" dirty="0">
                <a:solidFill>
                  <a:srgbClr val="777777"/>
                </a:solidFill>
                <a:latin typeface="Tahoma" pitchFamily="34" charset="0"/>
                <a:ea typeface="굴림" pitchFamily="50" charset="-127"/>
              </a:rPr>
              <a:t>2019. </a:t>
            </a:r>
            <a:r>
              <a:rPr lang="en-US" altLang="ko-KR" sz="1600" dirty="0" smtClean="0">
                <a:solidFill>
                  <a:srgbClr val="777777"/>
                </a:solidFill>
                <a:latin typeface="Tahoma" pitchFamily="34" charset="0"/>
                <a:ea typeface="굴림" pitchFamily="50" charset="-127"/>
              </a:rPr>
              <a:t>11. 02</a:t>
            </a:r>
            <a:endParaRPr lang="en-US" altLang="ko-KR" sz="1600" dirty="0">
              <a:solidFill>
                <a:srgbClr val="777777"/>
              </a:solidFill>
              <a:latin typeface="Tahoma" pitchFamily="34" charset="0"/>
              <a:ea typeface="굴림" pitchFamily="50" charset="-127"/>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E05916E1-AC9B-429E-832B-B6F2A7A0CE54}" type="slidenum">
              <a:rPr lang="en-US" altLang="ko-KR" smtClean="0">
                <a:solidFill>
                  <a:srgbClr val="969696"/>
                </a:solidFill>
                <a:latin typeface="맑은 고딕" pitchFamily="50" charset="-127"/>
              </a:rPr>
              <a:pPr eaLnBrk="1" hangingPunct="1"/>
              <a:t>10</a:t>
            </a:fld>
            <a:endParaRPr lang="en-US" altLang="ko-KR">
              <a:solidFill>
                <a:srgbClr val="969696"/>
              </a:solidFill>
              <a:latin typeface="맑은 고딕" pitchFamily="50" charset="-127"/>
            </a:endParaRPr>
          </a:p>
        </p:txBody>
      </p:sp>
      <p:sp>
        <p:nvSpPr>
          <p:cNvPr id="4" name="모서리가 둥근 직사각형 3"/>
          <p:cNvSpPr/>
          <p:nvPr/>
        </p:nvSpPr>
        <p:spPr bwMode="auto">
          <a:xfrm>
            <a:off x="903235" y="2260880"/>
            <a:ext cx="7681965" cy="703384"/>
          </a:xfrm>
          <a:prstGeom prst="roundRect">
            <a:avLst>
              <a:gd name="adj" fmla="val 9524"/>
            </a:avLst>
          </a:prstGeom>
          <a:solidFill>
            <a:srgbClr val="E8E8EF">
              <a:alpha val="50000"/>
            </a:srgbClr>
          </a:solidFill>
          <a:ln w="19050" cap="flat" cmpd="sng" algn="ctr">
            <a:solidFill>
              <a:srgbClr val="33339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ko-KR" sz="2800" dirty="0">
                <a:solidFill>
                  <a:schemeClr val="accent6">
                    <a:lumMod val="75000"/>
                  </a:schemeClr>
                </a:solidFill>
                <a:latin typeface="맑은 고딕" panose="020B0503020000020004" pitchFamily="50" charset="-127"/>
                <a:ea typeface="맑은 고딕" panose="020B0503020000020004" pitchFamily="50" charset="-127"/>
              </a:rPr>
              <a:t>Real World Case Studies</a:t>
            </a:r>
          </a:p>
        </p:txBody>
      </p:sp>
      <p:pic>
        <p:nvPicPr>
          <p:cNvPr id="5" name="Picture 26"/>
          <p:cNvPicPr>
            <a:picLocks noChangeAspect="1" noChangeArrowheads="1"/>
          </p:cNvPicPr>
          <p:nvPr/>
        </p:nvPicPr>
        <p:blipFill>
          <a:blip r:embed="rId3"/>
          <a:srcRect/>
          <a:stretch>
            <a:fillRect/>
          </a:stretch>
        </p:blipFill>
        <p:spPr bwMode="auto">
          <a:xfrm>
            <a:off x="706735" y="2197454"/>
            <a:ext cx="830664" cy="830236"/>
          </a:xfrm>
          <a:prstGeom prst="rect">
            <a:avLst/>
          </a:prstGeom>
          <a:noFill/>
          <a:ln w="12700">
            <a:noFill/>
            <a:miter lim="800000"/>
            <a:headEnd/>
            <a:tailEnd/>
          </a:ln>
        </p:spPr>
      </p:pic>
    </p:spTree>
    <p:extLst>
      <p:ext uri="{BB962C8B-B14F-4D97-AF65-F5344CB8AC3E}">
        <p14:creationId xmlns:p14="http://schemas.microsoft.com/office/powerpoint/2010/main" val="23560443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제목 1"/>
          <p:cNvSpPr>
            <a:spLocks noGrp="1"/>
          </p:cNvSpPr>
          <p:nvPr>
            <p:ph type="title"/>
          </p:nvPr>
        </p:nvSpPr>
        <p:spPr/>
        <p:txBody>
          <a:bodyPr/>
          <a:lstStyle/>
          <a:p>
            <a:r>
              <a:rPr lang="en-US" altLang="ko-KR" dirty="0" smtClean="0"/>
              <a:t>Time-Based SQL Injection</a:t>
            </a:r>
            <a:endParaRPr lang="ko-KR" altLang="en-US" dirty="0"/>
          </a:p>
        </p:txBody>
      </p:sp>
      <p:sp>
        <p:nvSpPr>
          <p:cNvPr id="11267" name="내용 개체 틀 2"/>
          <p:cNvSpPr>
            <a:spLocks noGrp="1"/>
          </p:cNvSpPr>
          <p:nvPr>
            <p:ph idx="1"/>
          </p:nvPr>
        </p:nvSpPr>
        <p:spPr>
          <a:xfrm>
            <a:off x="423863" y="1153682"/>
            <a:ext cx="8229600" cy="5067731"/>
          </a:xfrm>
        </p:spPr>
        <p:txBody>
          <a:bodyPr/>
          <a:lstStyle/>
          <a:p>
            <a:r>
              <a:rPr lang="en-US" altLang="ko-KR" sz="1800" dirty="0" smtClean="0"/>
              <a:t>Blind SQL Injection</a:t>
            </a:r>
          </a:p>
          <a:p>
            <a:pPr lvl="1"/>
            <a:r>
              <a:rPr lang="en-US" altLang="ko-KR" sz="1600" dirty="0" smtClean="0"/>
              <a:t>Program doesn’t return any visible data from database or data in error messages.</a:t>
            </a:r>
          </a:p>
          <a:p>
            <a:pPr lvl="1"/>
            <a:r>
              <a:rPr lang="en-US" altLang="ko-KR" sz="1600" dirty="0" smtClean="0"/>
              <a:t>The attacker can’t see any data extracted from the database.</a:t>
            </a:r>
          </a:p>
          <a:p>
            <a:pPr lvl="1"/>
            <a:endParaRPr lang="en-US" altLang="ko-KR" sz="1400" dirty="0"/>
          </a:p>
          <a:p>
            <a:r>
              <a:rPr lang="en-US" altLang="ko-KR" sz="1800" dirty="0" smtClean="0"/>
              <a:t>Time-Based SQL Injection</a:t>
            </a:r>
          </a:p>
          <a:p>
            <a:pPr lvl="1"/>
            <a:r>
              <a:rPr lang="en-US" altLang="ko-KR" sz="1600" dirty="0" smtClean="0"/>
              <a:t>In scenarios with no differences between “True-Answer Page” and “False-Answer Page”, time delays could be use.</a:t>
            </a:r>
          </a:p>
          <a:p>
            <a:pPr lvl="1"/>
            <a:r>
              <a:rPr lang="en-US" altLang="ko-KR" sz="1600" dirty="0" smtClean="0"/>
              <a:t>Injection forces a delay in the response page when the condition injected is True.</a:t>
            </a:r>
          </a:p>
          <a:p>
            <a:pPr lvl="1"/>
            <a:r>
              <a:rPr lang="en-US" altLang="ko-KR" sz="1600" dirty="0"/>
              <a:t>The time delay exploitation technique is very useful when the tester find a Blind SQL Injection situation, in which nothing is known on the outcome of an operation.</a:t>
            </a:r>
            <a:endParaRPr lang="en-US" altLang="ko-KR" sz="1600" dirty="0" smtClean="0"/>
          </a:p>
          <a:p>
            <a:pPr lvl="1"/>
            <a:r>
              <a:rPr lang="en-US" altLang="ko-KR" sz="1600" dirty="0" smtClean="0"/>
              <a:t>Time delay method:</a:t>
            </a:r>
            <a:endParaRPr lang="en-US" altLang="ko-KR" sz="1600" dirty="0"/>
          </a:p>
          <a:p>
            <a:pPr lvl="1"/>
            <a:endParaRPr lang="en-US" altLang="ko-KR" sz="2000" dirty="0"/>
          </a:p>
        </p:txBody>
      </p:sp>
      <p:sp>
        <p:nvSpPr>
          <p:cNvPr id="11268"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3C43134B-6DC6-4334-A478-7EF60FD6889F}" type="slidenum">
              <a:rPr lang="en-US" altLang="ko-KR" smtClean="0">
                <a:solidFill>
                  <a:srgbClr val="969696"/>
                </a:solidFill>
                <a:latin typeface="맑은 고딕" pitchFamily="50" charset="-127"/>
              </a:rPr>
              <a:pPr eaLnBrk="1" hangingPunct="1"/>
              <a:t>11</a:t>
            </a:fld>
            <a:endParaRPr lang="en-US" altLang="ko-KR">
              <a:solidFill>
                <a:srgbClr val="969696"/>
              </a:solidFill>
              <a:latin typeface="맑은 고딕" pitchFamily="50" charset="-127"/>
            </a:endParaRPr>
          </a:p>
        </p:txBody>
      </p:sp>
      <p:sp>
        <p:nvSpPr>
          <p:cNvPr id="5" name="직사각형 4"/>
          <p:cNvSpPr/>
          <p:nvPr/>
        </p:nvSpPr>
        <p:spPr>
          <a:xfrm>
            <a:off x="6970025" y="187326"/>
            <a:ext cx="2167580" cy="261610"/>
          </a:xfrm>
          <a:prstGeom prst="rect">
            <a:avLst/>
          </a:prstGeom>
        </p:spPr>
        <p:txBody>
          <a:bodyPr wrap="none">
            <a:spAutoFit/>
          </a:bodyPr>
          <a:lstStyle/>
          <a:p>
            <a:pPr algn="r"/>
            <a:r>
              <a:rPr lang="en-US" altLang="ko-KR" sz="1100" b="1" spc="50" dirty="0">
                <a:ln w="0"/>
                <a:solidFill>
                  <a:schemeClr val="bg2"/>
                </a:solidFill>
                <a:effectLst>
                  <a:innerShdw blurRad="63500" dist="50800" dir="13500000">
                    <a:srgbClr val="000000">
                      <a:alpha val="50000"/>
                    </a:srgbClr>
                  </a:innerShdw>
                </a:effectLst>
                <a:latin typeface="맑은 고딕" panose="020B0503020000020004" pitchFamily="50" charset="-127"/>
                <a:ea typeface="맑은 고딕" panose="020B0503020000020004" pitchFamily="50" charset="-127"/>
              </a:rPr>
              <a:t>2. Real World Case Studies</a:t>
            </a:r>
          </a:p>
        </p:txBody>
      </p:sp>
      <p:sp>
        <p:nvSpPr>
          <p:cNvPr id="6" name="직사각형 5"/>
          <p:cNvSpPr/>
          <p:nvPr/>
        </p:nvSpPr>
        <p:spPr bwMode="auto">
          <a:xfrm>
            <a:off x="2639141" y="5252201"/>
            <a:ext cx="1583010" cy="545499"/>
          </a:xfrm>
          <a:prstGeom prst="rect">
            <a:avLst/>
          </a:prstGeom>
          <a:solidFill>
            <a:srgbClr val="E8E8EF"/>
          </a:solidFill>
          <a:ln w="9525" cap="flat" cmpd="sng" algn="ctr">
            <a:solidFill>
              <a:schemeClr val="accent2">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dirty="0" smtClean="0">
                <a:ln>
                  <a:noFill/>
                </a:ln>
                <a:solidFill>
                  <a:schemeClr val="tx1"/>
                </a:solidFill>
                <a:effectLst/>
                <a:latin typeface="맑은 고딕" panose="020B0503020000020004" pitchFamily="50" charset="-127"/>
                <a:ea typeface="맑은 고딕" panose="020B0503020000020004" pitchFamily="50" charset="-127"/>
              </a:rPr>
              <a:t>Delay function</a:t>
            </a:r>
            <a:endParaRPr kumimoji="0" lang="ko-KR" altLang="en-US" sz="16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p:txBody>
      </p:sp>
      <p:sp>
        <p:nvSpPr>
          <p:cNvPr id="7" name="직사각형 6"/>
          <p:cNvSpPr/>
          <p:nvPr/>
        </p:nvSpPr>
        <p:spPr bwMode="auto">
          <a:xfrm>
            <a:off x="5109193" y="5252201"/>
            <a:ext cx="1583010" cy="545499"/>
          </a:xfrm>
          <a:prstGeom prst="rect">
            <a:avLst/>
          </a:prstGeom>
          <a:solidFill>
            <a:srgbClr val="E8E8EF"/>
          </a:solidFill>
          <a:ln w="9525" cap="flat" cmpd="sng" algn="ctr">
            <a:solidFill>
              <a:schemeClr val="accent2">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ko-KR" sz="1600" dirty="0">
                <a:latin typeface="맑은 고딕" panose="020B0503020000020004" pitchFamily="50" charset="-127"/>
                <a:ea typeface="맑은 고딕" panose="020B0503020000020004" pitchFamily="50" charset="-127"/>
              </a:rPr>
              <a:t>Heavy Queries</a:t>
            </a:r>
            <a:endParaRPr lang="ko-KR" altLang="en-US" sz="16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950694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모서리가 둥근 직사각형 2"/>
          <p:cNvSpPr/>
          <p:nvPr/>
        </p:nvSpPr>
        <p:spPr bwMode="auto">
          <a:xfrm>
            <a:off x="562708" y="3376246"/>
            <a:ext cx="8090755" cy="2522137"/>
          </a:xfrm>
          <a:prstGeom prst="roundRect">
            <a:avLst>
              <a:gd name="adj" fmla="val 2723"/>
            </a:avLst>
          </a:prstGeom>
          <a:solidFill>
            <a:schemeClr val="bg1">
              <a:lumMod val="9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ko-KR" altLang="en-US" sz="1800" b="0" i="0" u="none" strike="noStrike" cap="none" normalizeH="0" baseline="0" smtClean="0">
              <a:ln>
                <a:noFill/>
              </a:ln>
              <a:solidFill>
                <a:schemeClr val="tx1"/>
              </a:solidFill>
              <a:effectLst/>
              <a:latin typeface="Times New Roman" pitchFamily="18" charset="0"/>
            </a:endParaRPr>
          </a:p>
        </p:txBody>
      </p:sp>
      <p:sp>
        <p:nvSpPr>
          <p:cNvPr id="11266" name="제목 1"/>
          <p:cNvSpPr>
            <a:spLocks noGrp="1"/>
          </p:cNvSpPr>
          <p:nvPr>
            <p:ph type="title"/>
          </p:nvPr>
        </p:nvSpPr>
        <p:spPr/>
        <p:txBody>
          <a:bodyPr/>
          <a:lstStyle/>
          <a:p>
            <a:r>
              <a:rPr lang="en-US" altLang="ko-KR" dirty="0" smtClean="0"/>
              <a:t>Time-Based SQL Injection - SCENARIO</a:t>
            </a:r>
            <a:endParaRPr lang="ko-KR" altLang="en-US" dirty="0"/>
          </a:p>
        </p:txBody>
      </p:sp>
      <p:sp>
        <p:nvSpPr>
          <p:cNvPr id="11267" name="내용 개체 틀 2"/>
          <p:cNvSpPr>
            <a:spLocks noGrp="1"/>
          </p:cNvSpPr>
          <p:nvPr>
            <p:ph idx="1"/>
          </p:nvPr>
        </p:nvSpPr>
        <p:spPr>
          <a:xfrm>
            <a:off x="423863" y="1153682"/>
            <a:ext cx="8229600" cy="5067731"/>
          </a:xfrm>
        </p:spPr>
        <p:txBody>
          <a:bodyPr/>
          <a:lstStyle/>
          <a:p>
            <a:pPr>
              <a:lnSpc>
                <a:spcPct val="150000"/>
              </a:lnSpc>
            </a:pPr>
            <a:r>
              <a:rPr lang="en-US" altLang="ko-KR" sz="1800" b="1" dirty="0"/>
              <a:t>SQL Injection through HTTP Headers</a:t>
            </a:r>
          </a:p>
          <a:p>
            <a:pPr lvl="1">
              <a:lnSpc>
                <a:spcPct val="150000"/>
              </a:lnSpc>
            </a:pPr>
            <a:r>
              <a:rPr lang="en-US" altLang="ko-KR" sz="1600" b="1" dirty="0" err="1" smtClean="0">
                <a:solidFill>
                  <a:srgbClr val="474747"/>
                </a:solidFill>
                <a:latin typeface="Montserrat"/>
              </a:rPr>
              <a:t>UserAgent</a:t>
            </a:r>
            <a:r>
              <a:rPr lang="en-US" altLang="ko-KR" sz="1600" b="1" dirty="0" smtClean="0">
                <a:solidFill>
                  <a:srgbClr val="474747"/>
                </a:solidFill>
                <a:latin typeface="Montserrat"/>
              </a:rPr>
              <a:t> </a:t>
            </a:r>
            <a:r>
              <a:rPr lang="en-US" altLang="ko-KR" sz="1600" dirty="0" smtClean="0">
                <a:solidFill>
                  <a:srgbClr val="474747"/>
                </a:solidFill>
                <a:latin typeface="Montserrat"/>
              </a:rPr>
              <a:t/>
            </a:r>
            <a:br>
              <a:rPr lang="en-US" altLang="ko-KR" sz="1600" dirty="0" smtClean="0">
                <a:solidFill>
                  <a:srgbClr val="474747"/>
                </a:solidFill>
                <a:latin typeface="Montserrat"/>
              </a:rPr>
            </a:br>
            <a:r>
              <a:rPr lang="en-US" altLang="ko-KR" sz="1600" dirty="0" err="1" smtClean="0">
                <a:solidFill>
                  <a:srgbClr val="474747"/>
                </a:solidFill>
                <a:latin typeface="Montserrat"/>
              </a:rPr>
              <a:t>UserAgent</a:t>
            </a:r>
            <a:r>
              <a:rPr lang="en-US" altLang="ko-KR" sz="1600" dirty="0" smtClean="0">
                <a:solidFill>
                  <a:srgbClr val="474747"/>
                </a:solidFill>
                <a:latin typeface="Montserrat"/>
              </a:rPr>
              <a:t> </a:t>
            </a:r>
            <a:r>
              <a:rPr lang="en-US" altLang="ko-KR" sz="1600" dirty="0">
                <a:solidFill>
                  <a:srgbClr val="474747"/>
                </a:solidFill>
                <a:latin typeface="Montserrat"/>
              </a:rPr>
              <a:t>is </a:t>
            </a:r>
            <a:r>
              <a:rPr lang="en-US" altLang="ko-KR" sz="1600" dirty="0" smtClean="0">
                <a:solidFill>
                  <a:srgbClr val="474747"/>
                </a:solidFill>
                <a:latin typeface="Montserrat"/>
              </a:rPr>
              <a:t>HTTP </a:t>
            </a:r>
            <a:r>
              <a:rPr lang="en-US" altLang="ko-KR" sz="1600" dirty="0">
                <a:solidFill>
                  <a:srgbClr val="474747"/>
                </a:solidFill>
                <a:latin typeface="Montserrat"/>
              </a:rPr>
              <a:t>header which can be vulnerable to SQL injection once the application is storing it in database without sanitizing it.</a:t>
            </a:r>
            <a:endParaRPr lang="ko-KR" altLang="en-US" sz="1600" dirty="0"/>
          </a:p>
        </p:txBody>
      </p:sp>
      <p:sp>
        <p:nvSpPr>
          <p:cNvPr id="11268"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3C43134B-6DC6-4334-A478-7EF60FD6889F}" type="slidenum">
              <a:rPr lang="en-US" altLang="ko-KR" smtClean="0">
                <a:solidFill>
                  <a:srgbClr val="969696"/>
                </a:solidFill>
                <a:latin typeface="맑은 고딕" pitchFamily="50" charset="-127"/>
              </a:rPr>
              <a:pPr eaLnBrk="1" hangingPunct="1"/>
              <a:t>12</a:t>
            </a:fld>
            <a:endParaRPr lang="en-US" altLang="ko-KR">
              <a:solidFill>
                <a:srgbClr val="969696"/>
              </a:solidFill>
              <a:latin typeface="맑은 고딕" pitchFamily="50" charset="-127"/>
            </a:endParaRPr>
          </a:p>
        </p:txBody>
      </p:sp>
      <p:sp>
        <p:nvSpPr>
          <p:cNvPr id="5" name="직사각형 4"/>
          <p:cNvSpPr/>
          <p:nvPr/>
        </p:nvSpPr>
        <p:spPr>
          <a:xfrm>
            <a:off x="6970025" y="187326"/>
            <a:ext cx="2167580" cy="261610"/>
          </a:xfrm>
          <a:prstGeom prst="rect">
            <a:avLst/>
          </a:prstGeom>
        </p:spPr>
        <p:txBody>
          <a:bodyPr wrap="none">
            <a:spAutoFit/>
          </a:bodyPr>
          <a:lstStyle/>
          <a:p>
            <a:pPr algn="r"/>
            <a:r>
              <a:rPr lang="en-US" altLang="ko-KR" sz="1100" b="1" spc="50" dirty="0">
                <a:ln w="0"/>
                <a:solidFill>
                  <a:schemeClr val="bg2"/>
                </a:solidFill>
                <a:effectLst>
                  <a:innerShdw blurRad="63500" dist="50800" dir="13500000">
                    <a:srgbClr val="000000">
                      <a:alpha val="50000"/>
                    </a:srgbClr>
                  </a:innerShdw>
                </a:effectLst>
                <a:latin typeface="맑은 고딕" panose="020B0503020000020004" pitchFamily="50" charset="-127"/>
                <a:ea typeface="맑은 고딕" panose="020B0503020000020004" pitchFamily="50" charset="-127"/>
              </a:rPr>
              <a:t>2. Real World Case Studies</a:t>
            </a:r>
          </a:p>
        </p:txBody>
      </p:sp>
      <p:sp>
        <p:nvSpPr>
          <p:cNvPr id="2" name="모서리가 둥근 직사각형 1"/>
          <p:cNvSpPr/>
          <p:nvPr/>
        </p:nvSpPr>
        <p:spPr bwMode="auto">
          <a:xfrm>
            <a:off x="858377" y="3675615"/>
            <a:ext cx="2377192" cy="721687"/>
          </a:xfrm>
          <a:prstGeom prst="roundRect">
            <a:avLst/>
          </a:prstGeom>
          <a:solidFill>
            <a:srgbClr val="1970B4"/>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bg1"/>
                </a:solidFill>
                <a:effectLst/>
                <a:latin typeface="맑은 고딕" panose="020B0503020000020004" pitchFamily="50" charset="-127"/>
                <a:ea typeface="맑은 고딕" panose="020B0503020000020004" pitchFamily="50" charset="-127"/>
              </a:rPr>
              <a:t>Capturing Log</a:t>
            </a:r>
            <a:r>
              <a:rPr kumimoji="0" lang="en-US" altLang="ko-KR" sz="1600" b="0" i="0" u="none" strike="noStrike" cap="none" normalizeH="0" dirty="0" smtClean="0">
                <a:ln>
                  <a:noFill/>
                </a:ln>
                <a:solidFill>
                  <a:schemeClr val="bg1"/>
                </a:solidFill>
                <a:effectLst/>
                <a:latin typeface="맑은 고딕" panose="020B0503020000020004" pitchFamily="50" charset="-127"/>
                <a:ea typeface="맑은 고딕" panose="020B0503020000020004" pitchFamily="50" charset="-127"/>
              </a:rPr>
              <a:t> Data</a:t>
            </a:r>
          </a:p>
          <a:p>
            <a:pPr marL="0" marR="0" indent="0" algn="ctr" defTabSz="914400" rtl="0" eaLnBrk="1" fontAlgn="base" latinLnBrk="0" hangingPunct="1">
              <a:lnSpc>
                <a:spcPct val="100000"/>
              </a:lnSpc>
              <a:spcBef>
                <a:spcPct val="0"/>
              </a:spcBef>
              <a:spcAft>
                <a:spcPct val="0"/>
              </a:spcAft>
              <a:buClrTx/>
              <a:buSzTx/>
              <a:buFontTx/>
              <a:buNone/>
              <a:tabLst/>
            </a:pPr>
            <a:r>
              <a:rPr lang="en-US" altLang="ko-KR" sz="1600" baseline="0" dirty="0" smtClean="0">
                <a:solidFill>
                  <a:schemeClr val="bg1"/>
                </a:solidFill>
                <a:latin typeface="맑은 고딕" panose="020B0503020000020004" pitchFamily="50" charset="-127"/>
                <a:ea typeface="맑은 고딕" panose="020B0503020000020004" pitchFamily="50" charset="-127"/>
              </a:rPr>
              <a:t>From</a:t>
            </a:r>
            <a:r>
              <a:rPr lang="en-US" altLang="ko-KR" sz="1600" dirty="0" smtClean="0">
                <a:solidFill>
                  <a:schemeClr val="bg1"/>
                </a:solidFill>
                <a:latin typeface="맑은 고딕" panose="020B0503020000020004" pitchFamily="50" charset="-127"/>
                <a:ea typeface="맑은 고딕" panose="020B0503020000020004" pitchFamily="50" charset="-127"/>
              </a:rPr>
              <a:t> </a:t>
            </a:r>
            <a:r>
              <a:rPr lang="en-US" altLang="ko-KR" sz="1600" dirty="0" err="1" smtClean="0">
                <a:solidFill>
                  <a:schemeClr val="bg1"/>
                </a:solidFill>
                <a:latin typeface="맑은 고딕" panose="020B0503020000020004" pitchFamily="50" charset="-127"/>
                <a:ea typeface="맑은 고딕" panose="020B0503020000020004" pitchFamily="50" charset="-127"/>
              </a:rPr>
              <a:t>WebServer</a:t>
            </a:r>
            <a:endParaRPr kumimoji="0" lang="ko-KR" altLang="en-US" sz="1600" b="0" i="0" u="none" strike="noStrike" cap="none" normalizeH="0" baseline="0" dirty="0" smtClean="0">
              <a:ln>
                <a:noFill/>
              </a:ln>
              <a:solidFill>
                <a:schemeClr val="bg1"/>
              </a:solidFill>
              <a:effectLst/>
              <a:latin typeface="맑은 고딕" panose="020B0503020000020004" pitchFamily="50" charset="-127"/>
              <a:ea typeface="맑은 고딕" panose="020B0503020000020004" pitchFamily="50" charset="-127"/>
            </a:endParaRPr>
          </a:p>
        </p:txBody>
      </p:sp>
      <p:sp>
        <p:nvSpPr>
          <p:cNvPr id="8" name="모서리가 둥근 직사각형 7"/>
          <p:cNvSpPr/>
          <p:nvPr/>
        </p:nvSpPr>
        <p:spPr bwMode="auto">
          <a:xfrm>
            <a:off x="858377" y="4704423"/>
            <a:ext cx="2377192" cy="721687"/>
          </a:xfrm>
          <a:prstGeom prst="roundRect">
            <a:avLst/>
          </a:prstGeom>
          <a:solidFill>
            <a:srgbClr val="1970B4"/>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bg1"/>
                </a:solidFill>
                <a:effectLst/>
                <a:latin typeface="맑은 고딕" panose="020B0503020000020004" pitchFamily="50" charset="-127"/>
                <a:ea typeface="맑은 고딕" panose="020B0503020000020004" pitchFamily="50" charset="-127"/>
              </a:rPr>
              <a:t>Capturing Log</a:t>
            </a:r>
            <a:r>
              <a:rPr kumimoji="0" lang="en-US" altLang="ko-KR" sz="1600" b="0" i="0" u="none" strike="noStrike" cap="none" normalizeH="0" dirty="0" smtClean="0">
                <a:ln>
                  <a:noFill/>
                </a:ln>
                <a:solidFill>
                  <a:schemeClr val="bg1"/>
                </a:solidFill>
                <a:effectLst/>
                <a:latin typeface="맑은 고딕" panose="020B0503020000020004" pitchFamily="50" charset="-127"/>
                <a:ea typeface="맑은 고딕" panose="020B0503020000020004" pitchFamily="50" charset="-127"/>
              </a:rPr>
              <a:t> Data</a:t>
            </a:r>
          </a:p>
          <a:p>
            <a:pPr marL="0" marR="0" indent="0" algn="ctr" defTabSz="914400" rtl="0" eaLnBrk="1" fontAlgn="base" latinLnBrk="0" hangingPunct="1">
              <a:lnSpc>
                <a:spcPct val="100000"/>
              </a:lnSpc>
              <a:spcBef>
                <a:spcPct val="0"/>
              </a:spcBef>
              <a:spcAft>
                <a:spcPct val="0"/>
              </a:spcAft>
              <a:buClrTx/>
              <a:buSzTx/>
              <a:buFontTx/>
              <a:buNone/>
              <a:tabLst/>
            </a:pPr>
            <a:r>
              <a:rPr lang="en-US" altLang="ko-KR" sz="1600" baseline="0" dirty="0" smtClean="0">
                <a:solidFill>
                  <a:schemeClr val="bg1"/>
                </a:solidFill>
                <a:latin typeface="맑은 고딕" panose="020B0503020000020004" pitchFamily="50" charset="-127"/>
                <a:ea typeface="맑은 고딕" panose="020B0503020000020004" pitchFamily="50" charset="-127"/>
              </a:rPr>
              <a:t>From</a:t>
            </a:r>
            <a:r>
              <a:rPr lang="en-US" altLang="ko-KR" sz="1600" dirty="0" smtClean="0">
                <a:solidFill>
                  <a:schemeClr val="bg1"/>
                </a:solidFill>
                <a:latin typeface="맑은 고딕" panose="020B0503020000020004" pitchFamily="50" charset="-127"/>
                <a:ea typeface="맑은 고딕" panose="020B0503020000020004" pitchFamily="50" charset="-127"/>
              </a:rPr>
              <a:t> File Logs</a:t>
            </a:r>
            <a:endParaRPr kumimoji="0" lang="ko-KR" altLang="en-US" sz="1600" b="0" i="0" u="none" strike="noStrike" cap="none" normalizeH="0" baseline="0" dirty="0" smtClean="0">
              <a:ln>
                <a:noFill/>
              </a:ln>
              <a:solidFill>
                <a:schemeClr val="bg1"/>
              </a:solidFill>
              <a:effectLst/>
              <a:latin typeface="맑은 고딕" panose="020B0503020000020004" pitchFamily="50" charset="-127"/>
              <a:ea typeface="맑은 고딕" panose="020B0503020000020004" pitchFamily="50" charset="-127"/>
            </a:endParaRPr>
          </a:p>
        </p:txBody>
      </p:sp>
      <p:sp>
        <p:nvSpPr>
          <p:cNvPr id="9" name="모서리가 둥근 직사각형 8"/>
          <p:cNvSpPr/>
          <p:nvPr/>
        </p:nvSpPr>
        <p:spPr bwMode="auto">
          <a:xfrm>
            <a:off x="4073998" y="4178032"/>
            <a:ext cx="2020935" cy="721687"/>
          </a:xfrm>
          <a:prstGeom prst="roundRect">
            <a:avLst/>
          </a:prstGeom>
          <a:solidFill>
            <a:srgbClr val="009C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bg1"/>
                </a:solidFill>
                <a:effectLst/>
                <a:latin typeface="맑은 고딕" panose="020B0503020000020004" pitchFamily="50" charset="-127"/>
                <a:ea typeface="맑은 고딕" panose="020B0503020000020004" pitchFamily="50" charset="-127"/>
              </a:rPr>
              <a:t>Log Analysis</a:t>
            </a:r>
            <a:r>
              <a:rPr kumimoji="0" lang="en-US" altLang="ko-KR" sz="1600" b="0" i="0" u="none" strike="noStrike" cap="none" normalizeH="0" dirty="0" smtClean="0">
                <a:ln>
                  <a:noFill/>
                </a:ln>
                <a:solidFill>
                  <a:schemeClr val="bg1"/>
                </a:solidFill>
                <a:effectLst/>
                <a:latin typeface="맑은 고딕" panose="020B0503020000020004" pitchFamily="50" charset="-127"/>
                <a:ea typeface="맑은 고딕" panose="020B0503020000020004" pitchFamily="50" charset="-127"/>
              </a:rPr>
              <a:t> Software</a:t>
            </a:r>
            <a:endParaRPr kumimoji="0" lang="ko-KR" altLang="en-US" sz="1600" b="0" i="0" u="none" strike="noStrike" cap="none" normalizeH="0" baseline="0" dirty="0" smtClean="0">
              <a:ln>
                <a:noFill/>
              </a:ln>
              <a:solidFill>
                <a:schemeClr val="bg1"/>
              </a:solidFill>
              <a:effectLst/>
              <a:latin typeface="맑은 고딕" panose="020B0503020000020004" pitchFamily="50" charset="-127"/>
              <a:ea typeface="맑은 고딕" panose="020B0503020000020004" pitchFamily="50" charset="-127"/>
            </a:endParaRPr>
          </a:p>
        </p:txBody>
      </p:sp>
      <p:sp>
        <p:nvSpPr>
          <p:cNvPr id="12" name="모서리가 둥근 직사각형 11"/>
          <p:cNvSpPr/>
          <p:nvPr/>
        </p:nvSpPr>
        <p:spPr bwMode="auto">
          <a:xfrm>
            <a:off x="6933363" y="4178032"/>
            <a:ext cx="1523849" cy="721687"/>
          </a:xfrm>
          <a:prstGeom prst="round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bg1"/>
                </a:solidFill>
                <a:effectLst/>
                <a:latin typeface="맑은 고딕" panose="020B0503020000020004" pitchFamily="50" charset="-127"/>
                <a:ea typeface="맑은 고딕" panose="020B0503020000020004" pitchFamily="50" charset="-127"/>
              </a:rPr>
              <a:t>Report</a:t>
            </a:r>
            <a:endParaRPr kumimoji="0" lang="ko-KR" altLang="en-US" sz="1600" b="0" i="0" u="none" strike="noStrike" cap="none" normalizeH="0" baseline="0" dirty="0" smtClean="0">
              <a:ln>
                <a:noFill/>
              </a:ln>
              <a:solidFill>
                <a:schemeClr val="bg1"/>
              </a:solidFill>
              <a:effectLst/>
              <a:latin typeface="맑은 고딕" panose="020B0503020000020004" pitchFamily="50" charset="-127"/>
              <a:ea typeface="맑은 고딕" panose="020B0503020000020004" pitchFamily="50" charset="-127"/>
            </a:endParaRPr>
          </a:p>
        </p:txBody>
      </p:sp>
      <p:cxnSp>
        <p:nvCxnSpPr>
          <p:cNvPr id="6" name="직선 화살표 연결선 5"/>
          <p:cNvCxnSpPr>
            <a:stCxn id="2" idx="3"/>
            <a:endCxn id="9" idx="1"/>
          </p:cNvCxnSpPr>
          <p:nvPr/>
        </p:nvCxnSpPr>
        <p:spPr bwMode="auto">
          <a:xfrm>
            <a:off x="3235569" y="4036459"/>
            <a:ext cx="838429" cy="502417"/>
          </a:xfrm>
          <a:prstGeom prst="straightConnector1">
            <a:avLst/>
          </a:prstGeom>
          <a:solidFill>
            <a:schemeClr val="accent1"/>
          </a:solidFill>
          <a:ln w="9525" cap="flat" cmpd="sng" algn="ctr">
            <a:solidFill>
              <a:srgbClr val="FF0000"/>
            </a:solidFill>
            <a:prstDash val="dash"/>
            <a:round/>
            <a:headEnd type="none" w="med" len="med"/>
            <a:tailEnd type="triangle"/>
          </a:ln>
          <a:effectLst/>
        </p:spPr>
      </p:cxnSp>
      <p:cxnSp>
        <p:nvCxnSpPr>
          <p:cNvPr id="14" name="직선 화살표 연결선 13"/>
          <p:cNvCxnSpPr>
            <a:stCxn id="8" idx="3"/>
          </p:cNvCxnSpPr>
          <p:nvPr/>
        </p:nvCxnSpPr>
        <p:spPr bwMode="auto">
          <a:xfrm flipV="1">
            <a:off x="3235569" y="4538875"/>
            <a:ext cx="838429" cy="526392"/>
          </a:xfrm>
          <a:prstGeom prst="straightConnector1">
            <a:avLst/>
          </a:prstGeom>
          <a:solidFill>
            <a:schemeClr val="accent1"/>
          </a:solidFill>
          <a:ln w="9525" cap="flat" cmpd="sng" algn="ctr">
            <a:solidFill>
              <a:schemeClr val="tx1">
                <a:lumMod val="65000"/>
                <a:lumOff val="35000"/>
              </a:schemeClr>
            </a:solidFill>
            <a:prstDash val="solid"/>
            <a:round/>
            <a:headEnd type="none" w="med" len="med"/>
            <a:tailEnd type="triangle"/>
          </a:ln>
          <a:effectLst/>
        </p:spPr>
      </p:cxnSp>
      <p:cxnSp>
        <p:nvCxnSpPr>
          <p:cNvPr id="16" name="직선 화살표 연결선 15"/>
          <p:cNvCxnSpPr>
            <a:stCxn id="9" idx="3"/>
            <a:endCxn id="12" idx="1"/>
          </p:cNvCxnSpPr>
          <p:nvPr/>
        </p:nvCxnSpPr>
        <p:spPr bwMode="auto">
          <a:xfrm>
            <a:off x="6094933" y="4538876"/>
            <a:ext cx="838430" cy="0"/>
          </a:xfrm>
          <a:prstGeom prst="straightConnector1">
            <a:avLst/>
          </a:prstGeom>
          <a:solidFill>
            <a:schemeClr val="accent1"/>
          </a:solidFill>
          <a:ln w="9525" cap="flat" cmpd="sng" algn="ctr">
            <a:solidFill>
              <a:schemeClr val="tx1">
                <a:lumMod val="65000"/>
                <a:lumOff val="35000"/>
              </a:schemeClr>
            </a:solidFill>
            <a:prstDash val="solid"/>
            <a:round/>
            <a:headEnd type="none" w="med" len="med"/>
            <a:tailEnd type="triangle"/>
          </a:ln>
          <a:effectLst/>
        </p:spPr>
      </p:cxnSp>
    </p:spTree>
    <p:extLst>
      <p:ext uri="{BB962C8B-B14F-4D97-AF65-F5344CB8AC3E}">
        <p14:creationId xmlns:p14="http://schemas.microsoft.com/office/powerpoint/2010/main" val="36972932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제목 1"/>
          <p:cNvSpPr>
            <a:spLocks noGrp="1"/>
          </p:cNvSpPr>
          <p:nvPr>
            <p:ph type="title"/>
          </p:nvPr>
        </p:nvSpPr>
        <p:spPr/>
        <p:txBody>
          <a:bodyPr/>
          <a:lstStyle/>
          <a:p>
            <a:r>
              <a:rPr lang="en-US" altLang="ko-KR" dirty="0" smtClean="0"/>
              <a:t>Time-Based SQL Injection</a:t>
            </a:r>
            <a:endParaRPr lang="ko-KR" altLang="en-US" dirty="0"/>
          </a:p>
        </p:txBody>
      </p:sp>
      <p:sp>
        <p:nvSpPr>
          <p:cNvPr id="11268"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3C43134B-6DC6-4334-A478-7EF60FD6889F}" type="slidenum">
              <a:rPr lang="en-US" altLang="ko-KR" smtClean="0">
                <a:solidFill>
                  <a:srgbClr val="969696"/>
                </a:solidFill>
                <a:latin typeface="맑은 고딕" pitchFamily="50" charset="-127"/>
              </a:rPr>
              <a:pPr eaLnBrk="1" hangingPunct="1"/>
              <a:t>13</a:t>
            </a:fld>
            <a:endParaRPr lang="en-US" altLang="ko-KR">
              <a:solidFill>
                <a:srgbClr val="969696"/>
              </a:solidFill>
              <a:latin typeface="맑은 고딕" pitchFamily="50" charset="-127"/>
            </a:endParaRPr>
          </a:p>
        </p:txBody>
      </p:sp>
      <p:sp>
        <p:nvSpPr>
          <p:cNvPr id="2" name="내용 개체 틀 1"/>
          <p:cNvSpPr>
            <a:spLocks noGrp="1"/>
          </p:cNvSpPr>
          <p:nvPr>
            <p:ph idx="1"/>
          </p:nvPr>
        </p:nvSpPr>
        <p:spPr/>
        <p:txBody>
          <a:bodyPr anchor="ctr"/>
          <a:lstStyle/>
          <a:p>
            <a:pPr marL="0" indent="0" algn="ctr">
              <a:buNone/>
            </a:pPr>
            <a:r>
              <a:rPr lang="en-US" altLang="ko-KR" sz="4000" spc="1000" dirty="0" smtClean="0">
                <a:ln w="0"/>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effectLst>
                  <a:outerShdw blurRad="38100" dist="19050" dir="2700000" algn="tl" rotWithShape="0">
                    <a:schemeClr val="dk1">
                      <a:alpha val="40000"/>
                    </a:schemeClr>
                  </a:outerShdw>
                </a:effectLst>
              </a:rPr>
              <a:t>DEMO</a:t>
            </a:r>
          </a:p>
          <a:p>
            <a:pPr marL="0" indent="0" algn="ctr">
              <a:buNone/>
            </a:pPr>
            <a:endParaRPr lang="en-US" altLang="ko-KR" dirty="0">
              <a:ln w="0"/>
              <a:gradFill flip="none" rotWithShape="1">
                <a:gsLst>
                  <a:gs pos="0">
                    <a:schemeClr val="accent4">
                      <a:lumMod val="0"/>
                      <a:lumOff val="100000"/>
                    </a:schemeClr>
                  </a:gs>
                  <a:gs pos="22000">
                    <a:schemeClr val="accent4">
                      <a:lumMod val="0"/>
                      <a:lumOff val="100000"/>
                    </a:schemeClr>
                  </a:gs>
                  <a:gs pos="100000">
                    <a:schemeClr val="accent4">
                      <a:lumMod val="100000"/>
                    </a:schemeClr>
                  </a:gs>
                </a:gsLst>
                <a:path path="circle">
                  <a:fillToRect l="50000" t="-80000" r="50000" b="180000"/>
                </a:path>
                <a:tileRect/>
              </a:gradFill>
              <a:effectLst>
                <a:outerShdw blurRad="38100" dist="19050" dir="2700000" algn="tl" rotWithShape="0">
                  <a:schemeClr val="dk1">
                    <a:alpha val="40000"/>
                  </a:schemeClr>
                </a:outerShdw>
              </a:effectLst>
            </a:endParaRPr>
          </a:p>
        </p:txBody>
      </p:sp>
      <p:cxnSp>
        <p:nvCxnSpPr>
          <p:cNvPr id="4" name="직선 연결선 3"/>
          <p:cNvCxnSpPr/>
          <p:nvPr/>
        </p:nvCxnSpPr>
        <p:spPr bwMode="auto">
          <a:xfrm>
            <a:off x="733530" y="4022279"/>
            <a:ext cx="7953270" cy="0"/>
          </a:xfrm>
          <a:prstGeom prst="line">
            <a:avLst/>
          </a:prstGeom>
          <a:ln>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headEnd type="none" w="med" len="med"/>
            <a:tailEnd type="none" w="med" len="med"/>
          </a:ln>
        </p:spPr>
        <p:style>
          <a:lnRef idx="2">
            <a:schemeClr val="accent4"/>
          </a:lnRef>
          <a:fillRef idx="0">
            <a:schemeClr val="accent4"/>
          </a:fillRef>
          <a:effectRef idx="1">
            <a:schemeClr val="accent4"/>
          </a:effectRef>
          <a:fontRef idx="minor">
            <a:schemeClr val="tx1"/>
          </a:fontRef>
        </p:style>
      </p:cxnSp>
      <p:sp>
        <p:nvSpPr>
          <p:cNvPr id="7" name="직사각형 6"/>
          <p:cNvSpPr/>
          <p:nvPr/>
        </p:nvSpPr>
        <p:spPr>
          <a:xfrm>
            <a:off x="6970025" y="187326"/>
            <a:ext cx="2167580" cy="261610"/>
          </a:xfrm>
          <a:prstGeom prst="rect">
            <a:avLst/>
          </a:prstGeom>
        </p:spPr>
        <p:txBody>
          <a:bodyPr wrap="none">
            <a:spAutoFit/>
          </a:bodyPr>
          <a:lstStyle/>
          <a:p>
            <a:pPr algn="r"/>
            <a:r>
              <a:rPr lang="en-US" altLang="ko-KR" sz="1100" b="1" spc="50" dirty="0">
                <a:ln w="0"/>
                <a:solidFill>
                  <a:schemeClr val="bg2"/>
                </a:solidFill>
                <a:effectLst>
                  <a:innerShdw blurRad="63500" dist="50800" dir="13500000">
                    <a:srgbClr val="000000">
                      <a:alpha val="50000"/>
                    </a:srgbClr>
                  </a:innerShdw>
                </a:effectLst>
                <a:latin typeface="맑은 고딕" panose="020B0503020000020004" pitchFamily="50" charset="-127"/>
                <a:ea typeface="맑은 고딕" panose="020B0503020000020004" pitchFamily="50" charset="-127"/>
              </a:rPr>
              <a:t>2. Real World Case Studies</a:t>
            </a:r>
          </a:p>
        </p:txBody>
      </p:sp>
      <p:pic>
        <p:nvPicPr>
          <p:cNvPr id="8" name="Picture 26"/>
          <p:cNvPicPr>
            <a:picLocks noChangeAspect="1" noChangeArrowheads="1"/>
          </p:cNvPicPr>
          <p:nvPr/>
        </p:nvPicPr>
        <p:blipFill>
          <a:blip r:embed="rId2"/>
          <a:srcRect/>
          <a:stretch>
            <a:fillRect/>
          </a:stretch>
        </p:blipFill>
        <p:spPr bwMode="auto">
          <a:xfrm>
            <a:off x="457200" y="3928544"/>
            <a:ext cx="187566" cy="187470"/>
          </a:xfrm>
          <a:prstGeom prst="rect">
            <a:avLst/>
          </a:prstGeom>
          <a:noFill/>
          <a:ln w="12700">
            <a:noFill/>
            <a:miter lim="800000"/>
            <a:headEnd/>
            <a:tailEnd/>
          </a:ln>
        </p:spPr>
      </p:pic>
    </p:spTree>
    <p:extLst>
      <p:ext uri="{BB962C8B-B14F-4D97-AF65-F5344CB8AC3E}">
        <p14:creationId xmlns:p14="http://schemas.microsoft.com/office/powerpoint/2010/main" val="23834326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제목 1"/>
          <p:cNvSpPr>
            <a:spLocks noGrp="1"/>
          </p:cNvSpPr>
          <p:nvPr>
            <p:ph type="title"/>
          </p:nvPr>
        </p:nvSpPr>
        <p:spPr/>
        <p:txBody>
          <a:bodyPr/>
          <a:lstStyle/>
          <a:p>
            <a:r>
              <a:rPr lang="en-US" altLang="ko-KR" dirty="0" smtClean="0"/>
              <a:t>Prepared Statement SQL Injection</a:t>
            </a:r>
            <a:endParaRPr lang="ko-KR" altLang="en-US" dirty="0"/>
          </a:p>
        </p:txBody>
      </p:sp>
      <p:sp>
        <p:nvSpPr>
          <p:cNvPr id="11267" name="내용 개체 틀 2"/>
          <p:cNvSpPr>
            <a:spLocks noGrp="1"/>
          </p:cNvSpPr>
          <p:nvPr>
            <p:ph idx="1"/>
          </p:nvPr>
        </p:nvSpPr>
        <p:spPr>
          <a:xfrm>
            <a:off x="423863" y="1153682"/>
            <a:ext cx="8229600" cy="5067731"/>
          </a:xfrm>
        </p:spPr>
        <p:txBody>
          <a:bodyPr/>
          <a:lstStyle/>
          <a:p>
            <a:r>
              <a:rPr lang="en-US" altLang="ko-KR" sz="2000" b="1" dirty="0" smtClean="0"/>
              <a:t>JDBC(Java Database Connectivity)</a:t>
            </a:r>
          </a:p>
          <a:p>
            <a:pPr lvl="1"/>
            <a:r>
              <a:rPr lang="en-US" altLang="ko-KR" sz="1600" dirty="0" smtClean="0"/>
              <a:t>The </a:t>
            </a:r>
            <a:r>
              <a:rPr lang="en-US" altLang="ko-KR" sz="1600" dirty="0"/>
              <a:t>JDBC Statement, </a:t>
            </a:r>
            <a:r>
              <a:rPr lang="en-US" altLang="ko-KR" sz="1600" dirty="0" err="1"/>
              <a:t>CallableStatement</a:t>
            </a:r>
            <a:r>
              <a:rPr lang="en-US" altLang="ko-KR" sz="1600" dirty="0"/>
              <a:t>, and PreparedStatement interfaces define the methods and properties that enable you to send SQL or PL/SQL commands and receive data from your database</a:t>
            </a:r>
            <a:r>
              <a:rPr lang="en-US" altLang="ko-KR" sz="1600" dirty="0" smtClean="0"/>
              <a:t>.</a:t>
            </a:r>
          </a:p>
          <a:p>
            <a:pPr lvl="1"/>
            <a:r>
              <a:rPr lang="en-US" altLang="ko-KR" sz="1600" dirty="0"/>
              <a:t>They also define methods that help bridge data type differences between Java and SQL data types used in a database.</a:t>
            </a:r>
          </a:p>
          <a:p>
            <a:pPr lvl="1"/>
            <a:endParaRPr lang="en-US" altLang="ko-KR" sz="1800" dirty="0"/>
          </a:p>
        </p:txBody>
      </p:sp>
      <p:sp>
        <p:nvSpPr>
          <p:cNvPr id="11268"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3C43134B-6DC6-4334-A478-7EF60FD6889F}" type="slidenum">
              <a:rPr lang="en-US" altLang="ko-KR" smtClean="0">
                <a:solidFill>
                  <a:srgbClr val="969696"/>
                </a:solidFill>
                <a:latin typeface="맑은 고딕" pitchFamily="50" charset="-127"/>
              </a:rPr>
              <a:pPr eaLnBrk="1" hangingPunct="1"/>
              <a:t>14</a:t>
            </a:fld>
            <a:endParaRPr lang="en-US" altLang="ko-KR">
              <a:solidFill>
                <a:srgbClr val="969696"/>
              </a:solidFill>
              <a:latin typeface="맑은 고딕" pitchFamily="50" charset="-127"/>
            </a:endParaRPr>
          </a:p>
        </p:txBody>
      </p:sp>
      <p:sp>
        <p:nvSpPr>
          <p:cNvPr id="5" name="직사각형 4"/>
          <p:cNvSpPr/>
          <p:nvPr/>
        </p:nvSpPr>
        <p:spPr>
          <a:xfrm>
            <a:off x="6970025" y="187326"/>
            <a:ext cx="2167580" cy="261610"/>
          </a:xfrm>
          <a:prstGeom prst="rect">
            <a:avLst/>
          </a:prstGeom>
        </p:spPr>
        <p:txBody>
          <a:bodyPr wrap="none">
            <a:spAutoFit/>
          </a:bodyPr>
          <a:lstStyle/>
          <a:p>
            <a:pPr algn="r"/>
            <a:r>
              <a:rPr lang="en-US" altLang="ko-KR" sz="1100" b="1" spc="50" dirty="0">
                <a:ln w="0"/>
                <a:solidFill>
                  <a:schemeClr val="bg2"/>
                </a:solidFill>
                <a:effectLst>
                  <a:innerShdw blurRad="63500" dist="50800" dir="13500000">
                    <a:srgbClr val="000000">
                      <a:alpha val="50000"/>
                    </a:srgbClr>
                  </a:innerShdw>
                </a:effectLst>
                <a:latin typeface="맑은 고딕" panose="020B0503020000020004" pitchFamily="50" charset="-127"/>
                <a:ea typeface="맑은 고딕" panose="020B0503020000020004" pitchFamily="50" charset="-127"/>
              </a:rPr>
              <a:t>2. Real World Case Studies</a:t>
            </a:r>
          </a:p>
        </p:txBody>
      </p:sp>
      <p:graphicFrame>
        <p:nvGraphicFramePr>
          <p:cNvPr id="3" name="표 2"/>
          <p:cNvGraphicFramePr>
            <a:graphicFrameLocks noGrp="1"/>
          </p:cNvGraphicFramePr>
          <p:nvPr>
            <p:extLst>
              <p:ext uri="{D42A27DB-BD31-4B8C-83A1-F6EECF244321}">
                <p14:modId xmlns:p14="http://schemas.microsoft.com/office/powerpoint/2010/main" val="4167579755"/>
              </p:ext>
            </p:extLst>
          </p:nvPr>
        </p:nvGraphicFramePr>
        <p:xfrm>
          <a:off x="844062" y="3023910"/>
          <a:ext cx="7842737" cy="2954859"/>
        </p:xfrm>
        <a:graphic>
          <a:graphicData uri="http://schemas.openxmlformats.org/drawingml/2006/table">
            <a:tbl>
              <a:tblPr/>
              <a:tblGrid>
                <a:gridCol w="2109923"/>
                <a:gridCol w="5732814"/>
              </a:tblGrid>
              <a:tr h="377946">
                <a:tc>
                  <a:txBody>
                    <a:bodyPr/>
                    <a:lstStyle/>
                    <a:p>
                      <a:pPr fontAlgn="t"/>
                      <a:r>
                        <a:rPr lang="en-US" sz="1400" b="1" dirty="0">
                          <a:solidFill>
                            <a:schemeClr val="bg1"/>
                          </a:solidFill>
                          <a:effectLst/>
                          <a:latin typeface="맑은 고딕" panose="020B0503020000020004" pitchFamily="50" charset="-127"/>
                          <a:ea typeface="맑은 고딕" panose="020B0503020000020004" pitchFamily="50" charset="-127"/>
                        </a:rPr>
                        <a:t>Interfaces</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333399"/>
                    </a:solidFill>
                  </a:tcPr>
                </a:tc>
                <a:tc>
                  <a:txBody>
                    <a:bodyPr/>
                    <a:lstStyle/>
                    <a:p>
                      <a:pPr fontAlgn="t"/>
                      <a:r>
                        <a:rPr lang="en-US" sz="1400" b="1" dirty="0">
                          <a:solidFill>
                            <a:schemeClr val="bg1"/>
                          </a:solidFill>
                          <a:effectLst/>
                          <a:latin typeface="맑은 고딕" panose="020B0503020000020004" pitchFamily="50" charset="-127"/>
                          <a:ea typeface="맑은 고딕" panose="020B0503020000020004" pitchFamily="50" charset="-127"/>
                        </a:rPr>
                        <a:t>Recommended Use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333399"/>
                    </a:solidFill>
                  </a:tcPr>
                </a:tc>
              </a:tr>
              <a:tr h="858971">
                <a:tc>
                  <a:txBody>
                    <a:bodyPr/>
                    <a:lstStyle/>
                    <a:p>
                      <a:pPr fontAlgn="t"/>
                      <a:r>
                        <a:rPr lang="en-US" sz="1400" b="0" dirty="0">
                          <a:effectLst/>
                          <a:latin typeface="맑은 고딕" panose="020B0503020000020004" pitchFamily="50" charset="-127"/>
                          <a:ea typeface="맑은 고딕" panose="020B0503020000020004" pitchFamily="50" charset="-127"/>
                        </a:rPr>
                        <a:t>Statement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CDCDDE"/>
                    </a:solidFill>
                  </a:tcPr>
                </a:tc>
                <a:tc>
                  <a:txBody>
                    <a:bodyPr/>
                    <a:lstStyle/>
                    <a:p>
                      <a:pPr fontAlgn="t"/>
                      <a:r>
                        <a:rPr lang="en-US" sz="1400" b="0" dirty="0">
                          <a:effectLst/>
                          <a:latin typeface="맑은 고딕" panose="020B0503020000020004" pitchFamily="50" charset="-127"/>
                          <a:ea typeface="맑은 고딕" panose="020B0503020000020004" pitchFamily="50" charset="-127"/>
                        </a:rPr>
                        <a:t>Use this for general-purpose access to your database. Useful when you are using static SQL statements at runtime. The Statement interface cannot accept parameters.</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CDCDDE"/>
                    </a:solidFill>
                  </a:tcPr>
                </a:tc>
              </a:tr>
              <a:tr h="858971">
                <a:tc>
                  <a:txBody>
                    <a:bodyPr/>
                    <a:lstStyle/>
                    <a:p>
                      <a:pPr fontAlgn="t"/>
                      <a:r>
                        <a:rPr lang="en-US" sz="1400" b="0" dirty="0">
                          <a:effectLst/>
                          <a:latin typeface="맑은 고딕" panose="020B0503020000020004" pitchFamily="50" charset="-127"/>
                          <a:ea typeface="맑은 고딕" panose="020B0503020000020004" pitchFamily="50" charset="-127"/>
                        </a:rPr>
                        <a:t>PreparedStatement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8E8EF"/>
                    </a:solidFill>
                  </a:tcPr>
                </a:tc>
                <a:tc>
                  <a:txBody>
                    <a:bodyPr/>
                    <a:lstStyle/>
                    <a:p>
                      <a:pPr fontAlgn="t"/>
                      <a:r>
                        <a:rPr lang="en-US" sz="1400" b="0" dirty="0">
                          <a:effectLst/>
                          <a:latin typeface="맑은 고딕" panose="020B0503020000020004" pitchFamily="50" charset="-127"/>
                          <a:ea typeface="맑은 고딕" panose="020B0503020000020004" pitchFamily="50" charset="-127"/>
                        </a:rPr>
                        <a:t>Use this when you plan to use the SQL statements many times. The PreparedStatement interface accepts input parameters at runtime.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8E8EF"/>
                    </a:solidFill>
                  </a:tcPr>
                </a:tc>
              </a:tr>
              <a:tr h="858971">
                <a:tc>
                  <a:txBody>
                    <a:bodyPr/>
                    <a:lstStyle/>
                    <a:p>
                      <a:pPr fontAlgn="t"/>
                      <a:r>
                        <a:rPr lang="en-US" sz="1400" b="0" dirty="0" err="1">
                          <a:effectLst/>
                          <a:latin typeface="맑은 고딕" panose="020B0503020000020004" pitchFamily="50" charset="-127"/>
                          <a:ea typeface="맑은 고딕" panose="020B0503020000020004" pitchFamily="50" charset="-127"/>
                        </a:rPr>
                        <a:t>CallableStatement</a:t>
                      </a:r>
                      <a:endParaRPr lang="en-US" sz="1400" b="0" dirty="0">
                        <a:effectLst/>
                        <a:latin typeface="맑은 고딕" panose="020B0503020000020004" pitchFamily="50" charset="-127"/>
                        <a:ea typeface="맑은 고딕" panose="020B0503020000020004" pitchFamily="50" charset="-127"/>
                      </a:endParaRP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CDCDDE"/>
                    </a:solidFill>
                  </a:tcPr>
                </a:tc>
                <a:tc>
                  <a:txBody>
                    <a:bodyPr/>
                    <a:lstStyle/>
                    <a:p>
                      <a:pPr fontAlgn="t"/>
                      <a:r>
                        <a:rPr lang="en-US" sz="1400" b="0" dirty="0">
                          <a:effectLst/>
                          <a:latin typeface="맑은 고딕" panose="020B0503020000020004" pitchFamily="50" charset="-127"/>
                          <a:ea typeface="맑은 고딕" panose="020B0503020000020004" pitchFamily="50" charset="-127"/>
                        </a:rPr>
                        <a:t>Use this when you want to access the database stored procedures. The </a:t>
                      </a:r>
                      <a:r>
                        <a:rPr lang="en-US" sz="1400" b="0" dirty="0" err="1">
                          <a:effectLst/>
                          <a:latin typeface="맑은 고딕" panose="020B0503020000020004" pitchFamily="50" charset="-127"/>
                          <a:ea typeface="맑은 고딕" panose="020B0503020000020004" pitchFamily="50" charset="-127"/>
                        </a:rPr>
                        <a:t>CallableStatement</a:t>
                      </a:r>
                      <a:r>
                        <a:rPr lang="en-US" sz="1400" b="0" dirty="0">
                          <a:effectLst/>
                          <a:latin typeface="맑은 고딕" panose="020B0503020000020004" pitchFamily="50" charset="-127"/>
                          <a:ea typeface="맑은 고딕" panose="020B0503020000020004" pitchFamily="50" charset="-127"/>
                        </a:rPr>
                        <a:t> interface can also accept runtime input parameters.</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CDCDDE"/>
                    </a:solidFill>
                  </a:tcPr>
                </a:tc>
              </a:tr>
            </a:tbl>
          </a:graphicData>
        </a:graphic>
      </p:graphicFrame>
      <p:sp>
        <p:nvSpPr>
          <p:cNvPr id="6" name="직사각형 5"/>
          <p:cNvSpPr/>
          <p:nvPr/>
        </p:nvSpPr>
        <p:spPr>
          <a:xfrm>
            <a:off x="2967893" y="5959803"/>
            <a:ext cx="5820507" cy="261610"/>
          </a:xfrm>
          <a:prstGeom prst="rect">
            <a:avLst/>
          </a:prstGeom>
        </p:spPr>
        <p:txBody>
          <a:bodyPr wrap="square">
            <a:spAutoFit/>
          </a:bodyPr>
          <a:lstStyle/>
          <a:p>
            <a:pPr algn="r"/>
            <a:r>
              <a:rPr lang="en-US" altLang="ko-KR" sz="1050" dirty="0">
                <a:latin typeface="맑은 고딕" panose="020B0503020000020004" pitchFamily="50" charset="-127"/>
                <a:ea typeface="맑은 고딕" panose="020B0503020000020004" pitchFamily="50" charset="-127"/>
              </a:rPr>
              <a:t>https://www.tutorialspoint.com/jdbc/jdbc-statements.htm</a:t>
            </a:r>
            <a:endParaRPr lang="ko-KR" altLang="en-US" sz="105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6183137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제목 1"/>
          <p:cNvSpPr>
            <a:spLocks noGrp="1"/>
          </p:cNvSpPr>
          <p:nvPr>
            <p:ph type="title"/>
          </p:nvPr>
        </p:nvSpPr>
        <p:spPr/>
        <p:txBody>
          <a:bodyPr/>
          <a:lstStyle/>
          <a:p>
            <a:r>
              <a:rPr lang="en-US" altLang="ko-KR" dirty="0" smtClean="0"/>
              <a:t>Prepared Statement SQL Injection</a:t>
            </a:r>
            <a:endParaRPr lang="ko-KR" altLang="en-US" dirty="0"/>
          </a:p>
        </p:txBody>
      </p:sp>
      <p:sp>
        <p:nvSpPr>
          <p:cNvPr id="11267" name="내용 개체 틀 2"/>
          <p:cNvSpPr>
            <a:spLocks noGrp="1"/>
          </p:cNvSpPr>
          <p:nvPr>
            <p:ph idx="1"/>
          </p:nvPr>
        </p:nvSpPr>
        <p:spPr>
          <a:xfrm>
            <a:off x="423863" y="1153682"/>
            <a:ext cx="8229600" cy="5067731"/>
          </a:xfrm>
        </p:spPr>
        <p:txBody>
          <a:bodyPr/>
          <a:lstStyle/>
          <a:p>
            <a:r>
              <a:rPr lang="en-US" altLang="ko-KR" sz="2000" b="1" dirty="0" smtClean="0"/>
              <a:t>PreparedStatement</a:t>
            </a:r>
          </a:p>
          <a:p>
            <a:pPr lvl="1">
              <a:lnSpc>
                <a:spcPct val="150000"/>
              </a:lnSpc>
            </a:pPr>
            <a:r>
              <a:rPr lang="en-US" altLang="ko-KR" sz="1600" dirty="0" smtClean="0"/>
              <a:t>A </a:t>
            </a:r>
            <a:r>
              <a:rPr lang="en-US" altLang="ko-KR" sz="1600" dirty="0"/>
              <a:t>PreparedStatement object is used when an application plans to reuse a statement multiple times. </a:t>
            </a:r>
          </a:p>
          <a:p>
            <a:pPr lvl="1">
              <a:lnSpc>
                <a:spcPct val="150000"/>
              </a:lnSpc>
            </a:pPr>
            <a:r>
              <a:rPr lang="en-US" altLang="ko-KR" sz="1600" dirty="0"/>
              <a:t>The application prepares the SQL it plans to use. Once prepared, the application can specify values for parameters in the prepared SQL statement. The statement can be executed multiple times with different parameter values specified for each execution. </a:t>
            </a:r>
          </a:p>
          <a:p>
            <a:pPr lvl="1"/>
            <a:endParaRPr lang="en-US" altLang="ko-KR" sz="1800" dirty="0"/>
          </a:p>
        </p:txBody>
      </p:sp>
      <p:sp>
        <p:nvSpPr>
          <p:cNvPr id="11268"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3C43134B-6DC6-4334-A478-7EF60FD6889F}" type="slidenum">
              <a:rPr lang="en-US" altLang="ko-KR" smtClean="0">
                <a:solidFill>
                  <a:srgbClr val="969696"/>
                </a:solidFill>
                <a:latin typeface="맑은 고딕" pitchFamily="50" charset="-127"/>
              </a:rPr>
              <a:pPr eaLnBrk="1" hangingPunct="1"/>
              <a:t>15</a:t>
            </a:fld>
            <a:endParaRPr lang="en-US" altLang="ko-KR">
              <a:solidFill>
                <a:srgbClr val="969696"/>
              </a:solidFill>
              <a:latin typeface="맑은 고딕" pitchFamily="50" charset="-127"/>
            </a:endParaRPr>
          </a:p>
        </p:txBody>
      </p:sp>
      <p:sp>
        <p:nvSpPr>
          <p:cNvPr id="5" name="직사각형 4"/>
          <p:cNvSpPr/>
          <p:nvPr/>
        </p:nvSpPr>
        <p:spPr>
          <a:xfrm>
            <a:off x="6970025" y="187326"/>
            <a:ext cx="2167580" cy="261610"/>
          </a:xfrm>
          <a:prstGeom prst="rect">
            <a:avLst/>
          </a:prstGeom>
        </p:spPr>
        <p:txBody>
          <a:bodyPr wrap="none">
            <a:spAutoFit/>
          </a:bodyPr>
          <a:lstStyle/>
          <a:p>
            <a:pPr algn="r"/>
            <a:r>
              <a:rPr lang="en-US" altLang="ko-KR" sz="1100" b="1" spc="50" dirty="0">
                <a:ln w="0"/>
                <a:solidFill>
                  <a:schemeClr val="bg2"/>
                </a:solidFill>
                <a:effectLst>
                  <a:innerShdw blurRad="63500" dist="50800" dir="13500000">
                    <a:srgbClr val="000000">
                      <a:alpha val="50000"/>
                    </a:srgbClr>
                  </a:innerShdw>
                </a:effectLst>
                <a:latin typeface="맑은 고딕" panose="020B0503020000020004" pitchFamily="50" charset="-127"/>
                <a:ea typeface="맑은 고딕" panose="020B0503020000020004" pitchFamily="50" charset="-127"/>
              </a:rPr>
              <a:t>2. Real World Case Studies</a:t>
            </a:r>
          </a:p>
        </p:txBody>
      </p:sp>
    </p:spTree>
    <p:extLst>
      <p:ext uri="{BB962C8B-B14F-4D97-AF65-F5344CB8AC3E}">
        <p14:creationId xmlns:p14="http://schemas.microsoft.com/office/powerpoint/2010/main" val="7471364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제목 1"/>
          <p:cNvSpPr>
            <a:spLocks noGrp="1"/>
          </p:cNvSpPr>
          <p:nvPr>
            <p:ph type="title"/>
          </p:nvPr>
        </p:nvSpPr>
        <p:spPr/>
        <p:txBody>
          <a:bodyPr/>
          <a:lstStyle/>
          <a:p>
            <a:r>
              <a:rPr lang="en-US" altLang="ko-KR" dirty="0" smtClean="0"/>
              <a:t>Prepared Statement SQL Injection SCENARIO</a:t>
            </a:r>
            <a:endParaRPr lang="ko-KR" altLang="en-US" dirty="0"/>
          </a:p>
        </p:txBody>
      </p:sp>
      <p:sp>
        <p:nvSpPr>
          <p:cNvPr id="11268"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3C43134B-6DC6-4334-A478-7EF60FD6889F}" type="slidenum">
              <a:rPr lang="en-US" altLang="ko-KR" smtClean="0">
                <a:solidFill>
                  <a:srgbClr val="969696"/>
                </a:solidFill>
                <a:latin typeface="맑은 고딕" pitchFamily="50" charset="-127"/>
              </a:rPr>
              <a:pPr eaLnBrk="1" hangingPunct="1"/>
              <a:t>16</a:t>
            </a:fld>
            <a:endParaRPr lang="en-US" altLang="ko-KR">
              <a:solidFill>
                <a:srgbClr val="969696"/>
              </a:solidFill>
              <a:latin typeface="맑은 고딕" pitchFamily="50" charset="-127"/>
            </a:endParaRPr>
          </a:p>
        </p:txBody>
      </p:sp>
      <p:sp>
        <p:nvSpPr>
          <p:cNvPr id="5" name="직사각형 4"/>
          <p:cNvSpPr/>
          <p:nvPr/>
        </p:nvSpPr>
        <p:spPr>
          <a:xfrm>
            <a:off x="6970025" y="187326"/>
            <a:ext cx="2167580" cy="261610"/>
          </a:xfrm>
          <a:prstGeom prst="rect">
            <a:avLst/>
          </a:prstGeom>
        </p:spPr>
        <p:txBody>
          <a:bodyPr wrap="none">
            <a:spAutoFit/>
          </a:bodyPr>
          <a:lstStyle/>
          <a:p>
            <a:pPr algn="r"/>
            <a:r>
              <a:rPr lang="en-US" altLang="ko-KR" sz="1100" b="1" spc="50" dirty="0">
                <a:ln w="0"/>
                <a:solidFill>
                  <a:schemeClr val="bg2"/>
                </a:solidFill>
                <a:effectLst>
                  <a:innerShdw blurRad="63500" dist="50800" dir="13500000">
                    <a:srgbClr val="000000">
                      <a:alpha val="50000"/>
                    </a:srgbClr>
                  </a:innerShdw>
                </a:effectLst>
                <a:latin typeface="맑은 고딕" panose="020B0503020000020004" pitchFamily="50" charset="-127"/>
                <a:ea typeface="맑은 고딕" panose="020B0503020000020004" pitchFamily="50" charset="-127"/>
              </a:rPr>
              <a:t>2. Real World Case Studies</a:t>
            </a:r>
          </a:p>
        </p:txBody>
      </p:sp>
      <p:sp>
        <p:nvSpPr>
          <p:cNvPr id="2" name="Rectangle 1"/>
          <p:cNvSpPr>
            <a:spLocks noChangeArrowheads="1"/>
          </p:cNvSpPr>
          <p:nvPr/>
        </p:nvSpPr>
        <p:spPr bwMode="auto">
          <a:xfrm>
            <a:off x="-1111203" y="1037876"/>
            <a:ext cx="65" cy="677108"/>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44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p:txBody>
      </p:sp>
      <p:sp>
        <p:nvSpPr>
          <p:cNvPr id="3" name="Rectangle 2"/>
          <p:cNvSpPr>
            <a:spLocks noChangeArrowheads="1"/>
          </p:cNvSpPr>
          <p:nvPr/>
        </p:nvSpPr>
        <p:spPr bwMode="auto">
          <a:xfrm>
            <a:off x="0" y="90100"/>
            <a:ext cx="65" cy="27699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smtClean="0">
              <a:ln>
                <a:noFill/>
              </a:ln>
              <a:solidFill>
                <a:schemeClr val="tx1"/>
              </a:solidFill>
              <a:effectLst/>
              <a:latin typeface="Arial" panose="020B0604020202020204" pitchFamily="34" charset="0"/>
            </a:endParaRPr>
          </a:p>
        </p:txBody>
      </p:sp>
      <p:sp>
        <p:nvSpPr>
          <p:cNvPr id="9" name="모서리가 둥근 직사각형 8"/>
          <p:cNvSpPr/>
          <p:nvPr/>
        </p:nvSpPr>
        <p:spPr bwMode="auto">
          <a:xfrm>
            <a:off x="562708" y="3376246"/>
            <a:ext cx="8090755" cy="2522137"/>
          </a:xfrm>
          <a:prstGeom prst="roundRect">
            <a:avLst>
              <a:gd name="adj" fmla="val 2723"/>
            </a:avLst>
          </a:prstGeom>
          <a:solidFill>
            <a:schemeClr val="bg1">
              <a:lumMod val="9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eaLnBrk="0" hangingPunct="0">
              <a:lnSpc>
                <a:spcPct val="150000"/>
              </a:lnSpc>
            </a:pPr>
            <a:r>
              <a:rPr lang="ko-KR" altLang="ko-KR" sz="2000" dirty="0">
                <a:solidFill>
                  <a:srgbClr val="2B91AF"/>
                </a:solidFill>
                <a:latin typeface="맑은 고딕" panose="020B0503020000020004" pitchFamily="50" charset="-127"/>
                <a:ea typeface="맑은 고딕" panose="020B0503020000020004" pitchFamily="50" charset="-127"/>
              </a:rPr>
              <a:t>String</a:t>
            </a:r>
            <a:r>
              <a:rPr lang="ko-KR" altLang="ko-KR" sz="2000" dirty="0">
                <a:solidFill>
                  <a:srgbClr val="303336"/>
                </a:solidFill>
                <a:latin typeface="맑은 고딕" panose="020B0503020000020004" pitchFamily="50" charset="-127"/>
                <a:ea typeface="맑은 고딕" panose="020B0503020000020004" pitchFamily="50" charset="-127"/>
              </a:rPr>
              <a:t> strQuery = </a:t>
            </a:r>
            <a:r>
              <a:rPr lang="ko-KR" altLang="ko-KR" sz="2000" dirty="0">
                <a:solidFill>
                  <a:srgbClr val="7D2727"/>
                </a:solidFill>
                <a:latin typeface="맑은 고딕" panose="020B0503020000020004" pitchFamily="50" charset="-127"/>
                <a:ea typeface="맑은 고딕" panose="020B0503020000020004" pitchFamily="50" charset="-127"/>
              </a:rPr>
              <a:t>"INSERT INTO $tableName (col1, col2, col3, col4</a:t>
            </a:r>
            <a:r>
              <a:rPr lang="ko-KR" altLang="ko-KR" sz="2000" dirty="0" smtClean="0">
                <a:solidFill>
                  <a:srgbClr val="7D2727"/>
                </a:solidFill>
                <a:latin typeface="맑은 고딕" panose="020B0503020000020004" pitchFamily="50" charset="-127"/>
                <a:ea typeface="맑은 고딕" panose="020B0503020000020004" pitchFamily="50" charset="-127"/>
              </a:rPr>
              <a:t>,</a:t>
            </a:r>
            <a:r>
              <a:rPr lang="en-US" altLang="ko-KR" sz="2000" dirty="0">
                <a:solidFill>
                  <a:srgbClr val="7D2727"/>
                </a:solidFill>
                <a:latin typeface="맑은 고딕" panose="020B0503020000020004" pitchFamily="50" charset="-127"/>
                <a:ea typeface="맑은 고딕" panose="020B0503020000020004" pitchFamily="50" charset="-127"/>
              </a:rPr>
              <a:t/>
            </a:r>
            <a:br>
              <a:rPr lang="en-US" altLang="ko-KR" sz="2000" dirty="0">
                <a:solidFill>
                  <a:srgbClr val="7D2727"/>
                </a:solidFill>
                <a:latin typeface="맑은 고딕" panose="020B0503020000020004" pitchFamily="50" charset="-127"/>
                <a:ea typeface="맑은 고딕" panose="020B0503020000020004" pitchFamily="50" charset="-127"/>
              </a:rPr>
            </a:br>
            <a:r>
              <a:rPr lang="en-US" altLang="ko-KR" sz="2000" dirty="0" smtClean="0">
                <a:solidFill>
                  <a:srgbClr val="7D2727"/>
                </a:solidFill>
                <a:latin typeface="맑은 고딕" panose="020B0503020000020004" pitchFamily="50" charset="-127"/>
                <a:ea typeface="맑은 고딕" panose="020B0503020000020004" pitchFamily="50" charset="-127"/>
              </a:rPr>
              <a:t>                         </a:t>
            </a:r>
            <a:r>
              <a:rPr lang="ko-KR" altLang="ko-KR" sz="2000" dirty="0" smtClean="0">
                <a:solidFill>
                  <a:srgbClr val="7D2727"/>
                </a:solidFill>
                <a:latin typeface="맑은 고딕" panose="020B0503020000020004" pitchFamily="50" charset="-127"/>
                <a:ea typeface="맑은 고딕" panose="020B0503020000020004" pitchFamily="50" charset="-127"/>
              </a:rPr>
              <a:t>col5</a:t>
            </a:r>
            <a:r>
              <a:rPr lang="ko-KR" altLang="ko-KR" sz="2000" dirty="0">
                <a:solidFill>
                  <a:srgbClr val="7D2727"/>
                </a:solidFill>
                <a:latin typeface="맑은 고딕" panose="020B0503020000020004" pitchFamily="50" charset="-127"/>
                <a:ea typeface="맑은 고딕" panose="020B0503020000020004" pitchFamily="50" charset="-127"/>
              </a:rPr>
              <a:t>) VALUES (?,?,?,?,?,?);"</a:t>
            </a:r>
            <a:r>
              <a:rPr lang="ko-KR" altLang="ko-KR" sz="2000" dirty="0">
                <a:solidFill>
                  <a:srgbClr val="303336"/>
                </a:solidFill>
                <a:latin typeface="맑은 고딕" panose="020B0503020000020004" pitchFamily="50" charset="-127"/>
                <a:ea typeface="맑은 고딕" panose="020B0503020000020004" pitchFamily="50" charset="-127"/>
              </a:rPr>
              <a:t>;</a:t>
            </a:r>
            <a:endParaRPr lang="en-US" altLang="ko-KR" sz="2000" dirty="0">
              <a:solidFill>
                <a:srgbClr val="303336"/>
              </a:solidFill>
              <a:latin typeface="맑은 고딕" panose="020B0503020000020004" pitchFamily="50" charset="-127"/>
              <a:ea typeface="맑은 고딕" panose="020B0503020000020004" pitchFamily="50" charset="-127"/>
            </a:endParaRPr>
          </a:p>
          <a:p>
            <a:pPr lvl="0" eaLnBrk="0" hangingPunct="0">
              <a:lnSpc>
                <a:spcPct val="150000"/>
              </a:lnSpc>
            </a:pPr>
            <a:r>
              <a:rPr lang="ko-KR" altLang="ko-KR" sz="2000" dirty="0">
                <a:solidFill>
                  <a:srgbClr val="2B91AF"/>
                </a:solidFill>
                <a:latin typeface="맑은 고딕" panose="020B0503020000020004" pitchFamily="50" charset="-127"/>
                <a:ea typeface="맑은 고딕" panose="020B0503020000020004" pitchFamily="50" charset="-127"/>
              </a:rPr>
              <a:t>String</a:t>
            </a:r>
            <a:r>
              <a:rPr lang="ko-KR" altLang="ko-KR" sz="2000" dirty="0">
                <a:solidFill>
                  <a:srgbClr val="303336"/>
                </a:solidFill>
                <a:latin typeface="맑은 고딕" panose="020B0503020000020004" pitchFamily="50" charset="-127"/>
                <a:ea typeface="맑은 고딕" panose="020B0503020000020004" pitchFamily="50" charset="-127"/>
              </a:rPr>
              <a:t> query </a:t>
            </a:r>
            <a:r>
              <a:rPr lang="ko-KR" altLang="ko-KR" sz="2000" dirty="0" smtClean="0">
                <a:solidFill>
                  <a:srgbClr val="303336"/>
                </a:solidFill>
                <a:latin typeface="맑은 고딕" panose="020B0503020000020004" pitchFamily="50" charset="-127"/>
                <a:ea typeface="맑은 고딕" panose="020B0503020000020004" pitchFamily="50" charset="-127"/>
              </a:rPr>
              <a:t>=</a:t>
            </a:r>
            <a:r>
              <a:rPr lang="en-US" altLang="ko-KR" sz="2000" dirty="0" smtClean="0">
                <a:solidFill>
                  <a:srgbClr val="303336"/>
                </a:solidFill>
                <a:latin typeface="맑은 고딕" panose="020B0503020000020004" pitchFamily="50" charset="-127"/>
                <a:ea typeface="맑은 고딕" panose="020B0503020000020004" pitchFamily="50" charset="-127"/>
              </a:rPr>
              <a:t> </a:t>
            </a:r>
            <a:r>
              <a:rPr lang="ko-KR" altLang="ko-KR" sz="2000" dirty="0" smtClean="0">
                <a:solidFill>
                  <a:srgbClr val="303336"/>
                </a:solidFill>
                <a:latin typeface="맑은 고딕" panose="020B0503020000020004" pitchFamily="50" charset="-127"/>
                <a:ea typeface="맑은 고딕" panose="020B0503020000020004" pitchFamily="50" charset="-127"/>
              </a:rPr>
              <a:t>strQuery.replace</a:t>
            </a:r>
            <a:r>
              <a:rPr lang="ko-KR" altLang="ko-KR" sz="2000" dirty="0">
                <a:solidFill>
                  <a:srgbClr val="303336"/>
                </a:solidFill>
                <a:latin typeface="맑은 고딕" panose="020B0503020000020004" pitchFamily="50" charset="-127"/>
                <a:ea typeface="맑은 고딕" panose="020B0503020000020004" pitchFamily="50" charset="-127"/>
              </a:rPr>
              <a:t>(</a:t>
            </a:r>
            <a:r>
              <a:rPr lang="ko-KR" altLang="ko-KR" sz="2000" dirty="0">
                <a:solidFill>
                  <a:srgbClr val="7D2727"/>
                </a:solidFill>
                <a:latin typeface="맑은 고딕" panose="020B0503020000020004" pitchFamily="50" charset="-127"/>
                <a:ea typeface="맑은 고딕" panose="020B0503020000020004" pitchFamily="50" charset="-127"/>
              </a:rPr>
              <a:t>"$tableName"</a:t>
            </a:r>
            <a:r>
              <a:rPr lang="ko-KR" altLang="ko-KR" sz="2000" dirty="0">
                <a:solidFill>
                  <a:srgbClr val="303336"/>
                </a:solidFill>
                <a:latin typeface="맑은 고딕" panose="020B0503020000020004" pitchFamily="50" charset="-127"/>
                <a:ea typeface="맑은 고딕" panose="020B0503020000020004" pitchFamily="50" charset="-127"/>
              </a:rPr>
              <a:t>,tableName);</a:t>
            </a:r>
            <a:endParaRPr lang="en-US" altLang="ko-KR" sz="2000" dirty="0">
              <a:solidFill>
                <a:srgbClr val="303336"/>
              </a:solidFill>
              <a:latin typeface="맑은 고딕" panose="020B0503020000020004" pitchFamily="50" charset="-127"/>
              <a:ea typeface="맑은 고딕" panose="020B0503020000020004" pitchFamily="50" charset="-127"/>
            </a:endParaRPr>
          </a:p>
          <a:p>
            <a:pPr lvl="0" eaLnBrk="0" hangingPunct="0">
              <a:lnSpc>
                <a:spcPct val="150000"/>
              </a:lnSpc>
            </a:pPr>
            <a:r>
              <a:rPr lang="ko-KR" altLang="ko-KR" sz="2000" dirty="0">
                <a:solidFill>
                  <a:srgbClr val="303336"/>
                </a:solidFill>
                <a:latin typeface="맑은 고딕" panose="020B0503020000020004" pitchFamily="50" charset="-127"/>
                <a:ea typeface="맑은 고딕" panose="020B0503020000020004" pitchFamily="50" charset="-127"/>
              </a:rPr>
              <a:t>stmt </a:t>
            </a:r>
            <a:r>
              <a:rPr lang="ko-KR" altLang="ko-KR" sz="2000" dirty="0" smtClean="0">
                <a:solidFill>
                  <a:srgbClr val="303336"/>
                </a:solidFill>
                <a:latin typeface="맑은 고딕" panose="020B0503020000020004" pitchFamily="50" charset="-127"/>
                <a:ea typeface="맑은 고딕" panose="020B0503020000020004" pitchFamily="50" charset="-127"/>
              </a:rPr>
              <a:t>=</a:t>
            </a:r>
            <a:r>
              <a:rPr lang="en-US" altLang="ko-KR" sz="2000" dirty="0" smtClean="0">
                <a:solidFill>
                  <a:srgbClr val="303336"/>
                </a:solidFill>
                <a:latin typeface="맑은 고딕" panose="020B0503020000020004" pitchFamily="50" charset="-127"/>
                <a:ea typeface="맑은 고딕" panose="020B0503020000020004" pitchFamily="50" charset="-127"/>
              </a:rPr>
              <a:t> </a:t>
            </a:r>
            <a:r>
              <a:rPr lang="ko-KR" altLang="ko-KR" sz="2000" dirty="0" smtClean="0">
                <a:solidFill>
                  <a:srgbClr val="303336"/>
                </a:solidFill>
                <a:latin typeface="맑은 고딕" panose="020B0503020000020004" pitchFamily="50" charset="-127"/>
                <a:ea typeface="맑은 고딕" panose="020B0503020000020004" pitchFamily="50" charset="-127"/>
              </a:rPr>
              <a:t>conn.prepareStatement(query</a:t>
            </a:r>
            <a:r>
              <a:rPr lang="ko-KR" altLang="ko-KR" sz="2000" dirty="0">
                <a:solidFill>
                  <a:srgbClr val="303336"/>
                </a:solidFill>
                <a:latin typeface="맑은 고딕" panose="020B0503020000020004" pitchFamily="50" charset="-127"/>
                <a:ea typeface="맑은 고딕" panose="020B0503020000020004" pitchFamily="50" charset="-127"/>
              </a:rPr>
              <a:t>);</a:t>
            </a:r>
            <a:r>
              <a:rPr lang="ko-KR" altLang="ko-KR" sz="2000" dirty="0">
                <a:latin typeface="맑은 고딕" panose="020B0503020000020004" pitchFamily="50" charset="-127"/>
                <a:ea typeface="맑은 고딕" panose="020B0503020000020004" pitchFamily="50" charset="-127"/>
              </a:rPr>
              <a:t> </a:t>
            </a:r>
          </a:p>
        </p:txBody>
      </p:sp>
      <p:sp>
        <p:nvSpPr>
          <p:cNvPr id="10" name="내용 개체 틀 2"/>
          <p:cNvSpPr txBox="1">
            <a:spLocks/>
          </p:cNvSpPr>
          <p:nvPr/>
        </p:nvSpPr>
        <p:spPr bwMode="auto">
          <a:xfrm>
            <a:off x="423863" y="1153682"/>
            <a:ext cx="8229600" cy="5067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ebdings" pitchFamily="18" charset="2"/>
              <a:buChar char="&lt;"/>
              <a:defRPr sz="2800">
                <a:solidFill>
                  <a:schemeClr val="tx1"/>
                </a:solidFill>
                <a:latin typeface="맑은 고딕" pitchFamily="50" charset="-127"/>
                <a:ea typeface="맑은 고딕" pitchFamily="50" charset="-127"/>
                <a:cs typeface="+mn-cs"/>
              </a:defRPr>
            </a:lvl1pPr>
            <a:lvl2pPr marL="742950" indent="-285750" algn="l" rtl="0" eaLnBrk="0" fontAlgn="base" hangingPunct="0">
              <a:spcBef>
                <a:spcPct val="20000"/>
              </a:spcBef>
              <a:spcAft>
                <a:spcPct val="0"/>
              </a:spcAft>
              <a:buFont typeface="Webdings" pitchFamily="18" charset="2"/>
              <a:buChar char="4"/>
              <a:defRPr sz="2400">
                <a:solidFill>
                  <a:schemeClr val="tx1"/>
                </a:solidFill>
                <a:latin typeface="맑은 고딕" pitchFamily="50" charset="-127"/>
                <a:ea typeface="맑은 고딕" pitchFamily="50" charset="-127"/>
              </a:defRPr>
            </a:lvl2pPr>
            <a:lvl3pPr marL="1143000" indent="-228600" algn="l" rtl="0" eaLnBrk="0" fontAlgn="base" hangingPunct="0">
              <a:spcBef>
                <a:spcPct val="20000"/>
              </a:spcBef>
              <a:spcAft>
                <a:spcPct val="0"/>
              </a:spcAft>
              <a:buFont typeface="Wingdings" pitchFamily="2" charset="2"/>
              <a:buChar char="§"/>
              <a:defRPr sz="2000">
                <a:solidFill>
                  <a:schemeClr val="tx1"/>
                </a:solidFill>
                <a:latin typeface="맑은 고딕" pitchFamily="50" charset="-127"/>
                <a:ea typeface="맑은 고딕" pitchFamily="50" charset="-127"/>
              </a:defRPr>
            </a:lvl3pPr>
            <a:lvl4pPr marL="1600200" indent="-228600" algn="l" rtl="0" eaLnBrk="0" fontAlgn="base" hangingPunct="0">
              <a:spcBef>
                <a:spcPct val="20000"/>
              </a:spcBef>
              <a:spcAft>
                <a:spcPct val="0"/>
              </a:spcAft>
              <a:buChar char="–"/>
              <a:defRPr>
                <a:solidFill>
                  <a:schemeClr val="tx1"/>
                </a:solidFill>
                <a:latin typeface="맑은 고딕" pitchFamily="50" charset="-127"/>
                <a:ea typeface="맑은 고딕" pitchFamily="50" charset="-127"/>
              </a:defRPr>
            </a:lvl4pPr>
            <a:lvl5pPr marL="2057400" indent="-228600" algn="l" rtl="0" eaLnBrk="0" fontAlgn="base" hangingPunct="0">
              <a:spcBef>
                <a:spcPct val="20000"/>
              </a:spcBef>
              <a:spcAft>
                <a:spcPct val="0"/>
              </a:spcAft>
              <a:buChar char="»"/>
              <a:defRPr>
                <a:solidFill>
                  <a:schemeClr val="tx1"/>
                </a:solidFill>
                <a:latin typeface="맑은 고딕" pitchFamily="50" charset="-127"/>
                <a:ea typeface="맑은 고딕" pitchFamily="50" charset="-127"/>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r>
              <a:rPr lang="en-US" altLang="ko-KR" sz="2000" b="1" kern="0" dirty="0"/>
              <a:t>Are prepared statements 100% safe against SQL injection?</a:t>
            </a:r>
          </a:p>
          <a:p>
            <a:pPr lvl="1">
              <a:lnSpc>
                <a:spcPct val="150000"/>
              </a:lnSpc>
            </a:pPr>
            <a:r>
              <a:rPr lang="en-US" altLang="ko-KR" sz="1600" b="1" kern="0" dirty="0"/>
              <a:t>Using PreparedStatement with table name</a:t>
            </a:r>
            <a:r>
              <a:rPr lang="en-US" altLang="ko-KR" sz="1600" kern="0" dirty="0"/>
              <a:t/>
            </a:r>
            <a:br>
              <a:rPr lang="en-US" altLang="ko-KR" sz="1600" kern="0" dirty="0"/>
            </a:br>
            <a:r>
              <a:rPr lang="en-US" altLang="ko-KR" sz="1600" kern="0" dirty="0"/>
              <a:t>prepared statement is for the column values not for table name</a:t>
            </a:r>
            <a:r>
              <a:rPr lang="en-US" altLang="ko-KR" sz="1600" kern="0" dirty="0" smtClean="0"/>
              <a:t>.</a:t>
            </a:r>
            <a:br>
              <a:rPr lang="en-US" altLang="ko-KR" sz="1600" kern="0" dirty="0" smtClean="0"/>
            </a:br>
            <a:endParaRPr lang="en-US" altLang="ko-KR" sz="1800" kern="0" dirty="0"/>
          </a:p>
        </p:txBody>
      </p:sp>
    </p:spTree>
    <p:extLst>
      <p:ext uri="{BB962C8B-B14F-4D97-AF65-F5344CB8AC3E}">
        <p14:creationId xmlns:p14="http://schemas.microsoft.com/office/powerpoint/2010/main" val="16385962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제목 1"/>
          <p:cNvSpPr>
            <a:spLocks noGrp="1"/>
          </p:cNvSpPr>
          <p:nvPr>
            <p:ph type="title"/>
          </p:nvPr>
        </p:nvSpPr>
        <p:spPr/>
        <p:txBody>
          <a:bodyPr/>
          <a:lstStyle/>
          <a:p>
            <a:r>
              <a:rPr lang="en-US" altLang="ko-KR" dirty="0"/>
              <a:t>Prepared Statement SQL Injection</a:t>
            </a:r>
            <a:endParaRPr lang="ko-KR" altLang="en-US" dirty="0"/>
          </a:p>
        </p:txBody>
      </p:sp>
      <p:sp>
        <p:nvSpPr>
          <p:cNvPr id="11268"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3C43134B-6DC6-4334-A478-7EF60FD6889F}" type="slidenum">
              <a:rPr lang="en-US" altLang="ko-KR" smtClean="0">
                <a:solidFill>
                  <a:srgbClr val="969696"/>
                </a:solidFill>
                <a:latin typeface="맑은 고딕" pitchFamily="50" charset="-127"/>
              </a:rPr>
              <a:pPr eaLnBrk="1" hangingPunct="1"/>
              <a:t>17</a:t>
            </a:fld>
            <a:endParaRPr lang="en-US" altLang="ko-KR">
              <a:solidFill>
                <a:srgbClr val="969696"/>
              </a:solidFill>
              <a:latin typeface="맑은 고딕" pitchFamily="50" charset="-127"/>
            </a:endParaRPr>
          </a:p>
        </p:txBody>
      </p:sp>
      <p:sp>
        <p:nvSpPr>
          <p:cNvPr id="2" name="내용 개체 틀 1"/>
          <p:cNvSpPr>
            <a:spLocks noGrp="1"/>
          </p:cNvSpPr>
          <p:nvPr>
            <p:ph idx="1"/>
          </p:nvPr>
        </p:nvSpPr>
        <p:spPr/>
        <p:txBody>
          <a:bodyPr anchor="ctr"/>
          <a:lstStyle/>
          <a:p>
            <a:pPr marL="0" indent="0" algn="ctr">
              <a:buNone/>
            </a:pPr>
            <a:r>
              <a:rPr lang="en-US" altLang="ko-KR" sz="4000" spc="1000" dirty="0">
                <a:ln w="0"/>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effectLst>
                  <a:outerShdw blurRad="38100" dist="19050" dir="2700000" algn="tl" rotWithShape="0">
                    <a:schemeClr val="dk1">
                      <a:alpha val="40000"/>
                    </a:schemeClr>
                  </a:outerShdw>
                </a:effectLst>
              </a:rPr>
              <a:t>DEMO</a:t>
            </a:r>
          </a:p>
          <a:p>
            <a:pPr marL="0" indent="0" algn="ctr">
              <a:buNone/>
            </a:pPr>
            <a:endParaRPr lang="en-US" altLang="ko-KR" dirty="0">
              <a:ln w="0"/>
              <a:effectLst>
                <a:outerShdw blurRad="38100" dist="19050" dir="2700000" algn="tl" rotWithShape="0">
                  <a:schemeClr val="dk1">
                    <a:alpha val="40000"/>
                  </a:schemeClr>
                </a:outerShdw>
              </a:effectLst>
            </a:endParaRPr>
          </a:p>
        </p:txBody>
      </p:sp>
      <p:sp>
        <p:nvSpPr>
          <p:cNvPr id="6" name="직사각형 5"/>
          <p:cNvSpPr/>
          <p:nvPr/>
        </p:nvSpPr>
        <p:spPr>
          <a:xfrm>
            <a:off x="6970025" y="187326"/>
            <a:ext cx="2167580" cy="261610"/>
          </a:xfrm>
          <a:prstGeom prst="rect">
            <a:avLst/>
          </a:prstGeom>
        </p:spPr>
        <p:txBody>
          <a:bodyPr wrap="none">
            <a:spAutoFit/>
          </a:bodyPr>
          <a:lstStyle/>
          <a:p>
            <a:pPr algn="r"/>
            <a:r>
              <a:rPr lang="en-US" altLang="ko-KR" sz="1100" b="1" spc="50" dirty="0">
                <a:ln w="0"/>
                <a:solidFill>
                  <a:schemeClr val="bg2"/>
                </a:solidFill>
                <a:effectLst>
                  <a:innerShdw blurRad="63500" dist="50800" dir="13500000">
                    <a:srgbClr val="000000">
                      <a:alpha val="50000"/>
                    </a:srgbClr>
                  </a:innerShdw>
                </a:effectLst>
                <a:latin typeface="맑은 고딕" panose="020B0503020000020004" pitchFamily="50" charset="-127"/>
                <a:ea typeface="맑은 고딕" panose="020B0503020000020004" pitchFamily="50" charset="-127"/>
              </a:rPr>
              <a:t>2. Real World Case Studies</a:t>
            </a:r>
          </a:p>
        </p:txBody>
      </p:sp>
      <p:cxnSp>
        <p:nvCxnSpPr>
          <p:cNvPr id="9" name="직선 연결선 8"/>
          <p:cNvCxnSpPr/>
          <p:nvPr/>
        </p:nvCxnSpPr>
        <p:spPr bwMode="auto">
          <a:xfrm>
            <a:off x="733530" y="4022279"/>
            <a:ext cx="7953270" cy="0"/>
          </a:xfrm>
          <a:prstGeom prst="line">
            <a:avLst/>
          </a:prstGeom>
          <a:ln>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headEnd type="none" w="med" len="med"/>
            <a:tailEnd type="none" w="med" len="med"/>
          </a:ln>
        </p:spPr>
        <p:style>
          <a:lnRef idx="2">
            <a:schemeClr val="accent4"/>
          </a:lnRef>
          <a:fillRef idx="0">
            <a:schemeClr val="accent4"/>
          </a:fillRef>
          <a:effectRef idx="1">
            <a:schemeClr val="accent4"/>
          </a:effectRef>
          <a:fontRef idx="minor">
            <a:schemeClr val="tx1"/>
          </a:fontRef>
        </p:style>
      </p:cxnSp>
      <p:pic>
        <p:nvPicPr>
          <p:cNvPr id="10" name="Picture 26"/>
          <p:cNvPicPr>
            <a:picLocks noChangeAspect="1" noChangeArrowheads="1"/>
          </p:cNvPicPr>
          <p:nvPr/>
        </p:nvPicPr>
        <p:blipFill>
          <a:blip r:embed="rId2"/>
          <a:srcRect/>
          <a:stretch>
            <a:fillRect/>
          </a:stretch>
        </p:blipFill>
        <p:spPr bwMode="auto">
          <a:xfrm>
            <a:off x="457200" y="3928544"/>
            <a:ext cx="187566" cy="187470"/>
          </a:xfrm>
          <a:prstGeom prst="rect">
            <a:avLst/>
          </a:prstGeom>
          <a:noFill/>
          <a:ln w="12700">
            <a:noFill/>
            <a:miter lim="800000"/>
            <a:headEnd/>
            <a:tailEnd/>
          </a:ln>
        </p:spPr>
      </p:pic>
    </p:spTree>
    <p:extLst>
      <p:ext uri="{BB962C8B-B14F-4D97-AF65-F5344CB8AC3E}">
        <p14:creationId xmlns:p14="http://schemas.microsoft.com/office/powerpoint/2010/main" val="2477542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E05916E1-AC9B-429E-832B-B6F2A7A0CE54}" type="slidenum">
              <a:rPr lang="en-US" altLang="ko-KR" smtClean="0">
                <a:solidFill>
                  <a:srgbClr val="969696"/>
                </a:solidFill>
                <a:latin typeface="맑은 고딕" pitchFamily="50" charset="-127"/>
              </a:rPr>
              <a:pPr eaLnBrk="1" hangingPunct="1"/>
              <a:t>18</a:t>
            </a:fld>
            <a:endParaRPr lang="en-US" altLang="ko-KR">
              <a:solidFill>
                <a:srgbClr val="969696"/>
              </a:solidFill>
              <a:latin typeface="맑은 고딕" pitchFamily="50" charset="-127"/>
            </a:endParaRPr>
          </a:p>
        </p:txBody>
      </p:sp>
      <p:sp>
        <p:nvSpPr>
          <p:cNvPr id="6" name="모서리가 둥근 직사각형 5"/>
          <p:cNvSpPr/>
          <p:nvPr/>
        </p:nvSpPr>
        <p:spPr bwMode="auto">
          <a:xfrm>
            <a:off x="903235" y="2260880"/>
            <a:ext cx="7681965" cy="703384"/>
          </a:xfrm>
          <a:prstGeom prst="roundRect">
            <a:avLst>
              <a:gd name="adj" fmla="val 9524"/>
            </a:avLst>
          </a:prstGeom>
          <a:solidFill>
            <a:srgbClr val="E8E8EF">
              <a:alpha val="50000"/>
            </a:srgbClr>
          </a:solidFill>
          <a:ln w="19050" cap="flat" cmpd="sng" algn="ctr">
            <a:solidFill>
              <a:srgbClr val="33339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ko-KR" sz="2800" dirty="0" smtClean="0">
                <a:solidFill>
                  <a:schemeClr val="accent6">
                    <a:lumMod val="75000"/>
                  </a:schemeClr>
                </a:solidFill>
                <a:latin typeface="맑은 고딕" panose="020B0503020000020004" pitchFamily="50" charset="-127"/>
                <a:ea typeface="맑은 고딕" panose="020B0503020000020004" pitchFamily="50" charset="-127"/>
              </a:rPr>
              <a:t>Q&amp;A</a:t>
            </a:r>
            <a:endParaRPr lang="en-US" altLang="ko-KR" sz="2800" dirty="0">
              <a:solidFill>
                <a:schemeClr val="accent6">
                  <a:lumMod val="75000"/>
                </a:schemeClr>
              </a:solidFill>
              <a:latin typeface="맑은 고딕" panose="020B0503020000020004" pitchFamily="50" charset="-127"/>
              <a:ea typeface="맑은 고딕" panose="020B0503020000020004" pitchFamily="50" charset="-127"/>
            </a:endParaRPr>
          </a:p>
        </p:txBody>
      </p:sp>
      <p:pic>
        <p:nvPicPr>
          <p:cNvPr id="4" name="Picture 26"/>
          <p:cNvPicPr>
            <a:picLocks noChangeAspect="1" noChangeArrowheads="1"/>
          </p:cNvPicPr>
          <p:nvPr/>
        </p:nvPicPr>
        <p:blipFill>
          <a:blip r:embed="rId3"/>
          <a:srcRect/>
          <a:stretch>
            <a:fillRect/>
          </a:stretch>
        </p:blipFill>
        <p:spPr bwMode="auto">
          <a:xfrm>
            <a:off x="706735" y="2197454"/>
            <a:ext cx="830664" cy="830236"/>
          </a:xfrm>
          <a:prstGeom prst="rect">
            <a:avLst/>
          </a:prstGeom>
          <a:noFill/>
          <a:ln w="12700">
            <a:noFill/>
            <a:miter lim="800000"/>
            <a:headEnd/>
            <a:tailEnd/>
          </a:ln>
        </p:spPr>
      </p:pic>
    </p:spTree>
    <p:extLst>
      <p:ext uri="{BB962C8B-B14F-4D97-AF65-F5344CB8AC3E}">
        <p14:creationId xmlns:p14="http://schemas.microsoft.com/office/powerpoint/2010/main" val="22180271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7" name="Rectangle 5"/>
          <p:cNvSpPr>
            <a:spLocks noGrp="1" noChangeArrowheads="1"/>
          </p:cNvSpPr>
          <p:nvPr>
            <p:ph type="ctrTitle"/>
          </p:nvPr>
        </p:nvSpPr>
        <p:spPr>
          <a:xfrm>
            <a:off x="696516" y="2518172"/>
            <a:ext cx="7768828" cy="1821656"/>
          </a:xfrm>
          <a:noFill/>
          <a:ln/>
        </p:spPr>
        <p:txBody>
          <a:bodyPr/>
          <a:lstStyle/>
          <a:p>
            <a:r>
              <a:rPr lang="en-US" sz="5800" dirty="0"/>
              <a:t>Q &amp; A</a:t>
            </a:r>
            <a:r>
              <a:rPr lang="en-US" dirty="0"/>
              <a:t> </a:t>
            </a:r>
          </a:p>
        </p:txBody>
      </p:sp>
      <p:sp>
        <p:nvSpPr>
          <p:cNvPr id="3" name="직사각형 2"/>
          <p:cNvSpPr/>
          <p:nvPr/>
        </p:nvSpPr>
        <p:spPr>
          <a:xfrm>
            <a:off x="8417536" y="187326"/>
            <a:ext cx="720069" cy="261610"/>
          </a:xfrm>
          <a:prstGeom prst="rect">
            <a:avLst/>
          </a:prstGeom>
        </p:spPr>
        <p:txBody>
          <a:bodyPr wrap="none">
            <a:spAutoFit/>
          </a:bodyPr>
          <a:lstStyle/>
          <a:p>
            <a:pPr algn="r"/>
            <a:r>
              <a:rPr lang="en-US" altLang="ko-KR" sz="1100" b="1" spc="50" dirty="0">
                <a:ln w="0"/>
                <a:solidFill>
                  <a:schemeClr val="bg1"/>
                </a:solidFill>
                <a:effectLst>
                  <a:innerShdw blurRad="63500" dist="50800" dir="13500000">
                    <a:srgbClr val="000000">
                      <a:alpha val="50000"/>
                    </a:srgbClr>
                  </a:innerShdw>
                </a:effectLst>
                <a:latin typeface="맑은 고딕" panose="020B0503020000020004" pitchFamily="50" charset="-127"/>
                <a:ea typeface="맑은 고딕" panose="020B0503020000020004" pitchFamily="50" charset="-127"/>
              </a:rPr>
              <a:t>3. Q&amp;A</a:t>
            </a:r>
          </a:p>
        </p:txBody>
      </p:sp>
    </p:spTree>
    <p:extLst>
      <p:ext uri="{BB962C8B-B14F-4D97-AF65-F5344CB8AC3E}">
        <p14:creationId xmlns:p14="http://schemas.microsoft.com/office/powerpoint/2010/main" val="3875493458"/>
      </p:ext>
    </p:extLst>
  </p:cSld>
  <p:clrMapOvr>
    <a:masterClrMapping/>
  </p:clrMapOvr>
  <p:transition spd="med">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제목 1"/>
          <p:cNvSpPr>
            <a:spLocks noGrp="1"/>
          </p:cNvSpPr>
          <p:nvPr>
            <p:ph type="title"/>
          </p:nvPr>
        </p:nvSpPr>
        <p:spPr/>
        <p:txBody>
          <a:bodyPr/>
          <a:lstStyle/>
          <a:p>
            <a:r>
              <a:rPr lang="en-US" altLang="ko-KR" dirty="0" smtClean="0"/>
              <a:t>Agenda</a:t>
            </a:r>
            <a:endParaRPr lang="ko-KR" altLang="en-US" dirty="0"/>
          </a:p>
        </p:txBody>
      </p:sp>
      <p:sp>
        <p:nvSpPr>
          <p:cNvPr id="8195" name="내용 개체 틀 2"/>
          <p:cNvSpPr>
            <a:spLocks noGrp="1"/>
          </p:cNvSpPr>
          <p:nvPr>
            <p:ph idx="1"/>
          </p:nvPr>
        </p:nvSpPr>
        <p:spPr/>
        <p:txBody>
          <a:bodyPr/>
          <a:lstStyle/>
          <a:p>
            <a:pPr marL="514350" indent="-514350">
              <a:buFont typeface="Tahoma" pitchFamily="34" charset="0"/>
              <a:buAutoNum type="arabicPeriod"/>
            </a:pPr>
            <a:r>
              <a:rPr lang="en-US" altLang="ko-KR" dirty="0" smtClean="0"/>
              <a:t>What is SQL Injection</a:t>
            </a:r>
          </a:p>
          <a:p>
            <a:pPr marL="514350" indent="-514350">
              <a:buFont typeface="Tahoma" pitchFamily="34" charset="0"/>
              <a:buAutoNum type="arabicPeriod"/>
            </a:pPr>
            <a:endParaRPr lang="en-US" altLang="ko-KR" dirty="0"/>
          </a:p>
          <a:p>
            <a:pPr marL="514350" indent="-514350">
              <a:buFont typeface="+mj-lt"/>
              <a:buAutoNum type="arabicPeriod" startAt="2"/>
            </a:pPr>
            <a:r>
              <a:rPr lang="en-US" altLang="ko-KR" dirty="0" smtClean="0"/>
              <a:t>Real World Case Studies</a:t>
            </a:r>
          </a:p>
          <a:p>
            <a:pPr marL="400050" lvl="1" indent="0">
              <a:buNone/>
            </a:pPr>
            <a:r>
              <a:rPr lang="en-US" altLang="ko-KR" dirty="0" smtClean="0"/>
              <a:t>- Time Based SQL Injection </a:t>
            </a:r>
            <a:endParaRPr lang="en-US" altLang="ko-KR" dirty="0"/>
          </a:p>
          <a:p>
            <a:pPr marL="400050" lvl="1" indent="0">
              <a:buNone/>
            </a:pPr>
            <a:r>
              <a:rPr lang="en-US" altLang="ko-KR" dirty="0" smtClean="0"/>
              <a:t>- Prepared SQL Injection</a:t>
            </a:r>
          </a:p>
          <a:p>
            <a:pPr marL="514350" indent="-514350">
              <a:buFont typeface="+mj-lt"/>
              <a:buAutoNum type="arabicPeriod" startAt="2"/>
            </a:pPr>
            <a:endParaRPr lang="en-US" altLang="ko-KR" dirty="0" smtClean="0"/>
          </a:p>
          <a:p>
            <a:pPr marL="514350" indent="-514350">
              <a:buFont typeface="+mj-lt"/>
              <a:buAutoNum type="arabicPeriod" startAt="2"/>
            </a:pPr>
            <a:r>
              <a:rPr lang="en-US" altLang="ko-KR" dirty="0" smtClean="0"/>
              <a:t>Q&amp;A</a:t>
            </a:r>
            <a:endParaRPr lang="ko-KR" altLang="en-US" dirty="0"/>
          </a:p>
        </p:txBody>
      </p:sp>
      <p:sp>
        <p:nvSpPr>
          <p:cNvPr id="8196"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1DF4EA3E-FE38-4BD9-8338-1F62D26E0608}" type="slidenum">
              <a:rPr lang="en-US" altLang="ko-KR" smtClean="0">
                <a:solidFill>
                  <a:srgbClr val="969696"/>
                </a:solidFill>
                <a:latin typeface="맑은 고딕" pitchFamily="50" charset="-127"/>
              </a:rPr>
              <a:pPr eaLnBrk="1" hangingPunct="1"/>
              <a:t>2</a:t>
            </a:fld>
            <a:endParaRPr lang="en-US" altLang="ko-KR">
              <a:solidFill>
                <a:srgbClr val="969696"/>
              </a:solidFill>
              <a:latin typeface="맑은 고딕" pitchFamily="50" charset="-127"/>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E05916E1-AC9B-429E-832B-B6F2A7A0CE54}" type="slidenum">
              <a:rPr lang="en-US" altLang="ko-KR" smtClean="0">
                <a:solidFill>
                  <a:srgbClr val="969696"/>
                </a:solidFill>
                <a:latin typeface="맑은 고딕" pitchFamily="50" charset="-127"/>
              </a:rPr>
              <a:pPr eaLnBrk="1" hangingPunct="1"/>
              <a:t>3</a:t>
            </a:fld>
            <a:endParaRPr lang="en-US" altLang="ko-KR">
              <a:solidFill>
                <a:srgbClr val="969696"/>
              </a:solidFill>
              <a:latin typeface="맑은 고딕" pitchFamily="50" charset="-127"/>
            </a:endParaRPr>
          </a:p>
        </p:txBody>
      </p:sp>
      <p:sp>
        <p:nvSpPr>
          <p:cNvPr id="10" name="모서리가 둥근 직사각형 9"/>
          <p:cNvSpPr/>
          <p:nvPr/>
        </p:nvSpPr>
        <p:spPr bwMode="auto">
          <a:xfrm>
            <a:off x="903235" y="2260880"/>
            <a:ext cx="7681965" cy="703384"/>
          </a:xfrm>
          <a:prstGeom prst="roundRect">
            <a:avLst>
              <a:gd name="adj" fmla="val 9524"/>
            </a:avLst>
          </a:prstGeom>
          <a:solidFill>
            <a:srgbClr val="E8E8EF">
              <a:alpha val="50000"/>
            </a:srgbClr>
          </a:solidFill>
          <a:ln w="19050" cap="flat" cmpd="sng" algn="ctr">
            <a:solidFill>
              <a:srgbClr val="33339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ko-KR" sz="2800" dirty="0">
                <a:solidFill>
                  <a:schemeClr val="accent6">
                    <a:lumMod val="75000"/>
                  </a:schemeClr>
                </a:solidFill>
                <a:latin typeface="맑은 고딕" panose="020B0503020000020004" pitchFamily="50" charset="-127"/>
                <a:ea typeface="맑은 고딕" panose="020B0503020000020004" pitchFamily="50" charset="-127"/>
              </a:rPr>
              <a:t>What is SQL Injection</a:t>
            </a:r>
            <a:endParaRPr lang="ko-KR" altLang="en-US" sz="2800" dirty="0">
              <a:solidFill>
                <a:schemeClr val="accent6">
                  <a:lumMod val="75000"/>
                </a:schemeClr>
              </a:solidFill>
              <a:latin typeface="맑은 고딕" panose="020B0503020000020004" pitchFamily="50" charset="-127"/>
              <a:ea typeface="맑은 고딕" panose="020B0503020000020004" pitchFamily="50" charset="-127"/>
            </a:endParaRPr>
          </a:p>
        </p:txBody>
      </p:sp>
      <p:pic>
        <p:nvPicPr>
          <p:cNvPr id="11" name="Picture 26"/>
          <p:cNvPicPr>
            <a:picLocks noChangeAspect="1" noChangeArrowheads="1"/>
          </p:cNvPicPr>
          <p:nvPr/>
        </p:nvPicPr>
        <p:blipFill>
          <a:blip r:embed="rId3"/>
          <a:srcRect/>
          <a:stretch>
            <a:fillRect/>
          </a:stretch>
        </p:blipFill>
        <p:spPr bwMode="auto">
          <a:xfrm>
            <a:off x="706735" y="2197454"/>
            <a:ext cx="830664" cy="830236"/>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제목 1"/>
          <p:cNvSpPr>
            <a:spLocks noGrp="1"/>
          </p:cNvSpPr>
          <p:nvPr>
            <p:ph type="title"/>
          </p:nvPr>
        </p:nvSpPr>
        <p:spPr/>
        <p:txBody>
          <a:bodyPr/>
          <a:lstStyle/>
          <a:p>
            <a:r>
              <a:rPr lang="en-US" altLang="ko-KR" dirty="0" smtClean="0"/>
              <a:t>What is SQL?</a:t>
            </a:r>
            <a:endParaRPr lang="ko-KR" altLang="en-US" dirty="0"/>
          </a:p>
        </p:txBody>
      </p:sp>
      <p:sp>
        <p:nvSpPr>
          <p:cNvPr id="10245"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E05916E1-AC9B-429E-832B-B6F2A7A0CE54}" type="slidenum">
              <a:rPr lang="en-US" altLang="ko-KR" smtClean="0">
                <a:solidFill>
                  <a:srgbClr val="969696"/>
                </a:solidFill>
                <a:latin typeface="맑은 고딕" pitchFamily="50" charset="-127"/>
              </a:rPr>
              <a:pPr eaLnBrk="1" hangingPunct="1"/>
              <a:t>4</a:t>
            </a:fld>
            <a:endParaRPr lang="en-US" altLang="ko-KR">
              <a:solidFill>
                <a:srgbClr val="969696"/>
              </a:solidFill>
              <a:latin typeface="맑은 고딕" pitchFamily="50" charset="-127"/>
            </a:endParaRPr>
          </a:p>
        </p:txBody>
      </p:sp>
      <p:sp>
        <p:nvSpPr>
          <p:cNvPr id="26" name="내용 개체 틀 2">
            <a:extLst>
              <a:ext uri="{FF2B5EF4-FFF2-40B4-BE49-F238E27FC236}">
                <a16:creationId xmlns="" xmlns:a16="http://schemas.microsoft.com/office/drawing/2014/main" id="{0852D5F7-3CAB-4544-B60F-A88347FA88B7}"/>
              </a:ext>
            </a:extLst>
          </p:cNvPr>
          <p:cNvSpPr txBox="1">
            <a:spLocks/>
          </p:cNvSpPr>
          <p:nvPr/>
        </p:nvSpPr>
        <p:spPr bwMode="auto">
          <a:xfrm>
            <a:off x="423863" y="1153682"/>
            <a:ext cx="8229600" cy="5067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ebdings" pitchFamily="18" charset="2"/>
              <a:buChar char="&lt;"/>
              <a:defRPr sz="2800">
                <a:solidFill>
                  <a:schemeClr val="tx1"/>
                </a:solidFill>
                <a:latin typeface="맑은 고딕" pitchFamily="50" charset="-127"/>
                <a:ea typeface="맑은 고딕" pitchFamily="50" charset="-127"/>
                <a:cs typeface="+mn-cs"/>
              </a:defRPr>
            </a:lvl1pPr>
            <a:lvl2pPr marL="742950" indent="-285750" algn="l" rtl="0" eaLnBrk="0" fontAlgn="base" hangingPunct="0">
              <a:spcBef>
                <a:spcPct val="20000"/>
              </a:spcBef>
              <a:spcAft>
                <a:spcPct val="0"/>
              </a:spcAft>
              <a:buFont typeface="Webdings" pitchFamily="18" charset="2"/>
              <a:buChar char="4"/>
              <a:defRPr sz="2400">
                <a:solidFill>
                  <a:schemeClr val="tx1"/>
                </a:solidFill>
                <a:latin typeface="맑은 고딕" pitchFamily="50" charset="-127"/>
                <a:ea typeface="맑은 고딕" pitchFamily="50" charset="-127"/>
              </a:defRPr>
            </a:lvl2pPr>
            <a:lvl3pPr marL="1143000" indent="-228600" algn="l" rtl="0" eaLnBrk="0" fontAlgn="base" hangingPunct="0">
              <a:spcBef>
                <a:spcPct val="20000"/>
              </a:spcBef>
              <a:spcAft>
                <a:spcPct val="0"/>
              </a:spcAft>
              <a:buFont typeface="Wingdings" pitchFamily="2" charset="2"/>
              <a:buChar char="§"/>
              <a:defRPr sz="2000">
                <a:solidFill>
                  <a:schemeClr val="tx1"/>
                </a:solidFill>
                <a:latin typeface="맑은 고딕" pitchFamily="50" charset="-127"/>
                <a:ea typeface="맑은 고딕" pitchFamily="50" charset="-127"/>
              </a:defRPr>
            </a:lvl3pPr>
            <a:lvl4pPr marL="1600200" indent="-228600" algn="l" rtl="0" eaLnBrk="0" fontAlgn="base" hangingPunct="0">
              <a:spcBef>
                <a:spcPct val="20000"/>
              </a:spcBef>
              <a:spcAft>
                <a:spcPct val="0"/>
              </a:spcAft>
              <a:buChar char="–"/>
              <a:defRPr>
                <a:solidFill>
                  <a:schemeClr val="tx1"/>
                </a:solidFill>
                <a:latin typeface="맑은 고딕" pitchFamily="50" charset="-127"/>
                <a:ea typeface="맑은 고딕" pitchFamily="50" charset="-127"/>
              </a:defRPr>
            </a:lvl4pPr>
            <a:lvl5pPr marL="2057400" indent="-228600" algn="l" rtl="0" eaLnBrk="0" fontAlgn="base" hangingPunct="0">
              <a:spcBef>
                <a:spcPct val="20000"/>
              </a:spcBef>
              <a:spcAft>
                <a:spcPct val="0"/>
              </a:spcAft>
              <a:buChar char="»"/>
              <a:defRPr>
                <a:solidFill>
                  <a:schemeClr val="tx1"/>
                </a:solidFill>
                <a:latin typeface="맑은 고딕" pitchFamily="50" charset="-127"/>
                <a:ea typeface="맑은 고딕" pitchFamily="50" charset="-127"/>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a:lnSpc>
                <a:spcPct val="150000"/>
              </a:lnSpc>
            </a:pPr>
            <a:r>
              <a:rPr lang="en-US" altLang="ko-KR" sz="2000" b="1" kern="0" dirty="0" smtClean="0"/>
              <a:t>Def :</a:t>
            </a:r>
          </a:p>
          <a:p>
            <a:pPr lvl="1">
              <a:lnSpc>
                <a:spcPct val="150000"/>
              </a:lnSpc>
            </a:pPr>
            <a:r>
              <a:rPr lang="en-US" altLang="ko-KR" sz="1800" kern="0" dirty="0" smtClean="0"/>
              <a:t>Structured Query Language designed for managing data held in a relational database management system (RDBMS).</a:t>
            </a:r>
          </a:p>
          <a:p>
            <a:pPr lvl="1">
              <a:lnSpc>
                <a:spcPct val="150000"/>
              </a:lnSpc>
            </a:pPr>
            <a:r>
              <a:rPr lang="en-US" altLang="ko-KR" sz="1800" kern="0" dirty="0" smtClean="0"/>
              <a:t>The scope of SQL includes data insert, update and delete, schema creation and modification, and data access control.</a:t>
            </a:r>
            <a:endParaRPr lang="en-US" altLang="ko-KR" sz="1800" dirty="0" smtClean="0"/>
          </a:p>
        </p:txBody>
      </p:sp>
      <p:sp>
        <p:nvSpPr>
          <p:cNvPr id="23" name="직사각형 22"/>
          <p:cNvSpPr/>
          <p:nvPr/>
        </p:nvSpPr>
        <p:spPr>
          <a:xfrm>
            <a:off x="7173606" y="187326"/>
            <a:ext cx="1963999" cy="261610"/>
          </a:xfrm>
          <a:prstGeom prst="rect">
            <a:avLst/>
          </a:prstGeom>
        </p:spPr>
        <p:txBody>
          <a:bodyPr wrap="none">
            <a:spAutoFit/>
          </a:bodyPr>
          <a:lstStyle/>
          <a:p>
            <a:pPr algn="r"/>
            <a:r>
              <a:rPr lang="en-US" altLang="ko-KR" sz="1100" b="1" spc="50" dirty="0" smtClean="0">
                <a:ln w="0"/>
                <a:solidFill>
                  <a:schemeClr val="bg2"/>
                </a:solidFill>
                <a:effectLst>
                  <a:innerShdw blurRad="63500" dist="50800" dir="13500000">
                    <a:srgbClr val="000000">
                      <a:alpha val="50000"/>
                    </a:srgbClr>
                  </a:innerShdw>
                </a:effectLst>
                <a:latin typeface="맑은 고딕" panose="020B0503020000020004" pitchFamily="50" charset="-127"/>
                <a:ea typeface="맑은 고딕" panose="020B0503020000020004" pitchFamily="50" charset="-127"/>
              </a:rPr>
              <a:t>1. What </a:t>
            </a:r>
            <a:r>
              <a:rPr lang="en-US" altLang="ko-KR" sz="1100" b="1" spc="50" dirty="0">
                <a:ln w="0"/>
                <a:solidFill>
                  <a:schemeClr val="bg2"/>
                </a:solidFill>
                <a:effectLst>
                  <a:innerShdw blurRad="63500" dist="50800" dir="13500000">
                    <a:srgbClr val="000000">
                      <a:alpha val="50000"/>
                    </a:srgbClr>
                  </a:innerShdw>
                </a:effectLst>
                <a:latin typeface="맑은 고딕" panose="020B0503020000020004" pitchFamily="50" charset="-127"/>
                <a:ea typeface="맑은 고딕" panose="020B0503020000020004" pitchFamily="50" charset="-127"/>
              </a:rPr>
              <a:t>is SQL Injection</a:t>
            </a:r>
          </a:p>
        </p:txBody>
      </p:sp>
    </p:spTree>
    <p:extLst>
      <p:ext uri="{BB962C8B-B14F-4D97-AF65-F5344CB8AC3E}">
        <p14:creationId xmlns:p14="http://schemas.microsoft.com/office/powerpoint/2010/main" val="1736818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제목 1"/>
          <p:cNvSpPr>
            <a:spLocks noGrp="1"/>
          </p:cNvSpPr>
          <p:nvPr>
            <p:ph type="title"/>
          </p:nvPr>
        </p:nvSpPr>
        <p:spPr/>
        <p:txBody>
          <a:bodyPr/>
          <a:lstStyle/>
          <a:p>
            <a:r>
              <a:rPr lang="en-US" altLang="ko-KR" dirty="0" smtClean="0"/>
              <a:t>Definition of SQL Injection</a:t>
            </a:r>
            <a:endParaRPr lang="ko-KR" altLang="en-US" dirty="0"/>
          </a:p>
        </p:txBody>
      </p:sp>
      <p:sp>
        <p:nvSpPr>
          <p:cNvPr id="10245"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E05916E1-AC9B-429E-832B-B6F2A7A0CE54}" type="slidenum">
              <a:rPr lang="en-US" altLang="ko-KR" smtClean="0">
                <a:solidFill>
                  <a:srgbClr val="969696"/>
                </a:solidFill>
                <a:latin typeface="맑은 고딕" pitchFamily="50" charset="-127"/>
              </a:rPr>
              <a:pPr eaLnBrk="1" hangingPunct="1"/>
              <a:t>5</a:t>
            </a:fld>
            <a:endParaRPr lang="en-US" altLang="ko-KR">
              <a:solidFill>
                <a:srgbClr val="969696"/>
              </a:solidFill>
              <a:latin typeface="맑은 고딕" pitchFamily="50" charset="-127"/>
            </a:endParaRPr>
          </a:p>
        </p:txBody>
      </p:sp>
      <p:sp>
        <p:nvSpPr>
          <p:cNvPr id="26" name="내용 개체 틀 2">
            <a:extLst>
              <a:ext uri="{FF2B5EF4-FFF2-40B4-BE49-F238E27FC236}">
                <a16:creationId xmlns="" xmlns:a16="http://schemas.microsoft.com/office/drawing/2014/main" id="{0852D5F7-3CAB-4544-B60F-A88347FA88B7}"/>
              </a:ext>
            </a:extLst>
          </p:cNvPr>
          <p:cNvSpPr txBox="1">
            <a:spLocks/>
          </p:cNvSpPr>
          <p:nvPr/>
        </p:nvSpPr>
        <p:spPr bwMode="auto">
          <a:xfrm>
            <a:off x="423863" y="1153682"/>
            <a:ext cx="8229600" cy="5067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ebdings" pitchFamily="18" charset="2"/>
              <a:buChar char="&lt;"/>
              <a:defRPr sz="2800">
                <a:solidFill>
                  <a:schemeClr val="tx1"/>
                </a:solidFill>
                <a:latin typeface="맑은 고딕" pitchFamily="50" charset="-127"/>
                <a:ea typeface="맑은 고딕" pitchFamily="50" charset="-127"/>
                <a:cs typeface="+mn-cs"/>
              </a:defRPr>
            </a:lvl1pPr>
            <a:lvl2pPr marL="742950" indent="-285750" algn="l" rtl="0" eaLnBrk="0" fontAlgn="base" hangingPunct="0">
              <a:spcBef>
                <a:spcPct val="20000"/>
              </a:spcBef>
              <a:spcAft>
                <a:spcPct val="0"/>
              </a:spcAft>
              <a:buFont typeface="Webdings" pitchFamily="18" charset="2"/>
              <a:buChar char="4"/>
              <a:defRPr sz="2400">
                <a:solidFill>
                  <a:schemeClr val="tx1"/>
                </a:solidFill>
                <a:latin typeface="맑은 고딕" pitchFamily="50" charset="-127"/>
                <a:ea typeface="맑은 고딕" pitchFamily="50" charset="-127"/>
              </a:defRPr>
            </a:lvl2pPr>
            <a:lvl3pPr marL="1143000" indent="-228600" algn="l" rtl="0" eaLnBrk="0" fontAlgn="base" hangingPunct="0">
              <a:spcBef>
                <a:spcPct val="20000"/>
              </a:spcBef>
              <a:spcAft>
                <a:spcPct val="0"/>
              </a:spcAft>
              <a:buFont typeface="Wingdings" pitchFamily="2" charset="2"/>
              <a:buChar char="§"/>
              <a:defRPr sz="2000">
                <a:solidFill>
                  <a:schemeClr val="tx1"/>
                </a:solidFill>
                <a:latin typeface="맑은 고딕" pitchFamily="50" charset="-127"/>
                <a:ea typeface="맑은 고딕" pitchFamily="50" charset="-127"/>
              </a:defRPr>
            </a:lvl3pPr>
            <a:lvl4pPr marL="1600200" indent="-228600" algn="l" rtl="0" eaLnBrk="0" fontAlgn="base" hangingPunct="0">
              <a:spcBef>
                <a:spcPct val="20000"/>
              </a:spcBef>
              <a:spcAft>
                <a:spcPct val="0"/>
              </a:spcAft>
              <a:buChar char="–"/>
              <a:defRPr>
                <a:solidFill>
                  <a:schemeClr val="tx1"/>
                </a:solidFill>
                <a:latin typeface="맑은 고딕" pitchFamily="50" charset="-127"/>
                <a:ea typeface="맑은 고딕" pitchFamily="50" charset="-127"/>
              </a:defRPr>
            </a:lvl4pPr>
            <a:lvl5pPr marL="2057400" indent="-228600" algn="l" rtl="0" eaLnBrk="0" fontAlgn="base" hangingPunct="0">
              <a:spcBef>
                <a:spcPct val="20000"/>
              </a:spcBef>
              <a:spcAft>
                <a:spcPct val="0"/>
              </a:spcAft>
              <a:buChar char="»"/>
              <a:defRPr>
                <a:solidFill>
                  <a:schemeClr val="tx1"/>
                </a:solidFill>
                <a:latin typeface="맑은 고딕" pitchFamily="50" charset="-127"/>
                <a:ea typeface="맑은 고딕" pitchFamily="50" charset="-127"/>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a:lnSpc>
                <a:spcPct val="150000"/>
              </a:lnSpc>
            </a:pPr>
            <a:r>
              <a:rPr lang="en-US" altLang="ko-KR" sz="2000" b="1" kern="0" dirty="0" smtClean="0"/>
              <a:t>Def :</a:t>
            </a:r>
          </a:p>
          <a:p>
            <a:pPr lvl="1">
              <a:lnSpc>
                <a:spcPct val="150000"/>
              </a:lnSpc>
            </a:pPr>
            <a:r>
              <a:rPr lang="en-US" altLang="ko-KR" sz="1800" kern="0" dirty="0" smtClean="0"/>
              <a:t>SQL Injection attacks are a type of injection attack, in which SQL Commands are injected into data-plane input in order to affect the execution of predefined SQL commands</a:t>
            </a:r>
            <a:endParaRPr lang="en-US" altLang="ko-KR" sz="1800" dirty="0"/>
          </a:p>
          <a:p>
            <a:pPr>
              <a:lnSpc>
                <a:spcPct val="150000"/>
              </a:lnSpc>
            </a:pPr>
            <a:r>
              <a:rPr lang="en-US" altLang="ko-KR" sz="2000" b="1" kern="0" dirty="0" smtClean="0"/>
              <a:t>Cause:</a:t>
            </a:r>
            <a:endParaRPr lang="en-US" altLang="ko-KR" sz="2000" b="1" kern="0" dirty="0"/>
          </a:p>
          <a:p>
            <a:pPr lvl="1">
              <a:lnSpc>
                <a:spcPct val="150000"/>
              </a:lnSpc>
            </a:pPr>
            <a:r>
              <a:rPr lang="en-US" altLang="ko-KR" sz="1800" dirty="0" smtClean="0"/>
              <a:t>It</a:t>
            </a:r>
            <a:r>
              <a:rPr lang="ko-KR" altLang="en-US" sz="1800" dirty="0" smtClean="0"/>
              <a:t> </a:t>
            </a:r>
            <a:r>
              <a:rPr lang="en-US" altLang="ko-KR" sz="1800" dirty="0" smtClean="0"/>
              <a:t>is a flaw in “web application development“, it is not a DB or web server problem</a:t>
            </a:r>
          </a:p>
          <a:p>
            <a:pPr lvl="2">
              <a:lnSpc>
                <a:spcPct val="150000"/>
              </a:lnSpc>
            </a:pPr>
            <a:r>
              <a:rPr lang="en-US" altLang="ko-KR" sz="1400" dirty="0" smtClean="0"/>
              <a:t>Most programmers are aware of this problem</a:t>
            </a:r>
          </a:p>
          <a:p>
            <a:pPr lvl="2">
              <a:lnSpc>
                <a:spcPct val="150000"/>
              </a:lnSpc>
            </a:pPr>
            <a:r>
              <a:rPr lang="en-US" altLang="ko-KR" sz="1400" dirty="0" smtClean="0"/>
              <a:t>Lot of solutions posted on the internet</a:t>
            </a:r>
          </a:p>
        </p:txBody>
      </p:sp>
      <p:sp>
        <p:nvSpPr>
          <p:cNvPr id="5" name="직사각형 4"/>
          <p:cNvSpPr/>
          <p:nvPr/>
        </p:nvSpPr>
        <p:spPr>
          <a:xfrm>
            <a:off x="7173606" y="187326"/>
            <a:ext cx="1963999" cy="261610"/>
          </a:xfrm>
          <a:prstGeom prst="rect">
            <a:avLst/>
          </a:prstGeom>
        </p:spPr>
        <p:txBody>
          <a:bodyPr wrap="none">
            <a:spAutoFit/>
          </a:bodyPr>
          <a:lstStyle/>
          <a:p>
            <a:pPr algn="r"/>
            <a:r>
              <a:rPr lang="en-US" altLang="ko-KR" sz="1100" b="1" spc="50" dirty="0">
                <a:ln w="0"/>
                <a:solidFill>
                  <a:schemeClr val="bg2"/>
                </a:solidFill>
                <a:effectLst>
                  <a:innerShdw blurRad="63500" dist="50800" dir="13500000">
                    <a:srgbClr val="000000">
                      <a:alpha val="50000"/>
                    </a:srgbClr>
                  </a:innerShdw>
                </a:effectLst>
                <a:latin typeface="맑은 고딕" panose="020B0503020000020004" pitchFamily="50" charset="-127"/>
                <a:ea typeface="맑은 고딕" panose="020B0503020000020004" pitchFamily="50" charset="-127"/>
              </a:rPr>
              <a:t>1. What is SQL Injection</a:t>
            </a:r>
          </a:p>
        </p:txBody>
      </p:sp>
    </p:spTree>
    <p:extLst>
      <p:ext uri="{BB962C8B-B14F-4D97-AF65-F5344CB8AC3E}">
        <p14:creationId xmlns:p14="http://schemas.microsoft.com/office/powerpoint/2010/main" val="397645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내용 개체 틀 2">
            <a:extLst>
              <a:ext uri="{FF2B5EF4-FFF2-40B4-BE49-F238E27FC236}">
                <a16:creationId xmlns="" xmlns:a16="http://schemas.microsoft.com/office/drawing/2014/main" id="{0852D5F7-3CAB-4544-B60F-A88347FA88B7}"/>
              </a:ext>
            </a:extLst>
          </p:cNvPr>
          <p:cNvSpPr txBox="1">
            <a:spLocks/>
          </p:cNvSpPr>
          <p:nvPr/>
        </p:nvSpPr>
        <p:spPr bwMode="auto">
          <a:xfrm>
            <a:off x="202800" y="1153682"/>
            <a:ext cx="8229600" cy="5067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ebdings" pitchFamily="18" charset="2"/>
              <a:buChar char="&lt;"/>
              <a:defRPr sz="2800">
                <a:solidFill>
                  <a:schemeClr val="tx1"/>
                </a:solidFill>
                <a:latin typeface="맑은 고딕" pitchFamily="50" charset="-127"/>
                <a:ea typeface="맑은 고딕" pitchFamily="50" charset="-127"/>
                <a:cs typeface="+mn-cs"/>
              </a:defRPr>
            </a:lvl1pPr>
            <a:lvl2pPr marL="742950" indent="-285750" algn="l" rtl="0" eaLnBrk="0" fontAlgn="base" hangingPunct="0">
              <a:spcBef>
                <a:spcPct val="20000"/>
              </a:spcBef>
              <a:spcAft>
                <a:spcPct val="0"/>
              </a:spcAft>
              <a:buFont typeface="Webdings" pitchFamily="18" charset="2"/>
              <a:buChar char="4"/>
              <a:defRPr sz="2400">
                <a:solidFill>
                  <a:schemeClr val="tx1"/>
                </a:solidFill>
                <a:latin typeface="맑은 고딕" pitchFamily="50" charset="-127"/>
                <a:ea typeface="맑은 고딕" pitchFamily="50" charset="-127"/>
              </a:defRPr>
            </a:lvl2pPr>
            <a:lvl3pPr marL="1143000" indent="-228600" algn="l" rtl="0" eaLnBrk="0" fontAlgn="base" hangingPunct="0">
              <a:spcBef>
                <a:spcPct val="20000"/>
              </a:spcBef>
              <a:spcAft>
                <a:spcPct val="0"/>
              </a:spcAft>
              <a:buFont typeface="Wingdings" pitchFamily="2" charset="2"/>
              <a:buChar char="§"/>
              <a:defRPr sz="2000">
                <a:solidFill>
                  <a:schemeClr val="tx1"/>
                </a:solidFill>
                <a:latin typeface="맑은 고딕" pitchFamily="50" charset="-127"/>
                <a:ea typeface="맑은 고딕" pitchFamily="50" charset="-127"/>
              </a:defRPr>
            </a:lvl3pPr>
            <a:lvl4pPr marL="1600200" indent="-228600" algn="l" rtl="0" eaLnBrk="0" fontAlgn="base" hangingPunct="0">
              <a:spcBef>
                <a:spcPct val="20000"/>
              </a:spcBef>
              <a:spcAft>
                <a:spcPct val="0"/>
              </a:spcAft>
              <a:buChar char="–"/>
              <a:defRPr>
                <a:solidFill>
                  <a:schemeClr val="tx1"/>
                </a:solidFill>
                <a:latin typeface="맑은 고딕" pitchFamily="50" charset="-127"/>
                <a:ea typeface="맑은 고딕" pitchFamily="50" charset="-127"/>
              </a:defRPr>
            </a:lvl4pPr>
            <a:lvl5pPr marL="2057400" indent="-228600" algn="l" rtl="0" eaLnBrk="0" fontAlgn="base" hangingPunct="0">
              <a:spcBef>
                <a:spcPct val="20000"/>
              </a:spcBef>
              <a:spcAft>
                <a:spcPct val="0"/>
              </a:spcAft>
              <a:buChar char="»"/>
              <a:defRPr>
                <a:solidFill>
                  <a:schemeClr val="tx1"/>
                </a:solidFill>
                <a:latin typeface="맑은 고딕" pitchFamily="50" charset="-127"/>
                <a:ea typeface="맑은 고딕" pitchFamily="50" charset="-127"/>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endParaRPr lang="ko-KR" altLang="ko-KR" sz="1800" dirty="0"/>
          </a:p>
        </p:txBody>
      </p:sp>
      <p:sp>
        <p:nvSpPr>
          <p:cNvPr id="10243" name="제목 1"/>
          <p:cNvSpPr>
            <a:spLocks noGrp="1"/>
          </p:cNvSpPr>
          <p:nvPr>
            <p:ph type="title"/>
          </p:nvPr>
        </p:nvSpPr>
        <p:spPr/>
        <p:txBody>
          <a:bodyPr/>
          <a:lstStyle/>
          <a:p>
            <a:r>
              <a:rPr lang="en-US" altLang="ko-KR" dirty="0" smtClean="0"/>
              <a:t>Type SQL Injection Attack</a:t>
            </a:r>
            <a:endParaRPr lang="ko-KR" altLang="en-US" dirty="0"/>
          </a:p>
        </p:txBody>
      </p:sp>
      <p:sp>
        <p:nvSpPr>
          <p:cNvPr id="10245"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E05916E1-AC9B-429E-832B-B6F2A7A0CE54}" type="slidenum">
              <a:rPr lang="en-US" altLang="ko-KR" smtClean="0">
                <a:solidFill>
                  <a:srgbClr val="969696"/>
                </a:solidFill>
                <a:latin typeface="맑은 고딕" pitchFamily="50" charset="-127"/>
              </a:rPr>
              <a:pPr eaLnBrk="1" hangingPunct="1"/>
              <a:t>6</a:t>
            </a:fld>
            <a:endParaRPr lang="en-US" altLang="ko-KR">
              <a:solidFill>
                <a:srgbClr val="969696"/>
              </a:solidFill>
              <a:latin typeface="맑은 고딕" pitchFamily="50" charset="-127"/>
            </a:endParaRPr>
          </a:p>
        </p:txBody>
      </p:sp>
      <p:grpSp>
        <p:nvGrpSpPr>
          <p:cNvPr id="3" name="그룹 2"/>
          <p:cNvGrpSpPr/>
          <p:nvPr/>
        </p:nvGrpSpPr>
        <p:grpSpPr>
          <a:xfrm>
            <a:off x="383668" y="1818554"/>
            <a:ext cx="4188332" cy="3737986"/>
            <a:chOff x="1398552" y="1577591"/>
            <a:chExt cx="6832593" cy="4269041"/>
          </a:xfrm>
        </p:grpSpPr>
        <p:sp>
          <p:nvSpPr>
            <p:cNvPr id="2" name="직사각형 1"/>
            <p:cNvSpPr/>
            <p:nvPr/>
          </p:nvSpPr>
          <p:spPr bwMode="auto">
            <a:xfrm>
              <a:off x="2820106" y="1577591"/>
              <a:ext cx="2582427" cy="622998"/>
            </a:xfrm>
            <a:prstGeom prst="rect">
              <a:avLst/>
            </a:prstGeom>
            <a:solidFill>
              <a:srgbClr val="333399"/>
            </a:solidFill>
            <a:ln w="9525" cap="flat" cmpd="sng" algn="ctr">
              <a:solidFill>
                <a:schemeClr val="accent2">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ko-KR" sz="1600" dirty="0">
                  <a:solidFill>
                    <a:schemeClr val="bg1"/>
                  </a:solidFill>
                  <a:latin typeface="맑은 고딕" panose="020B0503020000020004" pitchFamily="50" charset="-127"/>
                  <a:ea typeface="맑은 고딕" panose="020B0503020000020004" pitchFamily="50" charset="-127"/>
                </a:rPr>
                <a:t>SQL Injection</a:t>
              </a:r>
              <a:endParaRPr lang="ko-KR" altLang="en-US" sz="1600" dirty="0">
                <a:solidFill>
                  <a:schemeClr val="bg1"/>
                </a:solidFill>
                <a:latin typeface="맑은 고딕" panose="020B0503020000020004" pitchFamily="50" charset="-127"/>
                <a:ea typeface="맑은 고딕" panose="020B0503020000020004" pitchFamily="50" charset="-127"/>
              </a:endParaRPr>
            </a:p>
          </p:txBody>
        </p:sp>
        <p:sp>
          <p:nvSpPr>
            <p:cNvPr id="7" name="직사각형 6"/>
            <p:cNvSpPr/>
            <p:nvPr/>
          </p:nvSpPr>
          <p:spPr bwMode="auto">
            <a:xfrm>
              <a:off x="1398552" y="3687547"/>
              <a:ext cx="2582427" cy="622998"/>
            </a:xfrm>
            <a:prstGeom prst="rect">
              <a:avLst/>
            </a:prstGeom>
            <a:solidFill>
              <a:srgbClr val="CDCDDE"/>
            </a:solidFill>
            <a:ln w="9525" cap="flat" cmpd="sng" algn="ctr">
              <a:solidFill>
                <a:schemeClr val="accent2">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ko-KR" sz="1600" dirty="0">
                  <a:latin typeface="맑은 고딕" panose="020B0503020000020004" pitchFamily="50" charset="-127"/>
                  <a:ea typeface="맑은 고딕" panose="020B0503020000020004" pitchFamily="50" charset="-127"/>
                </a:rPr>
                <a:t>Error Based</a:t>
              </a:r>
              <a:endParaRPr lang="ko-KR" altLang="en-US" sz="1600" dirty="0">
                <a:latin typeface="맑은 고딕" panose="020B0503020000020004" pitchFamily="50" charset="-127"/>
                <a:ea typeface="맑은 고딕" panose="020B0503020000020004" pitchFamily="50" charset="-127"/>
              </a:endParaRPr>
            </a:p>
          </p:txBody>
        </p:sp>
        <p:sp>
          <p:nvSpPr>
            <p:cNvPr id="8" name="직사각형 7"/>
            <p:cNvSpPr/>
            <p:nvPr/>
          </p:nvSpPr>
          <p:spPr bwMode="auto">
            <a:xfrm>
              <a:off x="4241660" y="3687547"/>
              <a:ext cx="2582427" cy="622998"/>
            </a:xfrm>
            <a:prstGeom prst="rect">
              <a:avLst/>
            </a:prstGeom>
            <a:solidFill>
              <a:srgbClr val="CDCDDE"/>
            </a:solidFill>
            <a:ln w="9525" cap="flat" cmpd="sng" algn="ctr">
              <a:solidFill>
                <a:schemeClr val="accent2">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ko-KR" sz="1600" dirty="0">
                  <a:latin typeface="맑은 고딕" panose="020B0503020000020004" pitchFamily="50" charset="-127"/>
                  <a:ea typeface="맑은 고딕" panose="020B0503020000020004" pitchFamily="50" charset="-127"/>
                </a:rPr>
                <a:t>Blind Based</a:t>
              </a:r>
              <a:endParaRPr lang="ko-KR" altLang="en-US" sz="1600" dirty="0">
                <a:latin typeface="맑은 고딕" panose="020B0503020000020004" pitchFamily="50" charset="-127"/>
                <a:ea typeface="맑은 고딕" panose="020B0503020000020004" pitchFamily="50" charset="-127"/>
              </a:endParaRPr>
            </a:p>
          </p:txBody>
        </p:sp>
        <p:sp>
          <p:nvSpPr>
            <p:cNvPr id="9" name="직사각형 8"/>
            <p:cNvSpPr/>
            <p:nvPr/>
          </p:nvSpPr>
          <p:spPr bwMode="auto">
            <a:xfrm>
              <a:off x="2865037" y="5223634"/>
              <a:ext cx="2582427" cy="622998"/>
            </a:xfrm>
            <a:prstGeom prst="rect">
              <a:avLst/>
            </a:prstGeom>
            <a:solidFill>
              <a:srgbClr val="E8E8EF"/>
            </a:solidFill>
            <a:ln w="9525" cap="flat" cmpd="sng" algn="ctr">
              <a:solidFill>
                <a:schemeClr val="accent2">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ko-KR" sz="1600" dirty="0">
                  <a:latin typeface="맑은 고딕" panose="020B0503020000020004" pitchFamily="50" charset="-127"/>
                  <a:ea typeface="맑은 고딕" panose="020B0503020000020004" pitchFamily="50" charset="-127"/>
                </a:rPr>
                <a:t>Boolean Based</a:t>
              </a:r>
              <a:endParaRPr lang="ko-KR" altLang="en-US" sz="1600" dirty="0">
                <a:latin typeface="맑은 고딕" panose="020B0503020000020004" pitchFamily="50" charset="-127"/>
                <a:ea typeface="맑은 고딕" panose="020B0503020000020004" pitchFamily="50" charset="-127"/>
              </a:endParaRPr>
            </a:p>
          </p:txBody>
        </p:sp>
        <p:sp>
          <p:nvSpPr>
            <p:cNvPr id="10" name="직사각형 9"/>
            <p:cNvSpPr/>
            <p:nvPr/>
          </p:nvSpPr>
          <p:spPr bwMode="auto">
            <a:xfrm>
              <a:off x="5648718" y="5223634"/>
              <a:ext cx="2582427" cy="622998"/>
            </a:xfrm>
            <a:prstGeom prst="rect">
              <a:avLst/>
            </a:prstGeom>
            <a:solidFill>
              <a:srgbClr val="E8E8EF"/>
            </a:solidFill>
            <a:ln w="9525" cap="flat" cmpd="sng" algn="ctr">
              <a:solidFill>
                <a:schemeClr val="accent2">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ko-KR" sz="1600" dirty="0">
                  <a:latin typeface="맑은 고딕" panose="020B0503020000020004" pitchFamily="50" charset="-127"/>
                  <a:ea typeface="맑은 고딕" panose="020B0503020000020004" pitchFamily="50" charset="-127"/>
                </a:rPr>
                <a:t>Time Based</a:t>
              </a:r>
              <a:endParaRPr lang="ko-KR" altLang="en-US" sz="1600" dirty="0">
                <a:latin typeface="맑은 고딕" panose="020B0503020000020004" pitchFamily="50" charset="-127"/>
                <a:ea typeface="맑은 고딕" panose="020B0503020000020004" pitchFamily="50" charset="-127"/>
              </a:endParaRPr>
            </a:p>
          </p:txBody>
        </p:sp>
        <p:cxnSp>
          <p:nvCxnSpPr>
            <p:cNvPr id="4" name="꺾인 연결선 3"/>
            <p:cNvCxnSpPr>
              <a:stCxn id="2" idx="2"/>
              <a:endCxn id="7" idx="0"/>
            </p:cNvCxnSpPr>
            <p:nvPr/>
          </p:nvCxnSpPr>
          <p:spPr bwMode="auto">
            <a:xfrm rot="5400000">
              <a:off x="2657064" y="2233291"/>
              <a:ext cx="1486958" cy="1421554"/>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cxnSp>
          <p:nvCxnSpPr>
            <p:cNvPr id="12" name="꺾인 연결선 11"/>
            <p:cNvCxnSpPr>
              <a:stCxn id="2" idx="2"/>
              <a:endCxn id="8" idx="0"/>
            </p:cNvCxnSpPr>
            <p:nvPr/>
          </p:nvCxnSpPr>
          <p:spPr bwMode="auto">
            <a:xfrm rot="16200000" flipH="1">
              <a:off x="4078618" y="2233291"/>
              <a:ext cx="1486958" cy="1421554"/>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14" name="꺾인 연결선 13"/>
            <p:cNvCxnSpPr>
              <a:stCxn id="8" idx="2"/>
              <a:endCxn id="9" idx="0"/>
            </p:cNvCxnSpPr>
            <p:nvPr/>
          </p:nvCxnSpPr>
          <p:spPr bwMode="auto">
            <a:xfrm rot="5400000">
              <a:off x="4388019" y="4078778"/>
              <a:ext cx="913089" cy="1376623"/>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16" name="꺾인 연결선 15"/>
            <p:cNvCxnSpPr>
              <a:stCxn id="8" idx="2"/>
              <a:endCxn id="10" idx="0"/>
            </p:cNvCxnSpPr>
            <p:nvPr/>
          </p:nvCxnSpPr>
          <p:spPr bwMode="auto">
            <a:xfrm rot="16200000" flipH="1">
              <a:off x="5779859" y="4063560"/>
              <a:ext cx="913089" cy="1407058"/>
            </a:xfrm>
            <a:prstGeom prst="bentConnector3">
              <a:avLst/>
            </a:prstGeom>
            <a:solidFill>
              <a:schemeClr val="accent1"/>
            </a:solidFill>
            <a:ln w="9525" cap="flat" cmpd="sng" algn="ctr">
              <a:solidFill>
                <a:schemeClr val="tx1"/>
              </a:solidFill>
              <a:prstDash val="solid"/>
              <a:round/>
              <a:headEnd type="none" w="med" len="med"/>
              <a:tailEnd type="triangle"/>
            </a:ln>
            <a:effectLst/>
          </p:spPr>
        </p:cxnSp>
      </p:grpSp>
      <p:sp>
        <p:nvSpPr>
          <p:cNvPr id="15" name="내용 개체 틀 2">
            <a:extLst>
              <a:ext uri="{FF2B5EF4-FFF2-40B4-BE49-F238E27FC236}">
                <a16:creationId xmlns="" xmlns:a16="http://schemas.microsoft.com/office/drawing/2014/main" id="{0852D5F7-3CAB-4544-B60F-A88347FA88B7}"/>
              </a:ext>
            </a:extLst>
          </p:cNvPr>
          <p:cNvSpPr txBox="1">
            <a:spLocks/>
          </p:cNvSpPr>
          <p:nvPr/>
        </p:nvSpPr>
        <p:spPr bwMode="auto">
          <a:xfrm>
            <a:off x="4866190" y="1153683"/>
            <a:ext cx="3996456" cy="4915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ebdings" pitchFamily="18" charset="2"/>
              <a:buChar char="&lt;"/>
              <a:defRPr sz="2800">
                <a:solidFill>
                  <a:schemeClr val="tx1"/>
                </a:solidFill>
                <a:latin typeface="맑은 고딕" pitchFamily="50" charset="-127"/>
                <a:ea typeface="맑은 고딕" pitchFamily="50" charset="-127"/>
                <a:cs typeface="+mn-cs"/>
              </a:defRPr>
            </a:lvl1pPr>
            <a:lvl2pPr marL="742950" indent="-285750" algn="l" rtl="0" eaLnBrk="0" fontAlgn="base" hangingPunct="0">
              <a:spcBef>
                <a:spcPct val="20000"/>
              </a:spcBef>
              <a:spcAft>
                <a:spcPct val="0"/>
              </a:spcAft>
              <a:buFont typeface="Webdings" pitchFamily="18" charset="2"/>
              <a:buChar char="4"/>
              <a:defRPr sz="2400">
                <a:solidFill>
                  <a:schemeClr val="tx1"/>
                </a:solidFill>
                <a:latin typeface="맑은 고딕" pitchFamily="50" charset="-127"/>
                <a:ea typeface="맑은 고딕" pitchFamily="50" charset="-127"/>
              </a:defRPr>
            </a:lvl2pPr>
            <a:lvl3pPr marL="1143000" indent="-228600" algn="l" rtl="0" eaLnBrk="0" fontAlgn="base" hangingPunct="0">
              <a:spcBef>
                <a:spcPct val="20000"/>
              </a:spcBef>
              <a:spcAft>
                <a:spcPct val="0"/>
              </a:spcAft>
              <a:buFont typeface="Wingdings" pitchFamily="2" charset="2"/>
              <a:buChar char="§"/>
              <a:defRPr sz="2000">
                <a:solidFill>
                  <a:schemeClr val="tx1"/>
                </a:solidFill>
                <a:latin typeface="맑은 고딕" pitchFamily="50" charset="-127"/>
                <a:ea typeface="맑은 고딕" pitchFamily="50" charset="-127"/>
              </a:defRPr>
            </a:lvl3pPr>
            <a:lvl4pPr marL="1600200" indent="-228600" algn="l" rtl="0" eaLnBrk="0" fontAlgn="base" hangingPunct="0">
              <a:spcBef>
                <a:spcPct val="20000"/>
              </a:spcBef>
              <a:spcAft>
                <a:spcPct val="0"/>
              </a:spcAft>
              <a:buChar char="–"/>
              <a:defRPr>
                <a:solidFill>
                  <a:schemeClr val="tx1"/>
                </a:solidFill>
                <a:latin typeface="맑은 고딕" pitchFamily="50" charset="-127"/>
                <a:ea typeface="맑은 고딕" pitchFamily="50" charset="-127"/>
              </a:defRPr>
            </a:lvl4pPr>
            <a:lvl5pPr marL="2057400" indent="-228600" algn="l" rtl="0" eaLnBrk="0" fontAlgn="base" hangingPunct="0">
              <a:spcBef>
                <a:spcPct val="20000"/>
              </a:spcBef>
              <a:spcAft>
                <a:spcPct val="0"/>
              </a:spcAft>
              <a:buChar char="»"/>
              <a:defRPr>
                <a:solidFill>
                  <a:schemeClr val="tx1"/>
                </a:solidFill>
                <a:latin typeface="맑은 고딕" pitchFamily="50" charset="-127"/>
                <a:ea typeface="맑은 고딕" pitchFamily="50" charset="-127"/>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a:lnSpc>
                <a:spcPct val="150000"/>
              </a:lnSpc>
            </a:pPr>
            <a:r>
              <a:rPr lang="en-US" altLang="ko-KR" sz="1600" b="1" kern="0" dirty="0" smtClean="0"/>
              <a:t>Simple SQL Injection</a:t>
            </a:r>
          </a:p>
          <a:p>
            <a:pPr lvl="1">
              <a:lnSpc>
                <a:spcPct val="150000"/>
              </a:lnSpc>
            </a:pPr>
            <a:r>
              <a:rPr lang="en-US" altLang="ko-KR" sz="1400" dirty="0" smtClean="0"/>
              <a:t>Tautologies, logic manipulation</a:t>
            </a:r>
          </a:p>
          <a:p>
            <a:pPr lvl="1">
              <a:lnSpc>
                <a:spcPct val="150000"/>
              </a:lnSpc>
            </a:pPr>
            <a:r>
              <a:rPr lang="en-US" altLang="ko-KR" sz="1400" dirty="0" smtClean="0"/>
              <a:t>Stacking queries</a:t>
            </a:r>
          </a:p>
          <a:p>
            <a:pPr lvl="1">
              <a:lnSpc>
                <a:spcPct val="150000"/>
              </a:lnSpc>
            </a:pPr>
            <a:r>
              <a:rPr lang="en-US" altLang="ko-KR" sz="1400" dirty="0" smtClean="0"/>
              <a:t>Union queries</a:t>
            </a:r>
          </a:p>
          <a:p>
            <a:pPr lvl="1">
              <a:lnSpc>
                <a:spcPct val="150000"/>
              </a:lnSpc>
            </a:pPr>
            <a:r>
              <a:rPr lang="en-US" altLang="ko-KR" sz="1400" dirty="0" smtClean="0"/>
              <a:t>Command Injection</a:t>
            </a:r>
          </a:p>
          <a:p>
            <a:pPr lvl="1">
              <a:lnSpc>
                <a:spcPct val="150000"/>
              </a:lnSpc>
            </a:pPr>
            <a:endParaRPr lang="en-US" altLang="ko-KR" sz="1400" dirty="0"/>
          </a:p>
          <a:p>
            <a:pPr>
              <a:lnSpc>
                <a:spcPct val="150000"/>
              </a:lnSpc>
            </a:pPr>
            <a:r>
              <a:rPr lang="en-US" altLang="ko-KR" sz="1600" b="1" kern="0" dirty="0"/>
              <a:t>Error </a:t>
            </a:r>
            <a:r>
              <a:rPr lang="en-US" altLang="ko-KR" sz="1600" b="1" kern="0" dirty="0" smtClean="0"/>
              <a:t>based</a:t>
            </a:r>
            <a:endParaRPr lang="en-US" altLang="ko-KR" sz="1600" b="1" kern="0" dirty="0"/>
          </a:p>
          <a:p>
            <a:pPr lvl="1">
              <a:lnSpc>
                <a:spcPct val="150000"/>
              </a:lnSpc>
            </a:pPr>
            <a:r>
              <a:rPr lang="en-US" altLang="ko-KR" sz="1400" dirty="0" smtClean="0"/>
              <a:t>Rely on error messages being output to the screen</a:t>
            </a:r>
          </a:p>
          <a:p>
            <a:pPr lvl="1">
              <a:lnSpc>
                <a:spcPct val="150000"/>
              </a:lnSpc>
            </a:pPr>
            <a:endParaRPr lang="en-US" altLang="ko-KR" sz="1400" dirty="0"/>
          </a:p>
          <a:p>
            <a:pPr>
              <a:lnSpc>
                <a:spcPct val="150000"/>
              </a:lnSpc>
            </a:pPr>
            <a:r>
              <a:rPr lang="en-US" altLang="ko-KR" sz="1600" b="1" kern="0" dirty="0"/>
              <a:t>Blind SQL Injection</a:t>
            </a:r>
          </a:p>
          <a:p>
            <a:pPr lvl="1">
              <a:lnSpc>
                <a:spcPct val="150000"/>
              </a:lnSpc>
            </a:pPr>
            <a:r>
              <a:rPr lang="en-US" altLang="ko-KR" sz="1400" dirty="0" smtClean="0"/>
              <a:t>Content based attack,</a:t>
            </a:r>
          </a:p>
          <a:p>
            <a:pPr lvl="1">
              <a:lnSpc>
                <a:spcPct val="150000"/>
              </a:lnSpc>
            </a:pPr>
            <a:r>
              <a:rPr lang="en-US" altLang="ko-KR" sz="1400" dirty="0" smtClean="0"/>
              <a:t>Timing attack</a:t>
            </a:r>
            <a:endParaRPr lang="ko-KR" altLang="ko-KR" sz="1400" dirty="0"/>
          </a:p>
        </p:txBody>
      </p:sp>
      <p:sp>
        <p:nvSpPr>
          <p:cNvPr id="17" name="직사각형 16"/>
          <p:cNvSpPr/>
          <p:nvPr/>
        </p:nvSpPr>
        <p:spPr>
          <a:xfrm>
            <a:off x="7173606" y="187326"/>
            <a:ext cx="1963999" cy="261610"/>
          </a:xfrm>
          <a:prstGeom prst="rect">
            <a:avLst/>
          </a:prstGeom>
        </p:spPr>
        <p:txBody>
          <a:bodyPr wrap="none">
            <a:spAutoFit/>
          </a:bodyPr>
          <a:lstStyle/>
          <a:p>
            <a:pPr algn="r"/>
            <a:r>
              <a:rPr lang="en-US" altLang="ko-KR" sz="1100" b="1" spc="50" dirty="0">
                <a:ln w="0"/>
                <a:solidFill>
                  <a:schemeClr val="bg2"/>
                </a:solidFill>
                <a:effectLst>
                  <a:innerShdw blurRad="63500" dist="50800" dir="13500000">
                    <a:srgbClr val="000000">
                      <a:alpha val="50000"/>
                    </a:srgbClr>
                  </a:innerShdw>
                </a:effectLst>
                <a:latin typeface="맑은 고딕" panose="020B0503020000020004" pitchFamily="50" charset="-127"/>
                <a:ea typeface="맑은 고딕" panose="020B0503020000020004" pitchFamily="50" charset="-127"/>
              </a:rPr>
              <a:t>1. What is SQL Injection</a:t>
            </a:r>
          </a:p>
        </p:txBody>
      </p:sp>
    </p:spTree>
    <p:extLst>
      <p:ext uri="{BB962C8B-B14F-4D97-AF65-F5344CB8AC3E}">
        <p14:creationId xmlns:p14="http://schemas.microsoft.com/office/powerpoint/2010/main" val="2101377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제목 1"/>
          <p:cNvSpPr>
            <a:spLocks noGrp="1"/>
          </p:cNvSpPr>
          <p:nvPr>
            <p:ph type="title"/>
          </p:nvPr>
        </p:nvSpPr>
        <p:spPr/>
        <p:txBody>
          <a:bodyPr/>
          <a:lstStyle/>
          <a:p>
            <a:r>
              <a:rPr lang="en-US" altLang="ko-KR" dirty="0" smtClean="0"/>
              <a:t>Injection the Biggest Hit</a:t>
            </a:r>
            <a:endParaRPr lang="ko-KR" altLang="en-US" dirty="0"/>
          </a:p>
        </p:txBody>
      </p:sp>
      <p:sp>
        <p:nvSpPr>
          <p:cNvPr id="11267" name="내용 개체 틀 2"/>
          <p:cNvSpPr>
            <a:spLocks noGrp="1"/>
          </p:cNvSpPr>
          <p:nvPr>
            <p:ph idx="1"/>
          </p:nvPr>
        </p:nvSpPr>
        <p:spPr>
          <a:xfrm>
            <a:off x="423863" y="1153682"/>
            <a:ext cx="8229600" cy="5067731"/>
          </a:xfrm>
        </p:spPr>
        <p:txBody>
          <a:bodyPr/>
          <a:lstStyle/>
          <a:p>
            <a:r>
              <a:rPr lang="en-US" altLang="ko-KR" sz="2000" b="1" dirty="0" smtClean="0"/>
              <a:t>Injection placed at the top of OWASP Top 10 since 2010</a:t>
            </a:r>
            <a:endParaRPr lang="en-US" altLang="ko-KR" sz="2000" b="1" dirty="0"/>
          </a:p>
          <a:p>
            <a:pPr lvl="1"/>
            <a:endParaRPr lang="en-US" altLang="ko-KR" sz="1800" dirty="0"/>
          </a:p>
          <a:p>
            <a:pPr lvl="1"/>
            <a:endParaRPr lang="en-US" altLang="ko-KR" sz="1800" dirty="0"/>
          </a:p>
          <a:p>
            <a:pPr lvl="1"/>
            <a:endParaRPr lang="en-US" altLang="ko-KR" sz="1800" dirty="0"/>
          </a:p>
        </p:txBody>
      </p:sp>
      <p:sp>
        <p:nvSpPr>
          <p:cNvPr id="11268"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3C43134B-6DC6-4334-A478-7EF60FD6889F}" type="slidenum">
              <a:rPr lang="en-US" altLang="ko-KR" smtClean="0">
                <a:solidFill>
                  <a:srgbClr val="969696"/>
                </a:solidFill>
                <a:latin typeface="맑은 고딕" pitchFamily="50" charset="-127"/>
              </a:rPr>
              <a:pPr eaLnBrk="1" hangingPunct="1"/>
              <a:t>7</a:t>
            </a:fld>
            <a:endParaRPr lang="en-US" altLang="ko-KR">
              <a:solidFill>
                <a:srgbClr val="969696"/>
              </a:solidFill>
              <a:latin typeface="맑은 고딕" pitchFamily="50" charset="-127"/>
            </a:endParaRPr>
          </a:p>
        </p:txBody>
      </p:sp>
      <p:pic>
        <p:nvPicPr>
          <p:cNvPr id="3" name="그림 2"/>
          <p:cNvPicPr>
            <a:picLocks noChangeAspect="1"/>
          </p:cNvPicPr>
          <p:nvPr/>
        </p:nvPicPr>
        <p:blipFill>
          <a:blip r:embed="rId2"/>
          <a:stretch>
            <a:fillRect/>
          </a:stretch>
        </p:blipFill>
        <p:spPr>
          <a:xfrm>
            <a:off x="840658" y="1706352"/>
            <a:ext cx="7388943" cy="4115194"/>
          </a:xfrm>
          <a:prstGeom prst="rect">
            <a:avLst/>
          </a:prstGeom>
        </p:spPr>
      </p:pic>
      <p:sp>
        <p:nvSpPr>
          <p:cNvPr id="5" name="직사각형 4"/>
          <p:cNvSpPr/>
          <p:nvPr/>
        </p:nvSpPr>
        <p:spPr bwMode="auto">
          <a:xfrm>
            <a:off x="840658" y="2064774"/>
            <a:ext cx="7388943" cy="368710"/>
          </a:xfrm>
          <a:prstGeom prst="rect">
            <a:avLst/>
          </a:prstGeom>
          <a:solidFill>
            <a:srgbClr val="FF0000">
              <a:alpha val="1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ko-KR" altLang="en-US" sz="1800" b="0" i="0" u="none" strike="noStrike" cap="none" normalizeH="0" baseline="0" smtClean="0">
              <a:ln>
                <a:noFill/>
              </a:ln>
              <a:solidFill>
                <a:schemeClr val="tx1"/>
              </a:solidFill>
              <a:effectLst/>
              <a:latin typeface="Times New Roman" pitchFamily="18" charset="0"/>
            </a:endParaRPr>
          </a:p>
        </p:txBody>
      </p:sp>
      <p:sp>
        <p:nvSpPr>
          <p:cNvPr id="7" name="직사각형 6"/>
          <p:cNvSpPr/>
          <p:nvPr/>
        </p:nvSpPr>
        <p:spPr>
          <a:xfrm>
            <a:off x="7173606" y="187326"/>
            <a:ext cx="1963999" cy="261610"/>
          </a:xfrm>
          <a:prstGeom prst="rect">
            <a:avLst/>
          </a:prstGeom>
        </p:spPr>
        <p:txBody>
          <a:bodyPr wrap="none">
            <a:spAutoFit/>
          </a:bodyPr>
          <a:lstStyle/>
          <a:p>
            <a:pPr algn="r"/>
            <a:r>
              <a:rPr lang="en-US" altLang="ko-KR" sz="1100" b="1" spc="50" dirty="0">
                <a:ln w="0"/>
                <a:solidFill>
                  <a:schemeClr val="bg2"/>
                </a:solidFill>
                <a:effectLst>
                  <a:innerShdw blurRad="63500" dist="50800" dir="13500000">
                    <a:srgbClr val="000000">
                      <a:alpha val="50000"/>
                    </a:srgbClr>
                  </a:innerShdw>
                </a:effectLst>
                <a:latin typeface="맑은 고딕" panose="020B0503020000020004" pitchFamily="50" charset="-127"/>
                <a:ea typeface="맑은 고딕" panose="020B0503020000020004" pitchFamily="50" charset="-127"/>
              </a:rPr>
              <a:t>1. What is SQL Injection</a:t>
            </a:r>
          </a:p>
        </p:txBody>
      </p:sp>
    </p:spTree>
    <p:extLst>
      <p:ext uri="{BB962C8B-B14F-4D97-AF65-F5344CB8AC3E}">
        <p14:creationId xmlns:p14="http://schemas.microsoft.com/office/powerpoint/2010/main" val="59533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제목 1"/>
          <p:cNvSpPr>
            <a:spLocks noGrp="1"/>
          </p:cNvSpPr>
          <p:nvPr>
            <p:ph type="title"/>
          </p:nvPr>
        </p:nvSpPr>
        <p:spPr/>
        <p:txBody>
          <a:bodyPr/>
          <a:lstStyle/>
          <a:p>
            <a:r>
              <a:rPr lang="en-US" altLang="ko-KR" dirty="0" smtClean="0"/>
              <a:t>Many Types of Injection</a:t>
            </a:r>
            <a:endParaRPr lang="ko-KR" altLang="en-US" dirty="0"/>
          </a:p>
        </p:txBody>
      </p:sp>
      <p:sp>
        <p:nvSpPr>
          <p:cNvPr id="11267" name="내용 개체 틀 2"/>
          <p:cNvSpPr>
            <a:spLocks noGrp="1"/>
          </p:cNvSpPr>
          <p:nvPr>
            <p:ph idx="1"/>
          </p:nvPr>
        </p:nvSpPr>
        <p:spPr>
          <a:xfrm>
            <a:off x="423863" y="1153682"/>
            <a:ext cx="8229600" cy="5067731"/>
          </a:xfrm>
        </p:spPr>
        <p:txBody>
          <a:bodyPr/>
          <a:lstStyle/>
          <a:p>
            <a:pPr>
              <a:lnSpc>
                <a:spcPct val="130000"/>
              </a:lnSpc>
            </a:pPr>
            <a:r>
              <a:rPr lang="en-US" altLang="ko-KR" sz="2000" b="1" dirty="0" smtClean="0"/>
              <a:t>SQL</a:t>
            </a:r>
            <a:r>
              <a:rPr lang="ko-KR" altLang="en-US" sz="2000" b="1" dirty="0"/>
              <a:t> </a:t>
            </a:r>
            <a:r>
              <a:rPr lang="en-US" altLang="ko-KR" sz="2000" b="1" dirty="0" smtClean="0"/>
              <a:t>Injection</a:t>
            </a:r>
          </a:p>
          <a:p>
            <a:pPr lvl="1">
              <a:lnSpc>
                <a:spcPct val="130000"/>
              </a:lnSpc>
            </a:pPr>
            <a:r>
              <a:rPr lang="en-US" altLang="ko-KR" sz="1800" dirty="0" smtClean="0"/>
              <a:t>Ability to insert arbitrary SQL commands in database queries</a:t>
            </a:r>
            <a:endParaRPr lang="en-US" altLang="ko-KR" sz="1800" dirty="0"/>
          </a:p>
          <a:p>
            <a:pPr>
              <a:lnSpc>
                <a:spcPct val="130000"/>
              </a:lnSpc>
            </a:pPr>
            <a:r>
              <a:rPr lang="en-US" altLang="ko-KR" sz="2200" b="1" dirty="0" smtClean="0"/>
              <a:t>NoSQL Injection</a:t>
            </a:r>
            <a:endParaRPr lang="en-US" altLang="ko-KR" sz="2200" dirty="0" smtClean="0"/>
          </a:p>
          <a:p>
            <a:pPr lvl="1">
              <a:lnSpc>
                <a:spcPct val="130000"/>
              </a:lnSpc>
            </a:pPr>
            <a:r>
              <a:rPr lang="en-US" altLang="ko-KR" sz="2000" dirty="0" smtClean="0"/>
              <a:t>Ability to insert arbitrary commands in a NoSQL DB Query</a:t>
            </a:r>
          </a:p>
          <a:p>
            <a:pPr>
              <a:lnSpc>
                <a:spcPct val="130000"/>
              </a:lnSpc>
            </a:pPr>
            <a:r>
              <a:rPr lang="en-US" altLang="ko-KR" sz="2200" b="1" dirty="0" smtClean="0"/>
              <a:t>OS Command Injection</a:t>
            </a:r>
          </a:p>
          <a:p>
            <a:pPr lvl="1">
              <a:lnSpc>
                <a:spcPct val="130000"/>
              </a:lnSpc>
            </a:pPr>
            <a:r>
              <a:rPr lang="en-US" altLang="ko-KR" sz="2000" dirty="0" smtClean="0"/>
              <a:t>Ability to insert arbitrary commands in shell calls</a:t>
            </a:r>
          </a:p>
          <a:p>
            <a:pPr>
              <a:lnSpc>
                <a:spcPct val="130000"/>
              </a:lnSpc>
            </a:pPr>
            <a:r>
              <a:rPr lang="en-US" altLang="ko-KR" sz="2200" b="1" dirty="0" smtClean="0"/>
              <a:t>LDAP Injection</a:t>
            </a:r>
          </a:p>
          <a:p>
            <a:pPr lvl="1">
              <a:lnSpc>
                <a:spcPct val="130000"/>
              </a:lnSpc>
            </a:pPr>
            <a:r>
              <a:rPr lang="en-US" altLang="ko-KR" sz="2000" dirty="0" smtClean="0"/>
              <a:t>Ability to alter the logic of an LDAP Query</a:t>
            </a:r>
          </a:p>
          <a:p>
            <a:pPr>
              <a:lnSpc>
                <a:spcPct val="130000"/>
              </a:lnSpc>
            </a:pPr>
            <a:r>
              <a:rPr lang="en-US" altLang="ko-KR" sz="2200" b="1" dirty="0" smtClean="0"/>
              <a:t>Xpath Injection</a:t>
            </a:r>
          </a:p>
          <a:p>
            <a:pPr lvl="1">
              <a:lnSpc>
                <a:spcPct val="130000"/>
              </a:lnSpc>
            </a:pPr>
            <a:r>
              <a:rPr lang="en-US" altLang="ko-KR" sz="2000" dirty="0" smtClean="0"/>
              <a:t>Ability to alter the logic of an Xpath search</a:t>
            </a:r>
          </a:p>
        </p:txBody>
      </p:sp>
      <p:sp>
        <p:nvSpPr>
          <p:cNvPr id="11268"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3C43134B-6DC6-4334-A478-7EF60FD6889F}" type="slidenum">
              <a:rPr lang="en-US" altLang="ko-KR" smtClean="0">
                <a:solidFill>
                  <a:srgbClr val="969696"/>
                </a:solidFill>
                <a:latin typeface="맑은 고딕" pitchFamily="50" charset="-127"/>
              </a:rPr>
              <a:pPr eaLnBrk="1" hangingPunct="1"/>
              <a:t>8</a:t>
            </a:fld>
            <a:endParaRPr lang="en-US" altLang="ko-KR">
              <a:solidFill>
                <a:srgbClr val="969696"/>
              </a:solidFill>
              <a:latin typeface="맑은 고딕" pitchFamily="50" charset="-127"/>
            </a:endParaRPr>
          </a:p>
        </p:txBody>
      </p:sp>
      <p:sp>
        <p:nvSpPr>
          <p:cNvPr id="5" name="직사각형 4"/>
          <p:cNvSpPr/>
          <p:nvPr/>
        </p:nvSpPr>
        <p:spPr>
          <a:xfrm>
            <a:off x="7173606" y="187326"/>
            <a:ext cx="1963999" cy="261610"/>
          </a:xfrm>
          <a:prstGeom prst="rect">
            <a:avLst/>
          </a:prstGeom>
        </p:spPr>
        <p:txBody>
          <a:bodyPr wrap="none">
            <a:spAutoFit/>
          </a:bodyPr>
          <a:lstStyle/>
          <a:p>
            <a:pPr algn="r"/>
            <a:r>
              <a:rPr lang="en-US" altLang="ko-KR" sz="1100" b="1" spc="50" dirty="0">
                <a:ln w="0"/>
                <a:solidFill>
                  <a:schemeClr val="bg2"/>
                </a:solidFill>
                <a:effectLst>
                  <a:innerShdw blurRad="63500" dist="50800" dir="13500000">
                    <a:srgbClr val="000000">
                      <a:alpha val="50000"/>
                    </a:srgbClr>
                  </a:innerShdw>
                </a:effectLst>
                <a:latin typeface="맑은 고딕" panose="020B0503020000020004" pitchFamily="50" charset="-127"/>
                <a:ea typeface="맑은 고딕" panose="020B0503020000020004" pitchFamily="50" charset="-127"/>
              </a:rPr>
              <a:t>1. What is SQL Injection</a:t>
            </a:r>
          </a:p>
        </p:txBody>
      </p:sp>
    </p:spTree>
    <p:extLst>
      <p:ext uri="{BB962C8B-B14F-4D97-AF65-F5344CB8AC3E}">
        <p14:creationId xmlns:p14="http://schemas.microsoft.com/office/powerpoint/2010/main" val="24600703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제목 1"/>
          <p:cNvSpPr>
            <a:spLocks noGrp="1"/>
          </p:cNvSpPr>
          <p:nvPr>
            <p:ph type="title"/>
          </p:nvPr>
        </p:nvSpPr>
        <p:spPr/>
        <p:txBody>
          <a:bodyPr/>
          <a:lstStyle/>
          <a:p>
            <a:r>
              <a:rPr lang="en-US" altLang="ko-KR" dirty="0" smtClean="0"/>
              <a:t>Injection Attacks</a:t>
            </a:r>
            <a:endParaRPr lang="ko-KR" altLang="en-US" dirty="0"/>
          </a:p>
        </p:txBody>
      </p:sp>
      <p:sp>
        <p:nvSpPr>
          <p:cNvPr id="11267" name="내용 개체 틀 2"/>
          <p:cNvSpPr>
            <a:spLocks noGrp="1"/>
          </p:cNvSpPr>
          <p:nvPr>
            <p:ph idx="1"/>
          </p:nvPr>
        </p:nvSpPr>
        <p:spPr>
          <a:xfrm>
            <a:off x="423863" y="1153682"/>
            <a:ext cx="8229600" cy="5067731"/>
          </a:xfrm>
        </p:spPr>
        <p:txBody>
          <a:bodyPr/>
          <a:lstStyle/>
          <a:p>
            <a:r>
              <a:rPr lang="en-US" altLang="ko-KR" sz="2000" b="1" dirty="0" smtClean="0"/>
              <a:t>Application passes data that has not been sanitized to an interpreter of some kind:</a:t>
            </a:r>
            <a:endParaRPr lang="en-US" altLang="ko-KR" sz="2000" b="1" dirty="0"/>
          </a:p>
          <a:p>
            <a:pPr lvl="1">
              <a:lnSpc>
                <a:spcPct val="150000"/>
              </a:lnSpc>
            </a:pPr>
            <a:r>
              <a:rPr lang="en-US" altLang="ko-KR" sz="1800" dirty="0" smtClean="0"/>
              <a:t>LDAP queries,</a:t>
            </a:r>
            <a:endParaRPr lang="en-US" altLang="ko-KR" sz="1800" dirty="0"/>
          </a:p>
          <a:p>
            <a:pPr lvl="1">
              <a:lnSpc>
                <a:spcPct val="150000"/>
              </a:lnSpc>
            </a:pPr>
            <a:r>
              <a:rPr lang="en-US" altLang="ko-KR" sz="1800" dirty="0" smtClean="0"/>
              <a:t>XPath</a:t>
            </a:r>
            <a:endParaRPr lang="en-US" altLang="ko-KR" sz="1800" dirty="0"/>
          </a:p>
          <a:p>
            <a:pPr lvl="1">
              <a:lnSpc>
                <a:spcPct val="150000"/>
              </a:lnSpc>
            </a:pPr>
            <a:r>
              <a:rPr lang="en-US" altLang="ko-KR" sz="1800" dirty="0" smtClean="0"/>
              <a:t>NoSQL queries</a:t>
            </a:r>
            <a:endParaRPr lang="en-US" altLang="ko-KR" sz="1800" dirty="0"/>
          </a:p>
          <a:p>
            <a:pPr lvl="1">
              <a:lnSpc>
                <a:spcPct val="150000"/>
              </a:lnSpc>
            </a:pPr>
            <a:r>
              <a:rPr lang="en-US" altLang="ko-KR" sz="1800" dirty="0" smtClean="0"/>
              <a:t>SQL queries</a:t>
            </a:r>
            <a:endParaRPr lang="en-US" altLang="ko-KR" sz="1800" dirty="0"/>
          </a:p>
          <a:p>
            <a:pPr lvl="1">
              <a:lnSpc>
                <a:spcPct val="150000"/>
              </a:lnSpc>
            </a:pPr>
            <a:r>
              <a:rPr lang="en-US" altLang="ko-KR" sz="1800" dirty="0" smtClean="0"/>
              <a:t>SMTP</a:t>
            </a:r>
            <a:endParaRPr lang="en-US" altLang="ko-KR" sz="1800" dirty="0"/>
          </a:p>
          <a:p>
            <a:pPr lvl="1">
              <a:lnSpc>
                <a:spcPct val="150000"/>
              </a:lnSpc>
            </a:pPr>
            <a:r>
              <a:rPr lang="en-US" altLang="ko-KR" sz="1800" dirty="0" smtClean="0"/>
              <a:t>Command interpreter</a:t>
            </a:r>
            <a:endParaRPr lang="en-US" altLang="ko-KR" sz="1800" dirty="0"/>
          </a:p>
          <a:p>
            <a:pPr lvl="1"/>
            <a:endParaRPr lang="en-US" altLang="ko-KR" sz="1800" dirty="0"/>
          </a:p>
          <a:p>
            <a:pPr lvl="1"/>
            <a:endParaRPr lang="en-US" altLang="ko-KR" sz="1800" dirty="0"/>
          </a:p>
          <a:p>
            <a:pPr lvl="1"/>
            <a:endParaRPr lang="en-US" altLang="ko-KR" sz="1800" dirty="0"/>
          </a:p>
        </p:txBody>
      </p:sp>
      <p:sp>
        <p:nvSpPr>
          <p:cNvPr id="11268"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3C43134B-6DC6-4334-A478-7EF60FD6889F}" type="slidenum">
              <a:rPr lang="en-US" altLang="ko-KR" smtClean="0">
                <a:solidFill>
                  <a:srgbClr val="969696"/>
                </a:solidFill>
                <a:latin typeface="맑은 고딕" pitchFamily="50" charset="-127"/>
              </a:rPr>
              <a:pPr eaLnBrk="1" hangingPunct="1"/>
              <a:t>9</a:t>
            </a:fld>
            <a:endParaRPr lang="en-US" altLang="ko-KR">
              <a:solidFill>
                <a:srgbClr val="969696"/>
              </a:solidFill>
              <a:latin typeface="맑은 고딕" pitchFamily="50" charset="-127"/>
            </a:endParaRPr>
          </a:p>
        </p:txBody>
      </p:sp>
      <p:sp>
        <p:nvSpPr>
          <p:cNvPr id="5" name="직사각형 4"/>
          <p:cNvSpPr/>
          <p:nvPr/>
        </p:nvSpPr>
        <p:spPr>
          <a:xfrm>
            <a:off x="7173606" y="187326"/>
            <a:ext cx="1963999" cy="261610"/>
          </a:xfrm>
          <a:prstGeom prst="rect">
            <a:avLst/>
          </a:prstGeom>
        </p:spPr>
        <p:txBody>
          <a:bodyPr wrap="none">
            <a:spAutoFit/>
          </a:bodyPr>
          <a:lstStyle/>
          <a:p>
            <a:pPr algn="r"/>
            <a:r>
              <a:rPr lang="en-US" altLang="ko-KR" sz="1100" b="1" spc="50" dirty="0">
                <a:ln w="0"/>
                <a:solidFill>
                  <a:schemeClr val="bg2"/>
                </a:solidFill>
                <a:effectLst>
                  <a:innerShdw blurRad="63500" dist="50800" dir="13500000">
                    <a:srgbClr val="000000">
                      <a:alpha val="50000"/>
                    </a:srgbClr>
                  </a:innerShdw>
                </a:effectLst>
                <a:latin typeface="맑은 고딕" panose="020B0503020000020004" pitchFamily="50" charset="-127"/>
                <a:ea typeface="맑은 고딕" panose="020B0503020000020004" pitchFamily="50" charset="-127"/>
              </a:rPr>
              <a:t>1. What is SQL Injection</a:t>
            </a:r>
          </a:p>
        </p:txBody>
      </p:sp>
    </p:spTree>
    <p:extLst>
      <p:ext uri="{BB962C8B-B14F-4D97-AF65-F5344CB8AC3E}">
        <p14:creationId xmlns:p14="http://schemas.microsoft.com/office/powerpoint/2010/main" val="23438848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WASP Presentation Template">
  <a:themeElements>
    <a:clrScheme name="OWASP Presentatio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WASP Presentation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WASP Presentatio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WASP Presentation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WASP Presentation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WASP Presentation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WASP Presentation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WASP Presentation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WASP Presentation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WASP Presentation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WASP Presentation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WASP Presentation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WASP Presentation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WASP Presentation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OWASP Presentation Template</Template>
  <TotalTime>4421</TotalTime>
  <Words>799</Words>
  <Application>Microsoft Office PowerPoint</Application>
  <PresentationFormat>화면 슬라이드 쇼(4:3)</PresentationFormat>
  <Paragraphs>155</Paragraphs>
  <Slides>19</Slides>
  <Notes>7</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19</vt:i4>
      </vt:variant>
    </vt:vector>
  </HeadingPairs>
  <TitlesOfParts>
    <vt:vector size="28" baseType="lpstr">
      <vt:lpstr>Montserrat</vt:lpstr>
      <vt:lpstr>굴림</vt:lpstr>
      <vt:lpstr>맑은 고딕</vt:lpstr>
      <vt:lpstr>Arial</vt:lpstr>
      <vt:lpstr>Tahoma</vt:lpstr>
      <vt:lpstr>Times New Roman</vt:lpstr>
      <vt:lpstr>Webdings</vt:lpstr>
      <vt:lpstr>Wingdings</vt:lpstr>
      <vt:lpstr>OWASP Presentation Template</vt:lpstr>
      <vt:lpstr>OWASP Korea Day 2019 SQL Injection 최신 취약점 사례</vt:lpstr>
      <vt:lpstr>Agenda</vt:lpstr>
      <vt:lpstr>PowerPoint 프레젠테이션</vt:lpstr>
      <vt:lpstr>What is SQL?</vt:lpstr>
      <vt:lpstr>Definition of SQL Injection</vt:lpstr>
      <vt:lpstr>Type SQL Injection Attack</vt:lpstr>
      <vt:lpstr>Injection the Biggest Hit</vt:lpstr>
      <vt:lpstr>Many Types of Injection</vt:lpstr>
      <vt:lpstr>Injection Attacks</vt:lpstr>
      <vt:lpstr>PowerPoint 프레젠테이션</vt:lpstr>
      <vt:lpstr>Time-Based SQL Injection</vt:lpstr>
      <vt:lpstr>Time-Based SQL Injection - SCENARIO</vt:lpstr>
      <vt:lpstr>Time-Based SQL Injection</vt:lpstr>
      <vt:lpstr>Prepared Statement SQL Injection</vt:lpstr>
      <vt:lpstr>Prepared Statement SQL Injection</vt:lpstr>
      <vt:lpstr>Prepared Statement SQL Injection SCENARIO</vt:lpstr>
      <vt:lpstr>Prepared Statement SQL Injection</vt:lpstr>
      <vt:lpstr>PowerPoint 프레젠테이션</vt:lpstr>
      <vt:lpstr>Q &amp; A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Seoul Chapter 운영진 회의</dc:title>
  <dc:subject>Application Security</dc:subject>
  <dc:creator>전영재</dc:creator>
  <cp:keywords>Application Security</cp:keywords>
  <dc:description>http://www.owasp.org</dc:description>
  <cp:lastModifiedBy>Yoo Hyunsu</cp:lastModifiedBy>
  <cp:revision>332</cp:revision>
  <dcterms:created xsi:type="dcterms:W3CDTF">2005-03-04T17:51:41Z</dcterms:created>
  <dcterms:modified xsi:type="dcterms:W3CDTF">2019-10-30T00:39:39Z</dcterms:modified>
  <cp:category>Application Security</cp:category>
</cp:coreProperties>
</file>