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78" r:id="rId3"/>
    <p:sldId id="292" r:id="rId4"/>
    <p:sldId id="295" r:id="rId5"/>
    <p:sldId id="2167" r:id="rId6"/>
    <p:sldId id="2137" r:id="rId7"/>
    <p:sldId id="2156" r:id="rId8"/>
    <p:sldId id="2145" r:id="rId9"/>
    <p:sldId id="468" r:id="rId10"/>
    <p:sldId id="469" r:id="rId11"/>
    <p:sldId id="472" r:id="rId12"/>
    <p:sldId id="473" r:id="rId13"/>
    <p:sldId id="474" r:id="rId14"/>
    <p:sldId id="485" r:id="rId15"/>
    <p:sldId id="2144" r:id="rId16"/>
    <p:sldId id="2169" r:id="rId17"/>
    <p:sldId id="494" r:id="rId18"/>
    <p:sldId id="495" r:id="rId19"/>
    <p:sldId id="496" r:id="rId20"/>
    <p:sldId id="280" r:id="rId21"/>
    <p:sldId id="281" r:id="rId22"/>
    <p:sldId id="259" r:id="rId23"/>
    <p:sldId id="260" r:id="rId24"/>
    <p:sldId id="2150" r:id="rId25"/>
    <p:sldId id="2158" r:id="rId26"/>
    <p:sldId id="286" r:id="rId27"/>
    <p:sldId id="511" r:id="rId28"/>
    <p:sldId id="282" r:id="rId29"/>
    <p:sldId id="2141" r:id="rId30"/>
    <p:sldId id="266" r:id="rId31"/>
    <p:sldId id="2170" r:id="rId32"/>
    <p:sldId id="2171" r:id="rId33"/>
    <p:sldId id="2130" r:id="rId34"/>
    <p:sldId id="296" r:id="rId35"/>
    <p:sldId id="299" r:id="rId36"/>
    <p:sldId id="288" r:id="rId37"/>
    <p:sldId id="268" r:id="rId38"/>
    <p:sldId id="302" r:id="rId39"/>
    <p:sldId id="2142" r:id="rId40"/>
    <p:sldId id="269" r:id="rId41"/>
    <p:sldId id="2172" r:id="rId42"/>
    <p:sldId id="303" r:id="rId43"/>
    <p:sldId id="2146" r:id="rId44"/>
    <p:sldId id="301" r:id="rId45"/>
    <p:sldId id="283" r:id="rId46"/>
    <p:sldId id="2161" r:id="rId47"/>
    <p:sldId id="2160" r:id="rId48"/>
    <p:sldId id="2162" r:id="rId49"/>
    <p:sldId id="2163" r:id="rId50"/>
    <p:sldId id="2164" r:id="rId51"/>
    <p:sldId id="2165" r:id="rId52"/>
    <p:sldId id="2166" r:id="rId53"/>
    <p:sldId id="279" r:id="rId54"/>
    <p:sldId id="285" r:id="rId55"/>
    <p:sldId id="27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3" autoAdjust="0"/>
    <p:restoredTop sz="79951" autoAdjust="0"/>
  </p:normalViewPr>
  <p:slideViewPr>
    <p:cSldViewPr snapToGrid="0">
      <p:cViewPr varScale="1">
        <p:scale>
          <a:sx n="70" d="100"/>
          <a:sy n="70" d="100"/>
        </p:scale>
        <p:origin x="13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van der Stock" userId="dd17ceffa52ddf7f" providerId="LiveId" clId="{5B8DDD7E-0FFD-491E-92AA-2A5B94001D93}"/>
    <pc:docChg chg="undo custSel addSld delSld modSld sldOrd">
      <pc:chgData name="Andrew van der Stock" userId="dd17ceffa52ddf7f" providerId="LiveId" clId="{5B8DDD7E-0FFD-491E-92AA-2A5B94001D93}" dt="2019-02-24T23:37:13.975" v="5924" actId="20577"/>
      <pc:docMkLst>
        <pc:docMk/>
      </pc:docMkLst>
      <pc:sldChg chg="modSp">
        <pc:chgData name="Andrew van der Stock" userId="dd17ceffa52ddf7f" providerId="LiveId" clId="{5B8DDD7E-0FFD-491E-92AA-2A5B94001D93}" dt="2019-02-24T23:30:02.838" v="5433" actId="27636"/>
        <pc:sldMkLst>
          <pc:docMk/>
          <pc:sldMk cId="3145957759" sldId="256"/>
        </pc:sldMkLst>
        <pc:spChg chg="mod">
          <ac:chgData name="Andrew van der Stock" userId="dd17ceffa52ddf7f" providerId="LiveId" clId="{5B8DDD7E-0FFD-491E-92AA-2A5B94001D93}" dt="2019-02-24T23:30:02.838" v="5433" actId="27636"/>
          <ac:spMkLst>
            <pc:docMk/>
            <pc:sldMk cId="3145957759" sldId="256"/>
            <ac:spMk id="2" creationId="{EAE3AF7C-CE0D-6F41-8414-4EC732AE88D4}"/>
          </ac:spMkLst>
        </pc:spChg>
      </pc:sldChg>
      <pc:sldChg chg="modSp">
        <pc:chgData name="Andrew van der Stock" userId="dd17ceffa52ddf7f" providerId="LiveId" clId="{5B8DDD7E-0FFD-491E-92AA-2A5B94001D93}" dt="2019-02-24T22:50:32.663" v="1341" actId="20577"/>
        <pc:sldMkLst>
          <pc:docMk/>
          <pc:sldMk cId="2853629961" sldId="257"/>
        </pc:sldMkLst>
        <pc:spChg chg="mod">
          <ac:chgData name="Andrew van der Stock" userId="dd17ceffa52ddf7f" providerId="LiveId" clId="{5B8DDD7E-0FFD-491E-92AA-2A5B94001D93}" dt="2019-02-24T22:50:32.663" v="1341" actId="20577"/>
          <ac:spMkLst>
            <pc:docMk/>
            <pc:sldMk cId="2853629961" sldId="257"/>
            <ac:spMk id="3" creationId="{7463E998-4507-504D-88F1-2DCAD4A1482F}"/>
          </ac:spMkLst>
        </pc:spChg>
      </pc:sldChg>
      <pc:sldChg chg="modSp">
        <pc:chgData name="Andrew van der Stock" userId="dd17ceffa52ddf7f" providerId="LiveId" clId="{5B8DDD7E-0FFD-491E-92AA-2A5B94001D93}" dt="2019-02-24T23:26:11.926" v="5390" actId="20577"/>
        <pc:sldMkLst>
          <pc:docMk/>
          <pc:sldMk cId="1988186115" sldId="258"/>
        </pc:sldMkLst>
        <pc:spChg chg="mod">
          <ac:chgData name="Andrew van der Stock" userId="dd17ceffa52ddf7f" providerId="LiveId" clId="{5B8DDD7E-0FFD-491E-92AA-2A5B94001D93}" dt="2019-02-24T23:26:11.926" v="5390" actId="20577"/>
          <ac:spMkLst>
            <pc:docMk/>
            <pc:sldMk cId="1988186115" sldId="258"/>
            <ac:spMk id="3" creationId="{A32DE17B-21C8-B345-A606-8EDC8E43C16E}"/>
          </ac:spMkLst>
        </pc:spChg>
      </pc:sldChg>
      <pc:sldChg chg="modSp">
        <pc:chgData name="Andrew van der Stock" userId="dd17ceffa52ddf7f" providerId="LiveId" clId="{5B8DDD7E-0FFD-491E-92AA-2A5B94001D93}" dt="2019-02-24T22:54:14.843" v="1670" actId="20577"/>
        <pc:sldMkLst>
          <pc:docMk/>
          <pc:sldMk cId="3951882713" sldId="259"/>
        </pc:sldMkLst>
        <pc:spChg chg="mod">
          <ac:chgData name="Andrew van der Stock" userId="dd17ceffa52ddf7f" providerId="LiveId" clId="{5B8DDD7E-0FFD-491E-92AA-2A5B94001D93}" dt="2019-02-24T22:54:14.843" v="1670" actId="20577"/>
          <ac:spMkLst>
            <pc:docMk/>
            <pc:sldMk cId="3951882713" sldId="259"/>
            <ac:spMk id="3" creationId="{67D6E164-A3D0-3B4F-994D-BD880BD1529A}"/>
          </ac:spMkLst>
        </pc:spChg>
      </pc:sldChg>
      <pc:sldChg chg="modSp">
        <pc:chgData name="Andrew van der Stock" userId="dd17ceffa52ddf7f" providerId="LiveId" clId="{5B8DDD7E-0FFD-491E-92AA-2A5B94001D93}" dt="2019-02-24T22:48:26.660" v="998" actId="20577"/>
        <pc:sldMkLst>
          <pc:docMk/>
          <pc:sldMk cId="1565615889" sldId="260"/>
        </pc:sldMkLst>
        <pc:spChg chg="mod">
          <ac:chgData name="Andrew van der Stock" userId="dd17ceffa52ddf7f" providerId="LiveId" clId="{5B8DDD7E-0FFD-491E-92AA-2A5B94001D93}" dt="2019-02-24T22:48:26.660" v="998" actId="20577"/>
          <ac:spMkLst>
            <pc:docMk/>
            <pc:sldMk cId="1565615889" sldId="260"/>
            <ac:spMk id="3" creationId="{740EF9D9-5BD7-0146-A9E5-3E63C7EA7526}"/>
          </ac:spMkLst>
        </pc:spChg>
      </pc:sldChg>
      <pc:sldChg chg="modSp add">
        <pc:chgData name="Andrew van der Stock" userId="dd17ceffa52ddf7f" providerId="LiveId" clId="{5B8DDD7E-0FFD-491E-92AA-2A5B94001D93}" dt="2019-02-24T23:29:33.371" v="5418" actId="20577"/>
        <pc:sldMkLst>
          <pc:docMk/>
          <pc:sldMk cId="3702769007" sldId="261"/>
        </pc:sldMkLst>
        <pc:spChg chg="mod">
          <ac:chgData name="Andrew van der Stock" userId="dd17ceffa52ddf7f" providerId="LiveId" clId="{5B8DDD7E-0FFD-491E-92AA-2A5B94001D93}" dt="2019-02-24T23:29:33.371" v="5418" actId="20577"/>
          <ac:spMkLst>
            <pc:docMk/>
            <pc:sldMk cId="3702769007" sldId="261"/>
            <ac:spMk id="2" creationId="{4057B918-3620-425E-80B7-4D124AF236AC}"/>
          </ac:spMkLst>
        </pc:spChg>
        <pc:spChg chg="mod">
          <ac:chgData name="Andrew van der Stock" userId="dd17ceffa52ddf7f" providerId="LiveId" clId="{5B8DDD7E-0FFD-491E-92AA-2A5B94001D93}" dt="2019-02-24T22:43:14.574" v="98" actId="20577"/>
          <ac:spMkLst>
            <pc:docMk/>
            <pc:sldMk cId="3702769007" sldId="261"/>
            <ac:spMk id="3" creationId="{B95C12CD-78DB-4D4A-BA34-887C6E73AAB2}"/>
          </ac:spMkLst>
        </pc:spChg>
      </pc:sldChg>
      <pc:sldChg chg="modSp add">
        <pc:chgData name="Andrew van der Stock" userId="dd17ceffa52ddf7f" providerId="LiveId" clId="{5B8DDD7E-0FFD-491E-92AA-2A5B94001D93}" dt="2019-02-24T22:45:37.838" v="423" actId="20577"/>
        <pc:sldMkLst>
          <pc:docMk/>
          <pc:sldMk cId="3566984559" sldId="262"/>
        </pc:sldMkLst>
        <pc:spChg chg="mod">
          <ac:chgData name="Andrew van der Stock" userId="dd17ceffa52ddf7f" providerId="LiveId" clId="{5B8DDD7E-0FFD-491E-92AA-2A5B94001D93}" dt="2019-02-24T22:42:41.862" v="25" actId="20577"/>
          <ac:spMkLst>
            <pc:docMk/>
            <pc:sldMk cId="3566984559" sldId="262"/>
            <ac:spMk id="2" creationId="{20C456FB-14DA-4CAE-8B5F-2F39DFEEE831}"/>
          </ac:spMkLst>
        </pc:spChg>
        <pc:spChg chg="mod">
          <ac:chgData name="Andrew van der Stock" userId="dd17ceffa52ddf7f" providerId="LiveId" clId="{5B8DDD7E-0FFD-491E-92AA-2A5B94001D93}" dt="2019-02-24T22:45:37.838" v="423" actId="20577"/>
          <ac:spMkLst>
            <pc:docMk/>
            <pc:sldMk cId="3566984559" sldId="262"/>
            <ac:spMk id="3" creationId="{4D0949FA-6486-4A68-B1E9-DF5C1A04B18A}"/>
          </ac:spMkLst>
        </pc:spChg>
      </pc:sldChg>
      <pc:sldChg chg="modSp add">
        <pc:chgData name="Andrew van der Stock" userId="dd17ceffa52ddf7f" providerId="LiveId" clId="{5B8DDD7E-0FFD-491E-92AA-2A5B94001D93}" dt="2019-02-24T23:24:15.591" v="5221" actId="20577"/>
        <pc:sldMkLst>
          <pc:docMk/>
          <pc:sldMk cId="1984814321" sldId="263"/>
        </pc:sldMkLst>
        <pc:spChg chg="mod">
          <ac:chgData name="Andrew van der Stock" userId="dd17ceffa52ddf7f" providerId="LiveId" clId="{5B8DDD7E-0FFD-491E-92AA-2A5B94001D93}" dt="2019-02-24T22:42:54.801" v="56" actId="20577"/>
          <ac:spMkLst>
            <pc:docMk/>
            <pc:sldMk cId="1984814321" sldId="263"/>
            <ac:spMk id="2" creationId="{271617A3-30DF-49F5-8F0E-F172D0FD2F3D}"/>
          </ac:spMkLst>
        </pc:spChg>
        <pc:spChg chg="mod">
          <ac:chgData name="Andrew van der Stock" userId="dd17ceffa52ddf7f" providerId="LiveId" clId="{5B8DDD7E-0FFD-491E-92AA-2A5B94001D93}" dt="2019-02-24T23:24:15.591" v="5221" actId="20577"/>
          <ac:spMkLst>
            <pc:docMk/>
            <pc:sldMk cId="1984814321" sldId="263"/>
            <ac:spMk id="3" creationId="{05DC74E4-3D3D-4968-B987-317CB0DEFD56}"/>
          </ac:spMkLst>
        </pc:spChg>
      </pc:sldChg>
      <pc:sldChg chg="modSp add">
        <pc:chgData name="Andrew van der Stock" userId="dd17ceffa52ddf7f" providerId="LiveId" clId="{5B8DDD7E-0FFD-491E-92AA-2A5B94001D93}" dt="2019-02-24T23:22:32.591" v="4854" actId="313"/>
        <pc:sldMkLst>
          <pc:docMk/>
          <pc:sldMk cId="3064049129" sldId="264"/>
        </pc:sldMkLst>
        <pc:spChg chg="mod">
          <ac:chgData name="Andrew van der Stock" userId="dd17ceffa52ddf7f" providerId="LiveId" clId="{5B8DDD7E-0FFD-491E-92AA-2A5B94001D93}" dt="2019-02-24T22:43:59.494" v="219" actId="20577"/>
          <ac:spMkLst>
            <pc:docMk/>
            <pc:sldMk cId="3064049129" sldId="264"/>
            <ac:spMk id="2" creationId="{1637BEE4-4F5F-4147-BE13-B16ABE17678D}"/>
          </ac:spMkLst>
        </pc:spChg>
        <pc:spChg chg="mod">
          <ac:chgData name="Andrew van der Stock" userId="dd17ceffa52ddf7f" providerId="LiveId" clId="{5B8DDD7E-0FFD-491E-92AA-2A5B94001D93}" dt="2019-02-24T23:22:32.591" v="4854" actId="313"/>
          <ac:spMkLst>
            <pc:docMk/>
            <pc:sldMk cId="3064049129" sldId="264"/>
            <ac:spMk id="3" creationId="{FB577C70-A018-4999-869E-997581D5A785}"/>
          </ac:spMkLst>
        </pc:spChg>
      </pc:sldChg>
      <pc:sldChg chg="modSp add">
        <pc:chgData name="Andrew van der Stock" userId="dd17ceffa52ddf7f" providerId="LiveId" clId="{5B8DDD7E-0FFD-491E-92AA-2A5B94001D93}" dt="2019-02-24T22:46:35.024" v="593" actId="20577"/>
        <pc:sldMkLst>
          <pc:docMk/>
          <pc:sldMk cId="36087856" sldId="266"/>
        </pc:sldMkLst>
        <pc:spChg chg="mod">
          <ac:chgData name="Andrew van der Stock" userId="dd17ceffa52ddf7f" providerId="LiveId" clId="{5B8DDD7E-0FFD-491E-92AA-2A5B94001D93}" dt="2019-02-24T22:45:56.314" v="436" actId="20577"/>
          <ac:spMkLst>
            <pc:docMk/>
            <pc:sldMk cId="36087856" sldId="266"/>
            <ac:spMk id="2" creationId="{3E8A7625-EC16-47BB-BC3E-0CD1DE67717E}"/>
          </ac:spMkLst>
        </pc:spChg>
        <pc:spChg chg="mod">
          <ac:chgData name="Andrew van der Stock" userId="dd17ceffa52ddf7f" providerId="LiveId" clId="{5B8DDD7E-0FFD-491E-92AA-2A5B94001D93}" dt="2019-02-24T22:46:35.024" v="593" actId="20577"/>
          <ac:spMkLst>
            <pc:docMk/>
            <pc:sldMk cId="36087856" sldId="266"/>
            <ac:spMk id="3" creationId="{C239DFCA-3C31-40DF-ACF3-F6E5E35BB1A2}"/>
          </ac:spMkLst>
        </pc:spChg>
      </pc:sldChg>
      <pc:sldChg chg="modSp add">
        <pc:chgData name="Andrew van der Stock" userId="dd17ceffa52ddf7f" providerId="LiveId" clId="{5B8DDD7E-0FFD-491E-92AA-2A5B94001D93}" dt="2019-02-24T22:47:59.371" v="902" actId="20577"/>
        <pc:sldMkLst>
          <pc:docMk/>
          <pc:sldMk cId="3304266920" sldId="267"/>
        </pc:sldMkLst>
        <pc:spChg chg="mod">
          <ac:chgData name="Andrew van der Stock" userId="dd17ceffa52ddf7f" providerId="LiveId" clId="{5B8DDD7E-0FFD-491E-92AA-2A5B94001D93}" dt="2019-02-24T22:46:52.328" v="650" actId="20577"/>
          <ac:spMkLst>
            <pc:docMk/>
            <pc:sldMk cId="3304266920" sldId="267"/>
            <ac:spMk id="2" creationId="{81DD081B-535F-4288-8D77-EC3DC5AF1C0A}"/>
          </ac:spMkLst>
        </pc:spChg>
        <pc:spChg chg="mod">
          <ac:chgData name="Andrew van der Stock" userId="dd17ceffa52ddf7f" providerId="LiveId" clId="{5B8DDD7E-0FFD-491E-92AA-2A5B94001D93}" dt="2019-02-24T22:47:59.371" v="902" actId="20577"/>
          <ac:spMkLst>
            <pc:docMk/>
            <pc:sldMk cId="3304266920" sldId="267"/>
            <ac:spMk id="3" creationId="{E6368169-C988-49AC-B6F4-5E01B1374A43}"/>
          </ac:spMkLst>
        </pc:spChg>
      </pc:sldChg>
      <pc:sldChg chg="modSp add">
        <pc:chgData name="Andrew van der Stock" userId="dd17ceffa52ddf7f" providerId="LiveId" clId="{5B8DDD7E-0FFD-491E-92AA-2A5B94001D93}" dt="2019-02-24T22:54:54.113" v="1710" actId="20577"/>
        <pc:sldMkLst>
          <pc:docMk/>
          <pc:sldMk cId="426741179" sldId="268"/>
        </pc:sldMkLst>
        <pc:spChg chg="mod">
          <ac:chgData name="Andrew van der Stock" userId="dd17ceffa52ddf7f" providerId="LiveId" clId="{5B8DDD7E-0FFD-491E-92AA-2A5B94001D93}" dt="2019-02-24T22:54:51.893" v="1707" actId="20577"/>
          <ac:spMkLst>
            <pc:docMk/>
            <pc:sldMk cId="426741179" sldId="268"/>
            <ac:spMk id="2" creationId="{AA433EB3-1E09-4E18-BB63-825003E6430E}"/>
          </ac:spMkLst>
        </pc:spChg>
        <pc:spChg chg="mod">
          <ac:chgData name="Andrew van der Stock" userId="dd17ceffa52ddf7f" providerId="LiveId" clId="{5B8DDD7E-0FFD-491E-92AA-2A5B94001D93}" dt="2019-02-24T22:54:54.113" v="1710" actId="20577"/>
          <ac:spMkLst>
            <pc:docMk/>
            <pc:sldMk cId="426741179" sldId="268"/>
            <ac:spMk id="3" creationId="{76CEA67C-EECC-4439-80A2-2D13188C80C4}"/>
          </ac:spMkLst>
        </pc:spChg>
      </pc:sldChg>
      <pc:sldChg chg="modSp add">
        <pc:chgData name="Andrew van der Stock" userId="dd17ceffa52ddf7f" providerId="LiveId" clId="{5B8DDD7E-0FFD-491E-92AA-2A5B94001D93}" dt="2019-02-24T22:56:25.103" v="1950" actId="20577"/>
        <pc:sldMkLst>
          <pc:docMk/>
          <pc:sldMk cId="3078731923" sldId="269"/>
        </pc:sldMkLst>
        <pc:spChg chg="mod">
          <ac:chgData name="Andrew van der Stock" userId="dd17ceffa52ddf7f" providerId="LiveId" clId="{5B8DDD7E-0FFD-491E-92AA-2A5B94001D93}" dt="2019-02-24T22:55:36.793" v="1734" actId="20577"/>
          <ac:spMkLst>
            <pc:docMk/>
            <pc:sldMk cId="3078731923" sldId="269"/>
            <ac:spMk id="2" creationId="{3B9FE9B9-5241-4843-B2B4-F5E75738EBC8}"/>
          </ac:spMkLst>
        </pc:spChg>
        <pc:spChg chg="mod">
          <ac:chgData name="Andrew van der Stock" userId="dd17ceffa52ddf7f" providerId="LiveId" clId="{5B8DDD7E-0FFD-491E-92AA-2A5B94001D93}" dt="2019-02-24T22:56:25.103" v="1950" actId="20577"/>
          <ac:spMkLst>
            <pc:docMk/>
            <pc:sldMk cId="3078731923" sldId="269"/>
            <ac:spMk id="3" creationId="{73EB383F-1209-4CCF-B1D1-C993D4A6E98F}"/>
          </ac:spMkLst>
        </pc:spChg>
      </pc:sldChg>
      <pc:sldChg chg="modSp add">
        <pc:chgData name="Andrew van der Stock" userId="dd17ceffa52ddf7f" providerId="LiveId" clId="{5B8DDD7E-0FFD-491E-92AA-2A5B94001D93}" dt="2019-02-24T22:59:14.338" v="2468" actId="20577"/>
        <pc:sldMkLst>
          <pc:docMk/>
          <pc:sldMk cId="696935579" sldId="270"/>
        </pc:sldMkLst>
        <pc:spChg chg="mod">
          <ac:chgData name="Andrew van der Stock" userId="dd17ceffa52ddf7f" providerId="LiveId" clId="{5B8DDD7E-0FFD-491E-92AA-2A5B94001D93}" dt="2019-02-24T22:56:50.273" v="1975" actId="20577"/>
          <ac:spMkLst>
            <pc:docMk/>
            <pc:sldMk cId="696935579" sldId="270"/>
            <ac:spMk id="2" creationId="{70960941-4527-43AA-8F91-9932601B3E06}"/>
          </ac:spMkLst>
        </pc:spChg>
        <pc:spChg chg="mod">
          <ac:chgData name="Andrew van der Stock" userId="dd17ceffa52ddf7f" providerId="LiveId" clId="{5B8DDD7E-0FFD-491E-92AA-2A5B94001D93}" dt="2019-02-24T22:59:14.338" v="2468" actId="20577"/>
          <ac:spMkLst>
            <pc:docMk/>
            <pc:sldMk cId="696935579" sldId="270"/>
            <ac:spMk id="3" creationId="{50573F35-2C9D-43C1-AEB2-A77410643D05}"/>
          </ac:spMkLst>
        </pc:spChg>
      </pc:sldChg>
      <pc:sldChg chg="modSp add">
        <pc:chgData name="Andrew van der Stock" userId="dd17ceffa52ddf7f" providerId="LiveId" clId="{5B8DDD7E-0FFD-491E-92AA-2A5B94001D93}" dt="2019-02-24T23:01:49.402" v="2879" actId="20577"/>
        <pc:sldMkLst>
          <pc:docMk/>
          <pc:sldMk cId="3487119123" sldId="271"/>
        </pc:sldMkLst>
        <pc:spChg chg="mod">
          <ac:chgData name="Andrew van der Stock" userId="dd17ceffa52ddf7f" providerId="LiveId" clId="{5B8DDD7E-0FFD-491E-92AA-2A5B94001D93}" dt="2019-02-24T22:59:31.168" v="2498" actId="20577"/>
          <ac:spMkLst>
            <pc:docMk/>
            <pc:sldMk cId="3487119123" sldId="271"/>
            <ac:spMk id="2" creationId="{B1DAB6A1-5409-4A48-9570-C5D93371FE3D}"/>
          </ac:spMkLst>
        </pc:spChg>
        <pc:spChg chg="mod">
          <ac:chgData name="Andrew van der Stock" userId="dd17ceffa52ddf7f" providerId="LiveId" clId="{5B8DDD7E-0FFD-491E-92AA-2A5B94001D93}" dt="2019-02-24T23:01:49.402" v="2879" actId="20577"/>
          <ac:spMkLst>
            <pc:docMk/>
            <pc:sldMk cId="3487119123" sldId="271"/>
            <ac:spMk id="3" creationId="{C19D7725-B433-40ED-A135-29F4ADC4D571}"/>
          </ac:spMkLst>
        </pc:spChg>
      </pc:sldChg>
      <pc:sldChg chg="modSp add">
        <pc:chgData name="Andrew van der Stock" userId="dd17ceffa52ddf7f" providerId="LiveId" clId="{5B8DDD7E-0FFD-491E-92AA-2A5B94001D93}" dt="2019-02-24T23:04:49.812" v="3170" actId="20577"/>
        <pc:sldMkLst>
          <pc:docMk/>
          <pc:sldMk cId="2806018304" sldId="272"/>
        </pc:sldMkLst>
        <pc:spChg chg="mod">
          <ac:chgData name="Andrew van der Stock" userId="dd17ceffa52ddf7f" providerId="LiveId" clId="{5B8DDD7E-0FFD-491E-92AA-2A5B94001D93}" dt="2019-02-24T23:02:04.403" v="2899" actId="20577"/>
          <ac:spMkLst>
            <pc:docMk/>
            <pc:sldMk cId="2806018304" sldId="272"/>
            <ac:spMk id="2" creationId="{ADE7ACEA-FC69-46CA-813D-D6FB3F348DB8}"/>
          </ac:spMkLst>
        </pc:spChg>
        <pc:spChg chg="mod">
          <ac:chgData name="Andrew van der Stock" userId="dd17ceffa52ddf7f" providerId="LiveId" clId="{5B8DDD7E-0FFD-491E-92AA-2A5B94001D93}" dt="2019-02-24T23:04:49.812" v="3170" actId="20577"/>
          <ac:spMkLst>
            <pc:docMk/>
            <pc:sldMk cId="2806018304" sldId="272"/>
            <ac:spMk id="3" creationId="{F388339C-1CF9-44BB-9138-25D9106EDECA}"/>
          </ac:spMkLst>
        </pc:spChg>
      </pc:sldChg>
      <pc:sldChg chg="modSp add">
        <pc:chgData name="Andrew van der Stock" userId="dd17ceffa52ddf7f" providerId="LiveId" clId="{5B8DDD7E-0FFD-491E-92AA-2A5B94001D93}" dt="2019-02-24T23:07:19.602" v="3655" actId="20577"/>
        <pc:sldMkLst>
          <pc:docMk/>
          <pc:sldMk cId="4001430704" sldId="273"/>
        </pc:sldMkLst>
        <pc:spChg chg="mod">
          <ac:chgData name="Andrew van der Stock" userId="dd17ceffa52ddf7f" providerId="LiveId" clId="{5B8DDD7E-0FFD-491E-92AA-2A5B94001D93}" dt="2019-02-24T23:04:58.713" v="3183" actId="20577"/>
          <ac:spMkLst>
            <pc:docMk/>
            <pc:sldMk cId="4001430704" sldId="273"/>
            <ac:spMk id="2" creationId="{FFE54F60-A25D-4DB0-AF76-AC50FD8A57D1}"/>
          </ac:spMkLst>
        </pc:spChg>
        <pc:spChg chg="mod">
          <ac:chgData name="Andrew van der Stock" userId="dd17ceffa52ddf7f" providerId="LiveId" clId="{5B8DDD7E-0FFD-491E-92AA-2A5B94001D93}" dt="2019-02-24T23:07:19.602" v="3655" actId="20577"/>
          <ac:spMkLst>
            <pc:docMk/>
            <pc:sldMk cId="4001430704" sldId="273"/>
            <ac:spMk id="3" creationId="{9FE0AC28-2A2E-4CB3-86B5-C76B48F959C4}"/>
          </ac:spMkLst>
        </pc:spChg>
      </pc:sldChg>
      <pc:sldChg chg="modSp add">
        <pc:chgData name="Andrew van der Stock" userId="dd17ceffa52ddf7f" providerId="LiveId" clId="{5B8DDD7E-0FFD-491E-92AA-2A5B94001D93}" dt="2019-02-24T23:09:19.467" v="3939" actId="20577"/>
        <pc:sldMkLst>
          <pc:docMk/>
          <pc:sldMk cId="1599648678" sldId="274"/>
        </pc:sldMkLst>
        <pc:spChg chg="mod">
          <ac:chgData name="Andrew van der Stock" userId="dd17ceffa52ddf7f" providerId="LiveId" clId="{5B8DDD7E-0FFD-491E-92AA-2A5B94001D93}" dt="2019-02-24T23:07:33.342" v="3669" actId="20577"/>
          <ac:spMkLst>
            <pc:docMk/>
            <pc:sldMk cId="1599648678" sldId="274"/>
            <ac:spMk id="2" creationId="{DCCC058E-8602-4A7D-A2FA-D97476E2C2F0}"/>
          </ac:spMkLst>
        </pc:spChg>
        <pc:spChg chg="mod">
          <ac:chgData name="Andrew van der Stock" userId="dd17ceffa52ddf7f" providerId="LiveId" clId="{5B8DDD7E-0FFD-491E-92AA-2A5B94001D93}" dt="2019-02-24T23:09:19.467" v="3939" actId="20577"/>
          <ac:spMkLst>
            <pc:docMk/>
            <pc:sldMk cId="1599648678" sldId="274"/>
            <ac:spMk id="3" creationId="{BE4F65F3-6B22-49A1-A02E-7F43A4A4B97B}"/>
          </ac:spMkLst>
        </pc:spChg>
      </pc:sldChg>
      <pc:sldChg chg="modSp add">
        <pc:chgData name="Andrew van der Stock" userId="dd17ceffa52ddf7f" providerId="LiveId" clId="{5B8DDD7E-0FFD-491E-92AA-2A5B94001D93}" dt="2019-02-24T23:10:58.937" v="4163" actId="20577"/>
        <pc:sldMkLst>
          <pc:docMk/>
          <pc:sldMk cId="235148792" sldId="275"/>
        </pc:sldMkLst>
        <pc:spChg chg="mod">
          <ac:chgData name="Andrew van der Stock" userId="dd17ceffa52ddf7f" providerId="LiveId" clId="{5B8DDD7E-0FFD-491E-92AA-2A5B94001D93}" dt="2019-02-24T23:10:11.612" v="3978" actId="20577"/>
          <ac:spMkLst>
            <pc:docMk/>
            <pc:sldMk cId="235148792" sldId="275"/>
            <ac:spMk id="2" creationId="{1BE53D0F-DF28-4229-8309-BA530B58C2B2}"/>
          </ac:spMkLst>
        </pc:spChg>
        <pc:spChg chg="mod">
          <ac:chgData name="Andrew van der Stock" userId="dd17ceffa52ddf7f" providerId="LiveId" clId="{5B8DDD7E-0FFD-491E-92AA-2A5B94001D93}" dt="2019-02-24T23:10:58.937" v="4163" actId="20577"/>
          <ac:spMkLst>
            <pc:docMk/>
            <pc:sldMk cId="235148792" sldId="275"/>
            <ac:spMk id="3" creationId="{F63BF696-BA07-45D4-9D01-F09827784810}"/>
          </ac:spMkLst>
        </pc:spChg>
      </pc:sldChg>
      <pc:sldChg chg="addSp delSp modSp add modAnim">
        <pc:chgData name="Andrew van der Stock" userId="dd17ceffa52ddf7f" providerId="LiveId" clId="{5B8DDD7E-0FFD-491E-92AA-2A5B94001D93}" dt="2019-02-24T23:21:21.641" v="4719" actId="1076"/>
        <pc:sldMkLst>
          <pc:docMk/>
          <pc:sldMk cId="3183319182" sldId="276"/>
        </pc:sldMkLst>
        <pc:spChg chg="del">
          <ac:chgData name="Andrew van der Stock" userId="dd17ceffa52ddf7f" providerId="LiveId" clId="{5B8DDD7E-0FFD-491E-92AA-2A5B94001D93}" dt="2019-02-24T23:11:04.832" v="4165"/>
          <ac:spMkLst>
            <pc:docMk/>
            <pc:sldMk cId="3183319182" sldId="276"/>
            <ac:spMk id="2" creationId="{2036AA65-C6A1-495F-8086-15D039F21D6F}"/>
          </ac:spMkLst>
        </pc:spChg>
        <pc:spChg chg="del">
          <ac:chgData name="Andrew van der Stock" userId="dd17ceffa52ddf7f" providerId="LiveId" clId="{5B8DDD7E-0FFD-491E-92AA-2A5B94001D93}" dt="2019-02-24T23:11:04.832" v="4165"/>
          <ac:spMkLst>
            <pc:docMk/>
            <pc:sldMk cId="3183319182" sldId="276"/>
            <ac:spMk id="3" creationId="{4F325AB3-0B94-4DF5-A4F5-B02A876AC63B}"/>
          </ac:spMkLst>
        </pc:spChg>
        <pc:spChg chg="add mod">
          <ac:chgData name="Andrew van der Stock" userId="dd17ceffa52ddf7f" providerId="LiveId" clId="{5B8DDD7E-0FFD-491E-92AA-2A5B94001D93}" dt="2019-02-24T23:11:20.791" v="4194" actId="20577"/>
          <ac:spMkLst>
            <pc:docMk/>
            <pc:sldMk cId="3183319182" sldId="276"/>
            <ac:spMk id="4" creationId="{A2582F90-C978-4397-8A83-588C7F4A63F3}"/>
          </ac:spMkLst>
        </pc:spChg>
        <pc:spChg chg="add mod">
          <ac:chgData name="Andrew van der Stock" userId="dd17ceffa52ddf7f" providerId="LiveId" clId="{5B8DDD7E-0FFD-491E-92AA-2A5B94001D93}" dt="2019-02-24T23:11:30.502" v="4218" actId="20577"/>
          <ac:spMkLst>
            <pc:docMk/>
            <pc:sldMk cId="3183319182" sldId="276"/>
            <ac:spMk id="5" creationId="{12B56FBE-CA9A-4288-AD53-192FCE1D80B6}"/>
          </ac:spMkLst>
        </pc:spChg>
        <pc:spChg chg="add mod">
          <ac:chgData name="Andrew van der Stock" userId="dd17ceffa52ddf7f" providerId="LiveId" clId="{5B8DDD7E-0FFD-491E-92AA-2A5B94001D93}" dt="2019-02-24T23:21:16.181" v="4718" actId="1076"/>
          <ac:spMkLst>
            <pc:docMk/>
            <pc:sldMk cId="3183319182" sldId="276"/>
            <ac:spMk id="6" creationId="{2F7E6783-065E-44BD-8F2A-CDF13AF02E47}"/>
          </ac:spMkLst>
        </pc:spChg>
        <pc:spChg chg="add mod">
          <ac:chgData name="Andrew van der Stock" userId="dd17ceffa52ddf7f" providerId="LiveId" clId="{5B8DDD7E-0FFD-491E-92AA-2A5B94001D93}" dt="2019-02-24T23:11:44.672" v="4248" actId="20577"/>
          <ac:spMkLst>
            <pc:docMk/>
            <pc:sldMk cId="3183319182" sldId="276"/>
            <ac:spMk id="7" creationId="{00D54639-05E5-4439-AE58-3587BDB66025}"/>
          </ac:spMkLst>
        </pc:spChg>
        <pc:spChg chg="add mod">
          <ac:chgData name="Andrew van der Stock" userId="dd17ceffa52ddf7f" providerId="LiveId" clId="{5B8DDD7E-0FFD-491E-92AA-2A5B94001D93}" dt="2019-02-24T23:11:56.572" v="4262" actId="1076"/>
          <ac:spMkLst>
            <pc:docMk/>
            <pc:sldMk cId="3183319182" sldId="276"/>
            <ac:spMk id="8" creationId="{C7DBB029-7CCA-4205-AEB8-87EDFF84EA21}"/>
          </ac:spMkLst>
        </pc:spChg>
        <pc:spChg chg="add mod">
          <ac:chgData name="Andrew van der Stock" userId="dd17ceffa52ddf7f" providerId="LiveId" clId="{5B8DDD7E-0FFD-491E-92AA-2A5B94001D93}" dt="2019-02-24T23:12:05.422" v="4287" actId="20577"/>
          <ac:spMkLst>
            <pc:docMk/>
            <pc:sldMk cId="3183319182" sldId="276"/>
            <ac:spMk id="9" creationId="{5F498B63-FD64-4115-ABBB-31F57DF123B3}"/>
          </ac:spMkLst>
        </pc:spChg>
        <pc:spChg chg="add mod">
          <ac:chgData name="Andrew van der Stock" userId="dd17ceffa52ddf7f" providerId="LiveId" clId="{5B8DDD7E-0FFD-491E-92AA-2A5B94001D93}" dt="2019-02-24T23:21:13.778" v="4717" actId="1076"/>
          <ac:spMkLst>
            <pc:docMk/>
            <pc:sldMk cId="3183319182" sldId="276"/>
            <ac:spMk id="10" creationId="{355D541E-8C4E-455F-ADFE-84DA5761FFCA}"/>
          </ac:spMkLst>
        </pc:spChg>
        <pc:spChg chg="add mod">
          <ac:chgData name="Andrew van der Stock" userId="dd17ceffa52ddf7f" providerId="LiveId" clId="{5B8DDD7E-0FFD-491E-92AA-2A5B94001D93}" dt="2019-02-24T23:21:21.641" v="4719" actId="1076"/>
          <ac:spMkLst>
            <pc:docMk/>
            <pc:sldMk cId="3183319182" sldId="276"/>
            <ac:spMk id="11" creationId="{EB5DFD4F-110F-4320-ACEB-9F3A885822EF}"/>
          </ac:spMkLst>
        </pc:spChg>
        <pc:spChg chg="add mod">
          <ac:chgData name="Andrew van der Stock" userId="dd17ceffa52ddf7f" providerId="LiveId" clId="{5B8DDD7E-0FFD-491E-92AA-2A5B94001D93}" dt="2019-02-24T23:12:55.627" v="4381" actId="20577"/>
          <ac:spMkLst>
            <pc:docMk/>
            <pc:sldMk cId="3183319182" sldId="276"/>
            <ac:spMk id="12" creationId="{26C5861F-6337-430A-B325-EC6A18DB4DEF}"/>
          </ac:spMkLst>
        </pc:spChg>
        <pc:spChg chg="add mod">
          <ac:chgData name="Andrew van der Stock" userId="dd17ceffa52ddf7f" providerId="LiveId" clId="{5B8DDD7E-0FFD-491E-92AA-2A5B94001D93}" dt="2019-02-24T23:13:12.302" v="4410"/>
          <ac:spMkLst>
            <pc:docMk/>
            <pc:sldMk cId="3183319182" sldId="276"/>
            <ac:spMk id="13" creationId="{D09E2F95-F4A5-4000-B679-2B1FD1E36980}"/>
          </ac:spMkLst>
        </pc:spChg>
        <pc:spChg chg="add mod">
          <ac:chgData name="Andrew van der Stock" userId="dd17ceffa52ddf7f" providerId="LiveId" clId="{5B8DDD7E-0FFD-491E-92AA-2A5B94001D93}" dt="2019-02-24T23:13:23.577" v="4436" actId="20577"/>
          <ac:spMkLst>
            <pc:docMk/>
            <pc:sldMk cId="3183319182" sldId="276"/>
            <ac:spMk id="14" creationId="{135AF847-C8EA-489F-8677-B0E8BF6EA24E}"/>
          </ac:spMkLst>
        </pc:spChg>
        <pc:spChg chg="add mod">
          <ac:chgData name="Andrew van der Stock" userId="dd17ceffa52ddf7f" providerId="LiveId" clId="{5B8DDD7E-0FFD-491E-92AA-2A5B94001D93}" dt="2019-02-24T23:13:32.956" v="4461" actId="20577"/>
          <ac:spMkLst>
            <pc:docMk/>
            <pc:sldMk cId="3183319182" sldId="276"/>
            <ac:spMk id="15" creationId="{4F53174A-21C6-4B93-9DE2-EE9B658BBB65}"/>
          </ac:spMkLst>
        </pc:spChg>
        <pc:spChg chg="add mod">
          <ac:chgData name="Andrew van der Stock" userId="dd17ceffa52ddf7f" providerId="LiveId" clId="{5B8DDD7E-0FFD-491E-92AA-2A5B94001D93}" dt="2019-02-24T23:13:42.292" v="4474" actId="20577"/>
          <ac:spMkLst>
            <pc:docMk/>
            <pc:sldMk cId="3183319182" sldId="276"/>
            <ac:spMk id="16" creationId="{8DEB6AE1-F880-4530-BB9E-EBAE869ADD64}"/>
          </ac:spMkLst>
        </pc:spChg>
        <pc:spChg chg="add mod">
          <ac:chgData name="Andrew van der Stock" userId="dd17ceffa52ddf7f" providerId="LiveId" clId="{5B8DDD7E-0FFD-491E-92AA-2A5B94001D93}" dt="2019-02-24T23:13:55.416" v="4494" actId="20577"/>
          <ac:spMkLst>
            <pc:docMk/>
            <pc:sldMk cId="3183319182" sldId="276"/>
            <ac:spMk id="17" creationId="{EC63C1A4-E8A4-434B-9CD6-614B4AAB0D79}"/>
          </ac:spMkLst>
        </pc:spChg>
        <pc:spChg chg="add mod">
          <ac:chgData name="Andrew van der Stock" userId="dd17ceffa52ddf7f" providerId="LiveId" clId="{5B8DDD7E-0FFD-491E-92AA-2A5B94001D93}" dt="2019-02-24T23:14:19.886" v="4527" actId="20577"/>
          <ac:spMkLst>
            <pc:docMk/>
            <pc:sldMk cId="3183319182" sldId="276"/>
            <ac:spMk id="18" creationId="{58D8860B-F39D-405B-B118-CC593D3EF317}"/>
          </ac:spMkLst>
        </pc:spChg>
        <pc:spChg chg="add mod">
          <ac:chgData name="Andrew van der Stock" userId="dd17ceffa52ddf7f" providerId="LiveId" clId="{5B8DDD7E-0FFD-491E-92AA-2A5B94001D93}" dt="2019-02-24T23:14:36.017" v="4569" actId="1076"/>
          <ac:spMkLst>
            <pc:docMk/>
            <pc:sldMk cId="3183319182" sldId="276"/>
            <ac:spMk id="19" creationId="{FBFFD201-A9A4-4AA3-A984-41A37968B2C7}"/>
          </ac:spMkLst>
        </pc:spChg>
        <pc:spChg chg="add mod">
          <ac:chgData name="Andrew van der Stock" userId="dd17ceffa52ddf7f" providerId="LiveId" clId="{5B8DDD7E-0FFD-491E-92AA-2A5B94001D93}" dt="2019-02-24T23:14:59.451" v="4609" actId="20577"/>
          <ac:spMkLst>
            <pc:docMk/>
            <pc:sldMk cId="3183319182" sldId="276"/>
            <ac:spMk id="20" creationId="{BDFAEA35-FB86-4ED5-BB7E-2834B1BBD3DA}"/>
          </ac:spMkLst>
        </pc:spChg>
        <pc:spChg chg="add mod">
          <ac:chgData name="Andrew van der Stock" userId="dd17ceffa52ddf7f" providerId="LiveId" clId="{5B8DDD7E-0FFD-491E-92AA-2A5B94001D93}" dt="2019-02-24T23:15:37.112" v="4642" actId="20577"/>
          <ac:spMkLst>
            <pc:docMk/>
            <pc:sldMk cId="3183319182" sldId="276"/>
            <ac:spMk id="21" creationId="{BE65A4F2-CD77-45D1-96CE-0CAA287B92BA}"/>
          </ac:spMkLst>
        </pc:spChg>
        <pc:spChg chg="add del mod">
          <ac:chgData name="Andrew van der Stock" userId="dd17ceffa52ddf7f" providerId="LiveId" clId="{5B8DDD7E-0FFD-491E-92AA-2A5B94001D93}" dt="2019-02-24T23:21:07.261" v="4716"/>
          <ac:spMkLst>
            <pc:docMk/>
            <pc:sldMk cId="3183319182" sldId="276"/>
            <ac:spMk id="22" creationId="{5A485F46-C544-4C9B-A349-2F1F2D5A1F61}"/>
          </ac:spMkLst>
        </pc:spChg>
        <pc:spChg chg="add mod">
          <ac:chgData name="Andrew van der Stock" userId="dd17ceffa52ddf7f" providerId="LiveId" clId="{5B8DDD7E-0FFD-491E-92AA-2A5B94001D93}" dt="2019-02-24T23:21:00.221" v="4715" actId="20577"/>
          <ac:spMkLst>
            <pc:docMk/>
            <pc:sldMk cId="3183319182" sldId="276"/>
            <ac:spMk id="23" creationId="{B984C99F-DEAE-454C-BE3D-0743B5AF0A13}"/>
          </ac:spMkLst>
        </pc:spChg>
      </pc:sldChg>
      <pc:sldChg chg="addSp delSp modSp add">
        <pc:chgData name="Andrew van der Stock" userId="dd17ceffa52ddf7f" providerId="LiveId" clId="{5B8DDD7E-0FFD-491E-92AA-2A5B94001D93}" dt="2019-02-24T23:25:24.801" v="5307" actId="20577"/>
        <pc:sldMkLst>
          <pc:docMk/>
          <pc:sldMk cId="2415180917" sldId="277"/>
        </pc:sldMkLst>
        <pc:spChg chg="del">
          <ac:chgData name="Andrew van der Stock" userId="dd17ceffa52ddf7f" providerId="LiveId" clId="{5B8DDD7E-0FFD-491E-92AA-2A5B94001D93}" dt="2019-02-24T23:24:36.721" v="5223"/>
          <ac:spMkLst>
            <pc:docMk/>
            <pc:sldMk cId="2415180917" sldId="277"/>
            <ac:spMk id="2" creationId="{719A227A-7E74-4547-A04E-13BED9A993C4}"/>
          </ac:spMkLst>
        </pc:spChg>
        <pc:spChg chg="add mod">
          <ac:chgData name="Andrew van der Stock" userId="dd17ceffa52ddf7f" providerId="LiveId" clId="{5B8DDD7E-0FFD-491E-92AA-2A5B94001D93}" dt="2019-02-24T23:24:41.031" v="5236" actId="20577"/>
          <ac:spMkLst>
            <pc:docMk/>
            <pc:sldMk cId="2415180917" sldId="277"/>
            <ac:spMk id="3" creationId="{70904BCF-B17A-4F07-A3AC-C19F7819EB32}"/>
          </ac:spMkLst>
        </pc:spChg>
        <pc:spChg chg="add mod">
          <ac:chgData name="Andrew van der Stock" userId="dd17ceffa52ddf7f" providerId="LiveId" clId="{5B8DDD7E-0FFD-491E-92AA-2A5B94001D93}" dt="2019-02-24T23:25:24.801" v="5307" actId="20577"/>
          <ac:spMkLst>
            <pc:docMk/>
            <pc:sldMk cId="2415180917" sldId="277"/>
            <ac:spMk id="4" creationId="{907EC897-72B7-4338-BB2E-E9511C1A96AF}"/>
          </ac:spMkLst>
        </pc:spChg>
      </pc:sldChg>
      <pc:sldChg chg="modSp add">
        <pc:chgData name="Andrew van der Stock" userId="dd17ceffa52ddf7f" providerId="LiveId" clId="{5B8DDD7E-0FFD-491E-92AA-2A5B94001D93}" dt="2019-02-24T23:25:45.741" v="5328" actId="20577"/>
        <pc:sldMkLst>
          <pc:docMk/>
          <pc:sldMk cId="960005914" sldId="278"/>
        </pc:sldMkLst>
        <pc:spChg chg="mod">
          <ac:chgData name="Andrew van der Stock" userId="dd17ceffa52ddf7f" providerId="LiveId" clId="{5B8DDD7E-0FFD-491E-92AA-2A5B94001D93}" dt="2019-02-24T23:25:45.741" v="5328" actId="20577"/>
          <ac:spMkLst>
            <pc:docMk/>
            <pc:sldMk cId="960005914" sldId="278"/>
            <ac:spMk id="2" creationId="{EC9B3269-B849-41D1-AF6D-26F934CE3B89}"/>
          </ac:spMkLst>
        </pc:spChg>
      </pc:sldChg>
      <pc:sldChg chg="addSp modSp add">
        <pc:chgData name="Andrew van der Stock" userId="dd17ceffa52ddf7f" providerId="LiveId" clId="{5B8DDD7E-0FFD-491E-92AA-2A5B94001D93}" dt="2019-02-24T23:31:16.767" v="5617" actId="20577"/>
        <pc:sldMkLst>
          <pc:docMk/>
          <pc:sldMk cId="1840743557" sldId="279"/>
        </pc:sldMkLst>
        <pc:spChg chg="mod">
          <ac:chgData name="Andrew van der Stock" userId="dd17ceffa52ddf7f" providerId="LiveId" clId="{5B8DDD7E-0FFD-491E-92AA-2A5B94001D93}" dt="2019-02-24T23:30:15.486" v="5452" actId="20577"/>
          <ac:spMkLst>
            <pc:docMk/>
            <pc:sldMk cId="1840743557" sldId="279"/>
            <ac:spMk id="2" creationId="{636CEFAB-D61E-4F0E-B55C-B11DE4E57E92}"/>
          </ac:spMkLst>
        </pc:spChg>
        <pc:spChg chg="add mod">
          <ac:chgData name="Andrew van der Stock" userId="dd17ceffa52ddf7f" providerId="LiveId" clId="{5B8DDD7E-0FFD-491E-92AA-2A5B94001D93}" dt="2019-02-24T23:31:16.767" v="5617" actId="20577"/>
          <ac:spMkLst>
            <pc:docMk/>
            <pc:sldMk cId="1840743557" sldId="279"/>
            <ac:spMk id="3" creationId="{AAB61F75-05F8-4872-86BB-9C8368D38246}"/>
          </ac:spMkLst>
        </pc:spChg>
      </pc:sldChg>
      <pc:sldChg chg="modSp add">
        <pc:chgData name="Andrew van der Stock" userId="dd17ceffa52ddf7f" providerId="LiveId" clId="{5B8DDD7E-0FFD-491E-92AA-2A5B94001D93}" dt="2019-02-24T23:37:13.975" v="5924" actId="20577"/>
        <pc:sldMkLst>
          <pc:docMk/>
          <pc:sldMk cId="426684350" sldId="280"/>
        </pc:sldMkLst>
        <pc:spChg chg="mod">
          <ac:chgData name="Andrew van der Stock" userId="dd17ceffa52ddf7f" providerId="LiveId" clId="{5B8DDD7E-0FFD-491E-92AA-2A5B94001D93}" dt="2019-02-24T23:31:33.631" v="5634" actId="20577"/>
          <ac:spMkLst>
            <pc:docMk/>
            <pc:sldMk cId="426684350" sldId="280"/>
            <ac:spMk id="2" creationId="{F0E28506-955A-454F-A784-478BE072D730}"/>
          </ac:spMkLst>
        </pc:spChg>
        <pc:spChg chg="mod">
          <ac:chgData name="Andrew van der Stock" userId="dd17ceffa52ddf7f" providerId="LiveId" clId="{5B8DDD7E-0FFD-491E-92AA-2A5B94001D93}" dt="2019-02-24T23:37:13.975" v="5924" actId="20577"/>
          <ac:spMkLst>
            <pc:docMk/>
            <pc:sldMk cId="426684350" sldId="280"/>
            <ac:spMk id="3" creationId="{46B5C69C-86A3-402B-AE1F-AA5C79C239F1}"/>
          </ac:spMkLst>
        </pc:spChg>
      </pc:sldChg>
    </pc:docChg>
  </pc:docChgLst>
  <pc:docChgLst>
    <pc:chgData name="Andrew van der Stock" userId="dd17ceffa52ddf7f" providerId="LiveId" clId="{0429B3A0-18AD-0045-95CB-4095285980C8}"/>
    <pc:docChg chg="custSel addSld delSld modSld">
      <pc:chgData name="Andrew van der Stock" userId="dd17ceffa52ddf7f" providerId="LiveId" clId="{0429B3A0-18AD-0045-95CB-4095285980C8}" dt="2019-02-26T21:15:00.727" v="301" actId="20577"/>
      <pc:docMkLst>
        <pc:docMk/>
      </pc:docMkLst>
      <pc:sldChg chg="modSp">
        <pc:chgData name="Andrew van der Stock" userId="dd17ceffa52ddf7f" providerId="LiveId" clId="{0429B3A0-18AD-0045-95CB-4095285980C8}" dt="2019-02-26T21:11:45.870" v="8" actId="22"/>
        <pc:sldMkLst>
          <pc:docMk/>
          <pc:sldMk cId="3702769007" sldId="261"/>
        </pc:sldMkLst>
        <pc:spChg chg="mod">
          <ac:chgData name="Andrew van der Stock" userId="dd17ceffa52ddf7f" providerId="LiveId" clId="{0429B3A0-18AD-0045-95CB-4095285980C8}" dt="2019-02-26T21:11:45.870" v="8" actId="22"/>
          <ac:spMkLst>
            <pc:docMk/>
            <pc:sldMk cId="3702769007" sldId="261"/>
            <ac:spMk id="3" creationId="{B95C12CD-78DB-4D4A-BA34-887C6E73AAB2}"/>
          </ac:spMkLst>
        </pc:spChg>
      </pc:sldChg>
      <pc:sldChg chg="modSp">
        <pc:chgData name="Andrew van der Stock" userId="dd17ceffa52ddf7f" providerId="LiveId" clId="{0429B3A0-18AD-0045-95CB-4095285980C8}" dt="2019-02-26T21:14:16.504" v="278" actId="20577"/>
        <pc:sldMkLst>
          <pc:docMk/>
          <pc:sldMk cId="1840743557" sldId="279"/>
        </pc:sldMkLst>
        <pc:spChg chg="mod">
          <ac:chgData name="Andrew van der Stock" userId="dd17ceffa52ddf7f" providerId="LiveId" clId="{0429B3A0-18AD-0045-95CB-4095285980C8}" dt="2019-02-26T21:14:16.504" v="278" actId="20577"/>
          <ac:spMkLst>
            <pc:docMk/>
            <pc:sldMk cId="1840743557" sldId="279"/>
            <ac:spMk id="3" creationId="{AAB61F75-05F8-4872-86BB-9C8368D38246}"/>
          </ac:spMkLst>
        </pc:spChg>
      </pc:sldChg>
      <pc:sldChg chg="del">
        <pc:chgData name="Andrew van der Stock" userId="dd17ceffa52ddf7f" providerId="LiveId" clId="{0429B3A0-18AD-0045-95CB-4095285980C8}" dt="2019-02-26T21:14:27.420" v="279" actId="2696"/>
        <pc:sldMkLst>
          <pc:docMk/>
          <pc:sldMk cId="393694799" sldId="284"/>
        </pc:sldMkLst>
      </pc:sldChg>
      <pc:sldChg chg="modSp">
        <pc:chgData name="Andrew van der Stock" userId="dd17ceffa52ddf7f" providerId="LiveId" clId="{0429B3A0-18AD-0045-95CB-4095285980C8}" dt="2019-02-26T21:15:00.727" v="301" actId="20577"/>
        <pc:sldMkLst>
          <pc:docMk/>
          <pc:sldMk cId="2873399688" sldId="285"/>
        </pc:sldMkLst>
        <pc:spChg chg="mod">
          <ac:chgData name="Andrew van der Stock" userId="dd17ceffa52ddf7f" providerId="LiveId" clId="{0429B3A0-18AD-0045-95CB-4095285980C8}" dt="2019-02-26T21:15:00.727" v="301" actId="20577"/>
          <ac:spMkLst>
            <pc:docMk/>
            <pc:sldMk cId="2873399688" sldId="285"/>
            <ac:spMk id="3" creationId="{8944C799-6D53-0C41-B141-9A2AE19BBCBE}"/>
          </ac:spMkLst>
        </pc:spChg>
      </pc:sldChg>
      <pc:sldChg chg="delSp new mod modClrScheme chgLayout">
        <pc:chgData name="Andrew van der Stock" userId="dd17ceffa52ddf7f" providerId="LiveId" clId="{0429B3A0-18AD-0045-95CB-4095285980C8}" dt="2019-02-26T21:10:51.039" v="1" actId="700"/>
        <pc:sldMkLst>
          <pc:docMk/>
          <pc:sldMk cId="1156345989" sldId="286"/>
        </pc:sldMkLst>
        <pc:spChg chg="del">
          <ac:chgData name="Andrew van der Stock" userId="dd17ceffa52ddf7f" providerId="LiveId" clId="{0429B3A0-18AD-0045-95CB-4095285980C8}" dt="2019-02-26T21:10:51.039" v="1" actId="700"/>
          <ac:spMkLst>
            <pc:docMk/>
            <pc:sldMk cId="1156345989" sldId="286"/>
            <ac:spMk id="2" creationId="{6A93E8B7-5DA5-8C40-88A9-C9B355572CA6}"/>
          </ac:spMkLst>
        </pc:spChg>
        <pc:spChg chg="del">
          <ac:chgData name="Andrew van der Stock" userId="dd17ceffa52ddf7f" providerId="LiveId" clId="{0429B3A0-18AD-0045-95CB-4095285980C8}" dt="2019-02-26T21:10:51.039" v="1" actId="700"/>
          <ac:spMkLst>
            <pc:docMk/>
            <pc:sldMk cId="1156345989" sldId="286"/>
            <ac:spMk id="3" creationId="{2DB3253A-F918-B549-8E71-C14C8106F30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5AB0-383C-483A-B3DD-AEBBA7D424E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13C5A-6A3B-4EDA-833E-BF052BD46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8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85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Awareness/starting point</a:t>
            </a:r>
          </a:p>
          <a:p>
            <a:r>
              <a:rPr lang="en-GB" dirty="0"/>
              <a:t>Not an organized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73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9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73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actual standard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Comply in a methodical way</a:t>
            </a:r>
          </a:p>
          <a:p>
            <a:r>
              <a:rPr lang="en-US" dirty="0"/>
              <a:t>Things that should become the norm, eye on 2021, 2022</a:t>
            </a:r>
          </a:p>
          <a:p>
            <a:r>
              <a:rPr lang="en-US" dirty="0"/>
              <a:t>Things that you might not expect</a:t>
            </a:r>
          </a:p>
          <a:p>
            <a:r>
              <a:rPr lang="en-US" dirty="0"/>
              <a:t>Driven by the community, many eyes</a:t>
            </a:r>
          </a:p>
          <a:p>
            <a:r>
              <a:rPr lang="en-US" dirty="0"/>
              <a:t>Not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0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91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2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4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contribute, incremental changes</a:t>
            </a:r>
          </a:p>
          <a:p>
            <a:r>
              <a:rPr lang="en-US" dirty="0"/>
              <a:t>Digital Identity Guidelines: </a:t>
            </a:r>
            <a:r>
              <a:rPr lang="en-US" dirty="0">
                <a:effectLst/>
              </a:rPr>
              <a:t>Authentication and Lifecycle Management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about NIST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0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32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all of the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8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it looks like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Some intro text and then controls built into sections</a:t>
            </a:r>
          </a:p>
          <a:p>
            <a:r>
              <a:rPr lang="en-US" dirty="0"/>
              <a:t>ID numbers, Level indicators, mapping to proactive controls, mapping to CWE, NIST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9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going to do one by one</a:t>
            </a:r>
          </a:p>
          <a:p>
            <a:r>
              <a:rPr lang="en-GB" dirty="0"/>
              <a:t>Do something more focussed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2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be built in from the start</a:t>
            </a:r>
          </a:p>
          <a:p>
            <a:r>
              <a:rPr lang="en-US" dirty="0"/>
              <a:t>Not too high a bar</a:t>
            </a:r>
          </a:p>
          <a:p>
            <a:r>
              <a:rPr lang="en-US" dirty="0"/>
              <a:t>Requirements page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7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going to do one by one</a:t>
            </a:r>
          </a:p>
          <a:p>
            <a:r>
              <a:rPr lang="en-GB" dirty="0"/>
              <a:t>Do something more focussed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8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be built in from the start</a:t>
            </a:r>
          </a:p>
          <a:p>
            <a:r>
              <a:rPr lang="en-US" dirty="0"/>
              <a:t>Not too high a bar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2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mapping</a:t>
            </a:r>
          </a:p>
          <a:p>
            <a:r>
              <a:rPr lang="en-US" dirty="0"/>
              <a:t>8 characters is a big nope….</a:t>
            </a:r>
          </a:p>
          <a:p>
            <a:r>
              <a:rPr lang="en-US" dirty="0"/>
              <a:t>Latest guidance</a:t>
            </a:r>
          </a:p>
          <a:p>
            <a:r>
              <a:rPr lang="en-US" dirty="0"/>
              <a:t>Actively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1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just theoretical</a:t>
            </a:r>
          </a:p>
          <a:p>
            <a:r>
              <a:rPr lang="en-US" dirty="0"/>
              <a:t>Useful against known and active threats</a:t>
            </a:r>
          </a:p>
          <a:p>
            <a:r>
              <a:rPr lang="en-US" dirty="0"/>
              <a:t>Compare to known bad lists</a:t>
            </a:r>
          </a:p>
          <a:p>
            <a:r>
              <a:rPr lang="en-US" dirty="0" err="1"/>
              <a:t>haveIbeenpwned</a:t>
            </a:r>
            <a:r>
              <a:rPr lang="en-US" dirty="0"/>
              <a:t> </a:t>
            </a:r>
          </a:p>
          <a:p>
            <a:r>
              <a:rPr lang="en-US" dirty="0"/>
              <a:t>Or top 10000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7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Cutting edge</a:t>
            </a:r>
          </a:p>
          <a:p>
            <a:r>
              <a:rPr lang="en-US" dirty="0"/>
              <a:t>https://tools.ietf.org/html/draft-ietf-httpbis-rfc6265bis-03#section-4.1.3</a:t>
            </a:r>
          </a:p>
          <a:p>
            <a:r>
              <a:rPr lang="en-US" dirty="0"/>
              <a:t>From the author, this feature is “shipping in practically every browser”</a:t>
            </a:r>
          </a:p>
          <a:p>
            <a:r>
              <a:rPr lang="en-US" dirty="0"/>
              <a:t>Secure, simple path and no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4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you verify access control? – Not the server-side anymore</a:t>
            </a:r>
          </a:p>
          <a:p>
            <a:r>
              <a:rPr lang="en-US" dirty="0"/>
              <a:t>Fit modern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2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SSRF is everywhere</a:t>
            </a:r>
          </a:p>
          <a:p>
            <a:r>
              <a:rPr lang="en-US" dirty="0"/>
              <a:t>Not as popular in 2017</a:t>
            </a:r>
          </a:p>
          <a:p>
            <a:r>
              <a:rPr lang="en-US" dirty="0"/>
              <a:t>Need a standard to stay relevant</a:t>
            </a:r>
          </a:p>
          <a:p>
            <a:r>
              <a:rPr lang="en-US" dirty="0"/>
              <a:t>Doesn’t need to replace something in a top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  <a:p>
            <a:r>
              <a:rPr lang="en-GB" dirty="0"/>
              <a:t>Aims to be comprehensive </a:t>
            </a:r>
          </a:p>
          <a:p>
            <a:r>
              <a:rPr lang="en-GB" dirty="0"/>
              <a:t>Need to privacy this to have 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 use?</a:t>
            </a:r>
          </a:p>
          <a:p>
            <a:r>
              <a:rPr lang="en-GB" dirty="0"/>
              <a:t>Call centre employees</a:t>
            </a:r>
          </a:p>
          <a:p>
            <a:r>
              <a:rPr lang="en-GB" dirty="0"/>
              <a:t>Using the application in a technically valid but undesirable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1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Focus on current leading practice </a:t>
            </a:r>
          </a:p>
          <a:p>
            <a:r>
              <a:rPr lang="en-GB" dirty="0"/>
              <a:t>Cheat sheets</a:t>
            </a:r>
          </a:p>
          <a:p>
            <a:r>
              <a:rPr lang="en-GB" dirty="0"/>
              <a:t>Use updated tools and config builders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6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Focus on current leading practice </a:t>
            </a:r>
          </a:p>
          <a:p>
            <a:r>
              <a:rPr lang="en-GB" dirty="0"/>
              <a:t>Cheat sheets</a:t>
            </a:r>
          </a:p>
          <a:p>
            <a:r>
              <a:rPr lang="en-GB" dirty="0"/>
              <a:t>Use updated tools and config builders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3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1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4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1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9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5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6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28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75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13C5A-6A3B-4EDA-833E-BF052BD46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Suggestions based on what experts were saying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detail on exact issues, e.g. injection</a:t>
            </a:r>
            <a:endParaRPr lang="en-US" dirty="0"/>
          </a:p>
          <a:p>
            <a:r>
              <a:rPr lang="en-US" dirty="0"/>
              <a:t>Or on fixes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Looking from the other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9AF45-11F7-4425-8FCA-95D6F04106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6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493" y="2279037"/>
            <a:ext cx="9079707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493" y="4034811"/>
            <a:ext cx="8165307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75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A2B1-EFF0-4816-8842-F8F6D0DD88F9}"/>
              </a:ext>
            </a:extLst>
          </p:cNvPr>
          <p:cNvSpPr txBox="1"/>
          <p:nvPr userDrawn="1"/>
        </p:nvSpPr>
        <p:spPr>
          <a:xfrm>
            <a:off x="0" y="58508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new and exciting about the ASVS 4.0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JoshCGrossman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@OWASP_ASVS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FCF6D-632D-47B4-9BD0-97B909266C7B}"/>
              </a:ext>
            </a:extLst>
          </p:cNvPr>
          <p:cNvSpPr txBox="1"/>
          <p:nvPr userDrawn="1"/>
        </p:nvSpPr>
        <p:spPr>
          <a:xfrm>
            <a:off x="0" y="585956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new and exciting about the ASVS 4.0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JoshCGrossman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@OWASP_ASVS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D6D33-4939-4DF4-AF1F-7EADAF1DCD75}"/>
              </a:ext>
            </a:extLst>
          </p:cNvPr>
          <p:cNvSpPr txBox="1"/>
          <p:nvPr userDrawn="1"/>
        </p:nvSpPr>
        <p:spPr>
          <a:xfrm>
            <a:off x="0" y="58508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new and exciting about the ASVS 4.0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JoshCGrossman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@OWASP_ASVS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7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85EEE-208B-448A-B26E-FD5290536655}"/>
              </a:ext>
            </a:extLst>
          </p:cNvPr>
          <p:cNvSpPr txBox="1"/>
          <p:nvPr userDrawn="1"/>
        </p:nvSpPr>
        <p:spPr>
          <a:xfrm>
            <a:off x="0" y="58508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new and exciting about the ASVS 4.0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JoshCGrossman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@OWASP_ASVS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0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8B550-BE2E-433F-8888-2C095209151E}"/>
              </a:ext>
            </a:extLst>
          </p:cNvPr>
          <p:cNvSpPr txBox="1"/>
          <p:nvPr userDrawn="1"/>
        </p:nvSpPr>
        <p:spPr>
          <a:xfrm>
            <a:off x="0" y="58508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new and exciting about the ASVS 4.0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JoshCGrossman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@OWASP_ASVS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45E94-15AF-4DF0-8C68-9483EC9BE5D5}"/>
              </a:ext>
            </a:extLst>
          </p:cNvPr>
          <p:cNvSpPr txBox="1"/>
          <p:nvPr userDrawn="1"/>
        </p:nvSpPr>
        <p:spPr>
          <a:xfrm>
            <a:off x="0" y="58508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new and exciting about the ASVS 4.0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JoshCGrossman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@OWASP_ASVS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2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D5208-FC94-46F3-BD40-B4564EFC0EBC}"/>
              </a:ext>
            </a:extLst>
          </p:cNvPr>
          <p:cNvSpPr txBox="1"/>
          <p:nvPr userDrawn="1"/>
        </p:nvSpPr>
        <p:spPr>
          <a:xfrm>
            <a:off x="0" y="58508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new and exciting about the ASVS 4.0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JoshCGrossman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@OWASP_ASVS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F8832-AF52-41BA-9684-11870C20BD27}"/>
              </a:ext>
            </a:extLst>
          </p:cNvPr>
          <p:cNvSpPr txBox="1"/>
          <p:nvPr userDrawn="1"/>
        </p:nvSpPr>
        <p:spPr>
          <a:xfrm>
            <a:off x="0" y="58508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new and exciting about the ASVS 4.0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JoshCGrossman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@OWASP_ASVS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26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veibeenpwned.com/Password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ASP/ASVS" TargetMode="External"/><Relationship Id="rId2" Type="http://schemas.openxmlformats.org/officeDocument/2006/relationships/hyperlink" Target="https://github.com/OWASP/ASVS/tree/v4.0.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ASP/ASV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slack.com/client/T04T40NHX/C06MNF14M" TargetMode="External"/><Relationship Id="rId3" Type="http://schemas.openxmlformats.org/officeDocument/2006/relationships/hyperlink" Target="mailto:josh.grossman@owasp.org" TargetMode="External"/><Relationship Id="rId7" Type="http://schemas.openxmlformats.org/officeDocument/2006/relationships/hyperlink" Target="https://github.com/OWASP/ASV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OWASP_ASVS" TargetMode="External"/><Relationship Id="rId5" Type="http://schemas.openxmlformats.org/officeDocument/2006/relationships/hyperlink" Target="https://owasp.org/www-project-application-security-verification-standard/" TargetMode="External"/><Relationship Id="rId4" Type="http://schemas.openxmlformats.org/officeDocument/2006/relationships/hyperlink" Target="mailto:josh@appsec-labs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ASP/Top10/tree/master/201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AF7C-CE0D-6F41-8414-4EC732AE8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new and exciting about the Application Security Verification Standard 4.0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B44214-6392-4B01-8F92-12F64C2A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493" y="4492011"/>
            <a:ext cx="9629930" cy="1752600"/>
          </a:xfrm>
        </p:spPr>
        <p:txBody>
          <a:bodyPr>
            <a:noAutofit/>
          </a:bodyPr>
          <a:lstStyle/>
          <a:p>
            <a:r>
              <a:rPr lang="en-US" sz="2800" dirty="0"/>
              <a:t>Josh Grossman, Head of Security Services for AppSec Labs and OWASP ASVS Project co-leader</a:t>
            </a:r>
          </a:p>
          <a:p>
            <a:endParaRPr lang="en-US" sz="2800" dirty="0"/>
          </a:p>
          <a:p>
            <a:r>
              <a:rPr lang="en-US" sz="2800" dirty="0"/>
              <a:t>January 2020 - </a:t>
            </a:r>
            <a:r>
              <a:rPr lang="en-US" sz="2800" dirty="0" err="1"/>
              <a:t>MyDevSecOps</a:t>
            </a:r>
            <a:endParaRPr lang="en-US" sz="2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595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The OWASP Top 10 Risks – The less good</a:t>
            </a:r>
            <a:endParaRPr lang="he-IL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417639"/>
            <a:ext cx="10781226" cy="4515075"/>
          </a:xfrm>
        </p:spPr>
        <p:txBody>
          <a:bodyPr>
            <a:normAutofit/>
          </a:bodyPr>
          <a:lstStyle/>
          <a:p>
            <a:pPr fontAlgn="ctr"/>
            <a:r>
              <a:rPr lang="en-GB" dirty="0"/>
              <a:t>Spread </a:t>
            </a:r>
            <a:r>
              <a:rPr lang="en-GB" u="sng" dirty="0"/>
              <a:t>awareness</a:t>
            </a:r>
            <a:r>
              <a:rPr lang="en-GB" dirty="0"/>
              <a:t> regarding Web Security issues. It is </a:t>
            </a:r>
            <a:r>
              <a:rPr lang="en-GB" u="sng" dirty="0"/>
              <a:t>not</a:t>
            </a:r>
            <a:r>
              <a:rPr lang="en-GB" dirty="0"/>
              <a:t> a standard. </a:t>
            </a:r>
          </a:p>
          <a:p>
            <a:pPr lvl="1" fontAlgn="ctr"/>
            <a:r>
              <a:rPr lang="en-GB" sz="2800" dirty="0"/>
              <a:t>Take note, PCI-DSS and others who incorrectly list it as one.</a:t>
            </a:r>
          </a:p>
          <a:p>
            <a:pPr fontAlgn="ctr"/>
            <a:r>
              <a:rPr lang="en-GB" dirty="0"/>
              <a:t>Not a comprehensive list</a:t>
            </a:r>
          </a:p>
          <a:p>
            <a:pPr fontAlgn="ctr"/>
            <a:r>
              <a:rPr lang="en-GB" dirty="0"/>
              <a:t>Bringing problems, not solutions</a:t>
            </a:r>
          </a:p>
        </p:txBody>
      </p:sp>
    </p:spTree>
    <p:extLst>
      <p:ext uri="{BB962C8B-B14F-4D97-AF65-F5344CB8AC3E}">
        <p14:creationId xmlns:p14="http://schemas.microsoft.com/office/powerpoint/2010/main" val="217012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Top Ten Proactive Controls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306287"/>
            <a:ext cx="10563787" cy="4539710"/>
          </a:xfrm>
        </p:spPr>
        <p:txBody>
          <a:bodyPr>
            <a:normAutofit fontScale="62500" lnSpcReduction="20000"/>
          </a:bodyPr>
          <a:lstStyle/>
          <a:p>
            <a:pPr fontAlgn="ctr"/>
            <a:r>
              <a:rPr lang="en-GB" dirty="0"/>
              <a:t>Guidance document</a:t>
            </a:r>
          </a:p>
          <a:p>
            <a:pPr fontAlgn="ctr"/>
            <a:r>
              <a:rPr lang="en-GB" dirty="0"/>
              <a:t>Developer/builder focussed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Define Security Requirements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Leverage Security Frameworks and Libraries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Secure Database Access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Encode and Escape Data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Validate All Inputs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Implement Digital Identity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Enforce Access Controls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Protect Data Everywhere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Implement Security Logging and Monitoring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GB" dirty="0"/>
              <a:t>Handle All Errors and Exceptions</a:t>
            </a:r>
          </a:p>
        </p:txBody>
      </p:sp>
      <p:pic>
        <p:nvPicPr>
          <p:cNvPr id="6" name="Picture 2" descr="Proactive-header.jpg">
            <a:extLst>
              <a:ext uri="{FF2B5EF4-FFF2-40B4-BE49-F238E27FC236}">
                <a16:creationId xmlns:a16="http://schemas.microsoft.com/office/drawing/2014/main" id="{72ADB7FE-76E7-4194-9F2C-945EA7583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50"/>
          <a:stretch/>
        </p:blipFill>
        <p:spPr bwMode="auto">
          <a:xfrm>
            <a:off x="8818880" y="1836579"/>
            <a:ext cx="22860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5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Ten Proactive Controls – The Good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840375"/>
            <a:ext cx="7991727" cy="3923427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GB" dirty="0"/>
              <a:t>A great starting point</a:t>
            </a:r>
          </a:p>
          <a:p>
            <a:pPr fontAlgn="ctr"/>
            <a:endParaRPr lang="en-GB" sz="2100" dirty="0"/>
          </a:p>
          <a:p>
            <a:pPr fontAlgn="ctr"/>
            <a:endParaRPr lang="en-GB" sz="2100" dirty="0"/>
          </a:p>
          <a:p>
            <a:pPr fontAlgn="ctr"/>
            <a:r>
              <a:rPr lang="en-GB" dirty="0"/>
              <a:t>Gives practical prevention details</a:t>
            </a:r>
          </a:p>
          <a:p>
            <a:pPr fontAlgn="ctr"/>
            <a:endParaRPr lang="en-GB" dirty="0"/>
          </a:p>
          <a:p>
            <a:pPr fontAlgn="ctr"/>
            <a:r>
              <a:rPr lang="en-GB" dirty="0"/>
              <a:t>Also a great team:</a:t>
            </a:r>
          </a:p>
          <a:p>
            <a:pPr lvl="1" fontAlgn="ctr"/>
            <a:r>
              <a:rPr lang="en-GB" dirty="0"/>
              <a:t>Katy Anton, Jim </a:t>
            </a:r>
            <a:r>
              <a:rPr lang="en-GB" dirty="0" err="1"/>
              <a:t>Manico</a:t>
            </a:r>
            <a:r>
              <a:rPr lang="en-GB" dirty="0"/>
              <a:t>, Jim Bird</a:t>
            </a:r>
          </a:p>
        </p:txBody>
      </p:sp>
      <p:pic>
        <p:nvPicPr>
          <p:cNvPr id="6" name="Picture 2" descr="Proactive-header.jpg">
            <a:extLst>
              <a:ext uri="{FF2B5EF4-FFF2-40B4-BE49-F238E27FC236}">
                <a16:creationId xmlns:a16="http://schemas.microsoft.com/office/drawing/2014/main" id="{72ADB7FE-76E7-4194-9F2C-945EA7583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50"/>
          <a:stretch/>
        </p:blipFill>
        <p:spPr bwMode="auto">
          <a:xfrm>
            <a:off x="8818880" y="1836579"/>
            <a:ext cx="22860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Top Ten Proactive Controls – The less good</a:t>
            </a:r>
            <a:endParaRPr lang="he-IL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840375"/>
            <a:ext cx="7991727" cy="4835201"/>
          </a:xfrm>
        </p:spPr>
        <p:txBody>
          <a:bodyPr>
            <a:noAutofit/>
          </a:bodyPr>
          <a:lstStyle/>
          <a:p>
            <a:pPr fontAlgn="ctr"/>
            <a:r>
              <a:rPr lang="en-GB" dirty="0"/>
              <a:t>Still not comprehensive</a:t>
            </a:r>
          </a:p>
          <a:p>
            <a:pPr fontAlgn="ctr"/>
            <a:endParaRPr lang="en-GB" dirty="0"/>
          </a:p>
          <a:p>
            <a:pPr fontAlgn="ctr"/>
            <a:r>
              <a:rPr lang="en-GB" dirty="0"/>
              <a:t>Again more for awareness</a:t>
            </a:r>
          </a:p>
          <a:p>
            <a:pPr fontAlgn="ctr"/>
            <a:endParaRPr lang="en-GB" dirty="0"/>
          </a:p>
          <a:p>
            <a:pPr fontAlgn="ctr"/>
            <a:r>
              <a:rPr lang="en-GB" dirty="0"/>
              <a:t>Not organised as a standard</a:t>
            </a:r>
          </a:p>
        </p:txBody>
      </p:sp>
      <p:pic>
        <p:nvPicPr>
          <p:cNvPr id="6" name="Picture 2" descr="Proactive-header.jpg">
            <a:extLst>
              <a:ext uri="{FF2B5EF4-FFF2-40B4-BE49-F238E27FC236}">
                <a16:creationId xmlns:a16="http://schemas.microsoft.com/office/drawing/2014/main" id="{72ADB7FE-76E7-4194-9F2C-945EA7583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50"/>
          <a:stretch/>
        </p:blipFill>
        <p:spPr bwMode="auto">
          <a:xfrm>
            <a:off x="8818880" y="1836579"/>
            <a:ext cx="22860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</a:t>
            </a:r>
            <a:r>
              <a:rPr lang="en-US" dirty="0" err="1"/>
              <a:t>watcha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do?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7D470B70-38A2-4DE4-BDFF-8A567A6D5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r="12347" b="34919"/>
          <a:stretch/>
        </p:blipFill>
        <p:spPr bwMode="auto">
          <a:xfrm>
            <a:off x="3678925" y="1343721"/>
            <a:ext cx="5054109" cy="42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5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OWASP ASVS!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2A38359-D4B7-4C50-BB71-1C2A6B13F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14695"/>
              </p:ext>
            </p:extLst>
          </p:nvPr>
        </p:nvGraphicFramePr>
        <p:xfrm>
          <a:off x="1977798" y="1328737"/>
          <a:ext cx="856297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Bitmap Image" r:id="rId4" imgW="8562960" imgH="4200480" progId="Paint.Picture">
                  <p:embed/>
                </p:oleObj>
              </mc:Choice>
              <mc:Fallback>
                <p:oleObj name="Bitmap Image" r:id="rId4" imgW="8562960" imgH="420048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2A38359-D4B7-4C50-BB71-1C2A6B13F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7798" y="1328737"/>
                        <a:ext cx="856297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79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C4B-8ACF-834D-BFD8-D4D3EE7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ASVS?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E998-4507-504D-88F1-2DCAD4A1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76618"/>
          </a:xfrm>
        </p:spPr>
        <p:txBody>
          <a:bodyPr>
            <a:normAutofit fontScale="92500"/>
          </a:bodyPr>
          <a:lstStyle/>
          <a:p>
            <a:r>
              <a:rPr lang="en-US" dirty="0"/>
              <a:t>Requirements for a secure application</a:t>
            </a:r>
          </a:p>
          <a:p>
            <a:r>
              <a:rPr lang="en-US" dirty="0"/>
              <a:t>Designed to be an actual application security standard</a:t>
            </a:r>
          </a:p>
          <a:p>
            <a:r>
              <a:rPr lang="en-US" dirty="0"/>
              <a:t>Set of leading practices </a:t>
            </a:r>
          </a:p>
          <a:p>
            <a:r>
              <a:rPr lang="en-US" dirty="0"/>
              <a:t>Community and practitioner driven in the open</a:t>
            </a:r>
          </a:p>
          <a:p>
            <a:r>
              <a:rPr lang="en-US" dirty="0"/>
              <a:t>Split into 3 levels of requirement</a:t>
            </a:r>
          </a:p>
        </p:txBody>
      </p:sp>
    </p:spTree>
    <p:extLst>
      <p:ext uri="{BB962C8B-B14F-4D97-AF65-F5344CB8AC3E}">
        <p14:creationId xmlns:p14="http://schemas.microsoft.com/office/powerpoint/2010/main" val="360607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ASVS Level 1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5" y="1840375"/>
            <a:ext cx="5038492" cy="3779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Considered the “minimum” level</a:t>
            </a:r>
          </a:p>
          <a:p>
            <a:r>
              <a:rPr lang="en-US" dirty="0"/>
              <a:t>Designed for lower assurance levels</a:t>
            </a:r>
          </a:p>
          <a:p>
            <a:r>
              <a:rPr lang="en-US" dirty="0"/>
              <a:t>Vital stepping stone</a:t>
            </a:r>
          </a:p>
          <a:p>
            <a:r>
              <a:rPr lang="en-US" dirty="0"/>
              <a:t>~130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5440C-E167-4FA6-93FF-EE6150D1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91" y="3429000"/>
            <a:ext cx="5822012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3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ASVS Level 2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5" y="1840375"/>
            <a:ext cx="5573776" cy="428302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Considered the “standard” level</a:t>
            </a:r>
          </a:p>
          <a:p>
            <a:r>
              <a:rPr lang="en-US" sz="3200" dirty="0"/>
              <a:t>For applications that contain sensitive data</a:t>
            </a:r>
          </a:p>
          <a:p>
            <a:r>
              <a:rPr lang="en-US" sz="3200" dirty="0"/>
              <a:t>Provides additional protections</a:t>
            </a:r>
          </a:p>
          <a:p>
            <a:r>
              <a:rPr lang="en-US" sz="3200" dirty="0"/>
              <a:t>Recommended level for most apps</a:t>
            </a:r>
          </a:p>
          <a:p>
            <a:r>
              <a:rPr lang="en-US" sz="3200" dirty="0"/>
              <a:t>~130 </a:t>
            </a:r>
            <a:r>
              <a:rPr lang="en-US" sz="3200" u="sng" dirty="0"/>
              <a:t>additional</a:t>
            </a:r>
            <a:r>
              <a:rPr lang="en-US" sz="3200" dirty="0"/>
              <a:t>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05EA7-417A-484E-A8F5-49DA9BFC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31" y="3432794"/>
            <a:ext cx="5848905" cy="23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6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ASVS Level 3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5" y="1840375"/>
            <a:ext cx="5573776" cy="3978047"/>
          </a:xfrm>
        </p:spPr>
        <p:txBody>
          <a:bodyPr>
            <a:normAutofit/>
          </a:bodyPr>
          <a:lstStyle/>
          <a:p>
            <a:r>
              <a:rPr lang="en-US" sz="2800" dirty="0"/>
              <a:t>Considered the “advanced” level</a:t>
            </a:r>
          </a:p>
          <a:p>
            <a:r>
              <a:rPr lang="en-US" sz="2800" dirty="0"/>
              <a:t>For the most critical applications</a:t>
            </a:r>
          </a:p>
          <a:p>
            <a:pPr lvl="1"/>
            <a:r>
              <a:rPr lang="en-US" sz="2400" dirty="0"/>
              <a:t>High value transactions</a:t>
            </a:r>
          </a:p>
          <a:p>
            <a:pPr lvl="1"/>
            <a:r>
              <a:rPr lang="en-US" sz="2400" dirty="0"/>
              <a:t>Sensitive medical data</a:t>
            </a:r>
          </a:p>
          <a:p>
            <a:r>
              <a:rPr lang="en-US" sz="2800" dirty="0"/>
              <a:t>Any other application that requires the highest level of trust.</a:t>
            </a:r>
          </a:p>
          <a:p>
            <a:r>
              <a:rPr lang="en-US" sz="2800" dirty="0"/>
              <a:t>~20 </a:t>
            </a:r>
            <a:r>
              <a:rPr lang="en-US" sz="2800" u="sng" dirty="0"/>
              <a:t>additional</a:t>
            </a:r>
            <a:r>
              <a:rPr lang="en-US" sz="2800" dirty="0"/>
              <a:t>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90C56-7677-4B17-A67B-9F92A201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24" y="3487414"/>
            <a:ext cx="5848906" cy="23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3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i.ytimg.com/vi/YTVc1chU3PQ/maxresdefault.jpg">
            <a:extLst>
              <a:ext uri="{FF2B5EF4-FFF2-40B4-BE49-F238E27FC236}">
                <a16:creationId xmlns:a16="http://schemas.microsoft.com/office/drawing/2014/main" id="{AC10E328-C806-4716-8CE5-A2CAF1F2D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29" y="535187"/>
            <a:ext cx="4699742" cy="469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05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8506-955A-454F-A784-478BE07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C69C-86A3-402B-AE1F-AA5C79C2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Andrew van der Stock, Daniel Cuthbert, Jim </a:t>
            </a:r>
            <a:r>
              <a:rPr lang="en-US" sz="3200" dirty="0" err="1"/>
              <a:t>Manico</a:t>
            </a:r>
            <a:r>
              <a:rPr lang="en-US" sz="3200" dirty="0"/>
              <a:t>, Josh Grossman, Mark Burnett</a:t>
            </a:r>
          </a:p>
          <a:p>
            <a:r>
              <a:rPr lang="en-US" sz="3200" dirty="0"/>
              <a:t>Amazing contributors and reviewers such as Abhay </a:t>
            </a:r>
            <a:r>
              <a:rPr lang="en-US" sz="3200" dirty="0" err="1"/>
              <a:t>Bhargarv</a:t>
            </a:r>
            <a:r>
              <a:rPr lang="en-US" sz="3200" dirty="0"/>
              <a:t>, </a:t>
            </a:r>
            <a:r>
              <a:rPr lang="en-US" sz="3200" dirty="0" err="1"/>
              <a:t>Elar</a:t>
            </a:r>
            <a:r>
              <a:rPr lang="en-US" sz="3200" dirty="0"/>
              <a:t> Lang, </a:t>
            </a:r>
            <a:r>
              <a:rPr lang="en-US" sz="3200" dirty="0" err="1"/>
              <a:t>ossie</a:t>
            </a:r>
            <a:r>
              <a:rPr lang="en-US" sz="3200" dirty="0"/>
              <a:t>-git, Ron Perris, </a:t>
            </a:r>
            <a:r>
              <a:rPr lang="en-US" sz="3200" dirty="0" err="1"/>
              <a:t>Tonimir</a:t>
            </a:r>
            <a:r>
              <a:rPr lang="en-US" sz="3200" dirty="0"/>
              <a:t> </a:t>
            </a:r>
            <a:r>
              <a:rPr lang="en-US" sz="3200" dirty="0" err="1"/>
              <a:t>Kisasondi</a:t>
            </a:r>
            <a:r>
              <a:rPr lang="en-US" sz="3200" dirty="0"/>
              <a:t>, </a:t>
            </a:r>
            <a:r>
              <a:rPr lang="en-US" sz="3200" dirty="0" err="1"/>
              <a:t>Serg</a:t>
            </a:r>
            <a:r>
              <a:rPr lang="en-US" sz="3200" dirty="0"/>
              <a:t> </a:t>
            </a:r>
            <a:r>
              <a:rPr lang="en-US" sz="3200" dirty="0" err="1"/>
              <a:t>Belokamen</a:t>
            </a:r>
            <a:r>
              <a:rPr lang="en-US" sz="3200" dirty="0"/>
              <a:t>, Jason </a:t>
            </a:r>
            <a:r>
              <a:rPr lang="en-US" sz="3200" dirty="0" err="1"/>
              <a:t>Axley</a:t>
            </a:r>
            <a:r>
              <a:rPr lang="en-US" sz="3200" dirty="0"/>
              <a:t>, and Adam Caudill</a:t>
            </a:r>
          </a:p>
          <a:p>
            <a:endParaRPr lang="en-US" sz="3200" dirty="0"/>
          </a:p>
          <a:p>
            <a:r>
              <a:rPr lang="en-US" sz="3200" dirty="0"/>
              <a:t>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CE6DD-545E-4617-BCD5-4C6E177C6853}"/>
              </a:ext>
            </a:extLst>
          </p:cNvPr>
          <p:cNvSpPr txBox="1"/>
          <p:nvPr/>
        </p:nvSpPr>
        <p:spPr>
          <a:xfrm>
            <a:off x="5074218" y="5358897"/>
            <a:ext cx="711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Thanks to Andrew van der Stock for the slides that I based this deck on </a:t>
            </a:r>
            <a:r>
              <a:rPr lang="en-GB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68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683-E9EC-BA44-8C18-B89F46BE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50B7-3F7C-E649-865B-6F677659F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F04E-F6E5-674C-8531-647E92C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E164-A3D0-3B4F-994D-BD880BD1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completely written in Markdown </a:t>
            </a:r>
          </a:p>
          <a:p>
            <a:pPr lvl="1"/>
            <a:r>
              <a:rPr lang="en-US" dirty="0"/>
              <a:t>Use script to generate other formats</a:t>
            </a:r>
          </a:p>
          <a:p>
            <a:pPr lvl="1"/>
            <a:r>
              <a:rPr lang="en-US" dirty="0"/>
              <a:t>Easy to determine what changed, when, by whom, and why</a:t>
            </a:r>
          </a:p>
          <a:p>
            <a:pPr lvl="1"/>
            <a:r>
              <a:rPr lang="en-US" dirty="0"/>
              <a:t>Easy to translate</a:t>
            </a:r>
          </a:p>
          <a:p>
            <a:r>
              <a:rPr lang="en-US" dirty="0"/>
              <a:t>NIST 800-63b compliance</a:t>
            </a:r>
          </a:p>
          <a:p>
            <a:r>
              <a:rPr lang="en-US" dirty="0"/>
              <a:t>Mappings (Proactive Controls, CWE, NIST, Cheat Sheets)</a:t>
            </a:r>
          </a:p>
          <a:p>
            <a:r>
              <a:rPr lang="en-US" dirty="0"/>
              <a:t>PCI DSS 6.5.x </a:t>
            </a:r>
          </a:p>
        </p:txBody>
      </p:sp>
    </p:spTree>
    <p:extLst>
      <p:ext uri="{BB962C8B-B14F-4D97-AF65-F5344CB8AC3E}">
        <p14:creationId xmlns:p14="http://schemas.microsoft.com/office/powerpoint/2010/main" val="395188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98B0-22E5-D046-9997-E8B56D76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F9D9-5BD7-0146-A9E5-3E63C7EA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Basically everything</a:t>
            </a:r>
          </a:p>
          <a:p>
            <a:r>
              <a:rPr lang="en-US" sz="4000" dirty="0"/>
              <a:t>Renumbered completely</a:t>
            </a:r>
          </a:p>
          <a:p>
            <a:r>
              <a:rPr lang="en-US" sz="4000" dirty="0"/>
              <a:t>Each section is reorganized and re-ordered</a:t>
            </a:r>
          </a:p>
          <a:p>
            <a:r>
              <a:rPr lang="en-US" sz="4000" dirty="0"/>
              <a:t>De-duped. Do not omit any section for your level</a:t>
            </a:r>
          </a:p>
        </p:txBody>
      </p:sp>
    </p:spTree>
    <p:extLst>
      <p:ext uri="{BB962C8B-B14F-4D97-AF65-F5344CB8AC3E}">
        <p14:creationId xmlns:p14="http://schemas.microsoft.com/office/powerpoint/2010/main" val="156561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081B-535F-4288-8D77-EC3DC5AF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is the new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8169-C988-49AC-B6F4-5E01B137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1 is considered the minimum</a:t>
            </a:r>
          </a:p>
          <a:p>
            <a:r>
              <a:rPr lang="en-US" dirty="0"/>
              <a:t>It is also now almost completely penetration testable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081B-535F-4288-8D77-EC3DC5AF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should be the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8169-C988-49AC-B6F4-5E01B137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2 is what organizations should be aiming for.</a:t>
            </a:r>
          </a:p>
          <a:p>
            <a:r>
              <a:rPr lang="en-US" dirty="0"/>
              <a:t>Will need “behind the scenes” knowledge.</a:t>
            </a:r>
          </a:p>
          <a:p>
            <a:r>
              <a:rPr lang="en-US" dirty="0"/>
              <a:t>Stop penetration testing. White-box/Grey-box/Hybrid reviews at least!</a:t>
            </a:r>
          </a:p>
        </p:txBody>
      </p:sp>
    </p:spTree>
    <p:extLst>
      <p:ext uri="{BB962C8B-B14F-4D97-AF65-F5344CB8AC3E}">
        <p14:creationId xmlns:p14="http://schemas.microsoft.com/office/powerpoint/2010/main" val="5522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347E1-5A90-4A1B-B76D-6ED97122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82" y="-20548"/>
            <a:ext cx="10263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45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ASVS Sections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417639"/>
            <a:ext cx="10785856" cy="4021869"/>
          </a:xfrm>
        </p:spPr>
        <p:txBody>
          <a:bodyPr numCol="2">
            <a:normAutofit fontScale="70000" lnSpcReduction="20000"/>
          </a:bodyPr>
          <a:lstStyle/>
          <a:p>
            <a:pPr fontAlgn="ctr"/>
            <a:r>
              <a:rPr lang="en-GB" dirty="0"/>
              <a:t>V1: Architecture, Design and Threat </a:t>
            </a:r>
            <a:r>
              <a:rPr lang="en-US" dirty="0"/>
              <a:t>Modeling</a:t>
            </a:r>
            <a:r>
              <a:rPr lang="en-GB" dirty="0"/>
              <a:t> </a:t>
            </a:r>
          </a:p>
          <a:p>
            <a:pPr fontAlgn="ctr"/>
            <a:r>
              <a:rPr lang="en-GB" dirty="0"/>
              <a:t>V2: Authentication</a:t>
            </a:r>
          </a:p>
          <a:p>
            <a:pPr fontAlgn="ctr"/>
            <a:r>
              <a:rPr lang="en-GB" dirty="0"/>
              <a:t>V3: Session Management</a:t>
            </a:r>
          </a:p>
          <a:p>
            <a:pPr fontAlgn="ctr"/>
            <a:r>
              <a:rPr lang="en-GB" dirty="0"/>
              <a:t>V4: Access Control</a:t>
            </a:r>
          </a:p>
          <a:p>
            <a:pPr fontAlgn="ctr"/>
            <a:r>
              <a:rPr lang="en-GB" dirty="0"/>
              <a:t>V5: Validation, Sanitization and Encoding</a:t>
            </a:r>
          </a:p>
          <a:p>
            <a:pPr fontAlgn="ctr"/>
            <a:r>
              <a:rPr lang="en-GB" dirty="0"/>
              <a:t>V6: Stored Cryptography</a:t>
            </a:r>
          </a:p>
          <a:p>
            <a:pPr fontAlgn="ctr"/>
            <a:r>
              <a:rPr lang="en-GB" dirty="0"/>
              <a:t>V7: Error Handling and Logging</a:t>
            </a:r>
          </a:p>
          <a:p>
            <a:pPr fontAlgn="ctr"/>
            <a:r>
              <a:rPr lang="en-GB" dirty="0"/>
              <a:t>V8: Data Protection</a:t>
            </a:r>
          </a:p>
          <a:p>
            <a:pPr fontAlgn="ctr"/>
            <a:r>
              <a:rPr lang="en-GB" dirty="0"/>
              <a:t>V9: Communications</a:t>
            </a:r>
          </a:p>
          <a:p>
            <a:pPr fontAlgn="ctr"/>
            <a:r>
              <a:rPr lang="en-GB" dirty="0"/>
              <a:t>V10: Malicious Code</a:t>
            </a:r>
          </a:p>
          <a:p>
            <a:pPr fontAlgn="ctr"/>
            <a:r>
              <a:rPr lang="en-GB" dirty="0"/>
              <a:t>V11: Business Logic</a:t>
            </a:r>
          </a:p>
          <a:p>
            <a:pPr fontAlgn="ctr"/>
            <a:r>
              <a:rPr lang="en-GB" dirty="0"/>
              <a:t>V12: File and Resources</a:t>
            </a:r>
          </a:p>
          <a:p>
            <a:pPr fontAlgn="ctr"/>
            <a:r>
              <a:rPr lang="en-GB" dirty="0"/>
              <a:t>V13: API and Web Service</a:t>
            </a:r>
          </a:p>
          <a:p>
            <a:pPr fontAlgn="ctr"/>
            <a:r>
              <a:rPr lang="en-GB" dirty="0"/>
              <a:t>V14: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3275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28FA-41E9-194A-B50B-8AD48F9F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233057"/>
            <a:ext cx="10363200" cy="2535920"/>
          </a:xfrm>
        </p:spPr>
        <p:txBody>
          <a:bodyPr/>
          <a:lstStyle/>
          <a:p>
            <a:r>
              <a:rPr lang="en-US" dirty="0"/>
              <a:t>What makes it interesting?</a:t>
            </a:r>
          </a:p>
        </p:txBody>
      </p:sp>
    </p:spTree>
    <p:extLst>
      <p:ext uri="{BB962C8B-B14F-4D97-AF65-F5344CB8AC3E}">
        <p14:creationId xmlns:p14="http://schemas.microsoft.com/office/powerpoint/2010/main" val="3743555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28FA-41E9-194A-B50B-8AD48F9F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235569"/>
            <a:ext cx="10363200" cy="2533407"/>
          </a:xfrm>
        </p:spPr>
        <p:txBody>
          <a:bodyPr/>
          <a:lstStyle/>
          <a:p>
            <a:r>
              <a:rPr lang="en-US" strike="sngStrike" dirty="0"/>
              <a:t>What makes it interesting?</a:t>
            </a:r>
            <a:br>
              <a:rPr lang="en-US" dirty="0"/>
            </a:br>
            <a:r>
              <a:rPr lang="en-US" dirty="0"/>
              <a:t>THE OWASP ASVS TOP 10 COOL features!!!</a:t>
            </a:r>
          </a:p>
        </p:txBody>
      </p:sp>
    </p:spTree>
    <p:extLst>
      <p:ext uri="{BB962C8B-B14F-4D97-AF65-F5344CB8AC3E}">
        <p14:creationId xmlns:p14="http://schemas.microsoft.com/office/powerpoint/2010/main" val="20267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3269-B849-41D1-AF6D-26F934CE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Grossman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57796-87F7-8348-8FF9-A1BBA3E44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478281"/>
            <a:ext cx="5943601" cy="4525963"/>
          </a:xfrm>
        </p:spPr>
        <p:txBody>
          <a:bodyPr>
            <a:normAutofit/>
          </a:bodyPr>
          <a:lstStyle/>
          <a:p>
            <a:r>
              <a:rPr lang="en-US" sz="2800" dirty="0"/>
              <a:t>Over 10 years of IT Security, IT Risk and development experience</a:t>
            </a:r>
          </a:p>
          <a:p>
            <a:r>
              <a:rPr lang="en-US" sz="2800" dirty="0"/>
              <a:t>Application Security Consultant and Head of Security Services for AppSec Labs</a:t>
            </a:r>
          </a:p>
          <a:p>
            <a:r>
              <a:rPr lang="en-US" sz="2800" dirty="0"/>
              <a:t>Consulting for clients as well as speaking and training both internationally and locally</a:t>
            </a:r>
          </a:p>
        </p:txBody>
      </p:sp>
      <p:pic>
        <p:nvPicPr>
          <p:cNvPr id="1026" name="Picture 2" descr="Image result for appsec labs">
            <a:extLst>
              <a:ext uri="{FF2B5EF4-FFF2-40B4-BE49-F238E27FC236}">
                <a16:creationId xmlns:a16="http://schemas.microsoft.com/office/drawing/2014/main" id="{47117D92-AF11-4E63-B74F-70906BA7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22" y="3613394"/>
            <a:ext cx="5642610" cy="184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F46B2-E14D-466F-BB8B-08E2B66EF2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2" r="45069" b="22000"/>
          <a:stretch/>
        </p:blipFill>
        <p:spPr>
          <a:xfrm>
            <a:off x="6928484" y="102870"/>
            <a:ext cx="5263516" cy="314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12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7625-EC16-47BB-BC3E-0CD1DE6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#1 – Revamped architecture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DFCA-3C31-40DF-ACF3-F6E5E35B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V1 section completely revamped</a:t>
            </a:r>
          </a:p>
          <a:p>
            <a:pPr lvl="1"/>
            <a:r>
              <a:rPr lang="en-US" dirty="0"/>
              <a:t>Replaces “dead” section with something that can produce secure by default software</a:t>
            </a:r>
          </a:p>
          <a:p>
            <a:pPr lvl="1"/>
            <a:r>
              <a:rPr lang="en-US" dirty="0"/>
              <a:t>Covers architecture requirements for other sections</a:t>
            </a:r>
          </a:p>
          <a:p>
            <a:pPr lvl="1"/>
            <a:r>
              <a:rPr lang="en-US" dirty="0"/>
              <a:t>Requires Secure Software Development Lifecycle</a:t>
            </a:r>
          </a:p>
          <a:p>
            <a:pPr lvl="1"/>
            <a:r>
              <a:rPr lang="en-US" dirty="0"/>
              <a:t>Requires threat modeling </a:t>
            </a:r>
          </a:p>
          <a:p>
            <a:r>
              <a:rPr lang="en-US" dirty="0"/>
              <a:t>Design and build security in!</a:t>
            </a:r>
          </a:p>
          <a:p>
            <a:r>
              <a:rPr lang="en-US" dirty="0"/>
              <a:t>Levels 2 and 3 only</a:t>
            </a:r>
          </a:p>
        </p:txBody>
      </p:sp>
    </p:spTree>
    <p:extLst>
      <p:ext uri="{BB962C8B-B14F-4D97-AF65-F5344CB8AC3E}">
        <p14:creationId xmlns:p14="http://schemas.microsoft.com/office/powerpoint/2010/main" val="3608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ASVS Sections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417639"/>
            <a:ext cx="10785856" cy="4021869"/>
          </a:xfrm>
        </p:spPr>
        <p:txBody>
          <a:bodyPr numCol="2">
            <a:normAutofit fontScale="70000" lnSpcReduction="20000"/>
          </a:bodyPr>
          <a:lstStyle/>
          <a:p>
            <a:pPr fontAlgn="ctr"/>
            <a:r>
              <a:rPr lang="en-GB" dirty="0"/>
              <a:t>V1: Architecture, Design and Threat </a:t>
            </a:r>
            <a:r>
              <a:rPr lang="en-US" dirty="0"/>
              <a:t>Modeling</a:t>
            </a:r>
            <a:r>
              <a:rPr lang="en-GB" dirty="0"/>
              <a:t> </a:t>
            </a:r>
          </a:p>
          <a:p>
            <a:pPr fontAlgn="ctr"/>
            <a:r>
              <a:rPr lang="en-GB" dirty="0"/>
              <a:t>V2: Authentication</a:t>
            </a:r>
          </a:p>
          <a:p>
            <a:pPr fontAlgn="ctr"/>
            <a:r>
              <a:rPr lang="en-GB" dirty="0"/>
              <a:t>V3: Session Management</a:t>
            </a:r>
          </a:p>
          <a:p>
            <a:pPr fontAlgn="ctr"/>
            <a:r>
              <a:rPr lang="en-GB" dirty="0"/>
              <a:t>V4: Access Control</a:t>
            </a:r>
          </a:p>
          <a:p>
            <a:pPr fontAlgn="ctr"/>
            <a:r>
              <a:rPr lang="en-GB" dirty="0"/>
              <a:t>V5: Validation, Sanitization and Encoding</a:t>
            </a:r>
          </a:p>
          <a:p>
            <a:pPr fontAlgn="ctr"/>
            <a:r>
              <a:rPr lang="en-GB" dirty="0"/>
              <a:t>V6: Stored Cryptography</a:t>
            </a:r>
          </a:p>
          <a:p>
            <a:pPr fontAlgn="ctr"/>
            <a:r>
              <a:rPr lang="en-GB" dirty="0"/>
              <a:t>V7: Error Handling and Logging</a:t>
            </a:r>
          </a:p>
          <a:p>
            <a:pPr fontAlgn="ctr"/>
            <a:r>
              <a:rPr lang="en-GB" dirty="0"/>
              <a:t>V8: Data Protection</a:t>
            </a:r>
          </a:p>
          <a:p>
            <a:pPr fontAlgn="ctr"/>
            <a:r>
              <a:rPr lang="en-GB" dirty="0"/>
              <a:t>V9: Communications</a:t>
            </a:r>
          </a:p>
          <a:p>
            <a:pPr fontAlgn="ctr"/>
            <a:r>
              <a:rPr lang="en-GB" dirty="0"/>
              <a:t>V10: Malicious Code</a:t>
            </a:r>
          </a:p>
          <a:p>
            <a:pPr fontAlgn="ctr"/>
            <a:r>
              <a:rPr lang="en-GB" dirty="0"/>
              <a:t>V11: Business Logic</a:t>
            </a:r>
          </a:p>
          <a:p>
            <a:pPr fontAlgn="ctr"/>
            <a:r>
              <a:rPr lang="en-GB" dirty="0"/>
              <a:t>V12: File and Resources</a:t>
            </a:r>
          </a:p>
          <a:p>
            <a:pPr fontAlgn="ctr"/>
            <a:r>
              <a:rPr lang="en-GB" dirty="0"/>
              <a:t>V13: API and Web Service</a:t>
            </a:r>
          </a:p>
          <a:p>
            <a:pPr fontAlgn="ctr"/>
            <a:r>
              <a:rPr lang="en-GB" dirty="0"/>
              <a:t>V14: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09659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7625-EC16-47BB-BC3E-0CD1DE6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#1 – Revamped architecture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DFCA-3C31-40DF-ACF3-F6E5E35B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V1 section completely revamped</a:t>
            </a:r>
          </a:p>
          <a:p>
            <a:pPr lvl="1"/>
            <a:r>
              <a:rPr lang="en-US" dirty="0"/>
              <a:t>Replaces “dead” section with something that can produce secure by default software</a:t>
            </a:r>
          </a:p>
          <a:p>
            <a:pPr lvl="1"/>
            <a:r>
              <a:rPr lang="en-US" dirty="0"/>
              <a:t>Covers architecture requirements for other sections</a:t>
            </a:r>
          </a:p>
          <a:p>
            <a:pPr lvl="1"/>
            <a:r>
              <a:rPr lang="en-US" dirty="0"/>
              <a:t>Requires Secure Software Development Lifecycle</a:t>
            </a:r>
          </a:p>
          <a:p>
            <a:pPr lvl="1"/>
            <a:r>
              <a:rPr lang="en-US" dirty="0"/>
              <a:t>Requires threat modeling </a:t>
            </a:r>
          </a:p>
          <a:p>
            <a:r>
              <a:rPr lang="en-US" dirty="0"/>
              <a:t>Design and build security in!</a:t>
            </a:r>
          </a:p>
          <a:p>
            <a:r>
              <a:rPr lang="en-US" dirty="0"/>
              <a:t>Levels 2 and 3 only</a:t>
            </a:r>
          </a:p>
        </p:txBody>
      </p:sp>
    </p:spTree>
    <p:extLst>
      <p:ext uri="{BB962C8B-B14F-4D97-AF65-F5344CB8AC3E}">
        <p14:creationId xmlns:p14="http://schemas.microsoft.com/office/powerpoint/2010/main" val="340281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B918-3620-425E-80B7-4D124AF2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– NIST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2CD-78DB-4D4A-BA34-887C6E73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266025" cy="1580131"/>
          </a:xfrm>
        </p:spPr>
        <p:txBody>
          <a:bodyPr>
            <a:normAutofit fontScale="92500"/>
          </a:bodyPr>
          <a:lstStyle/>
          <a:p>
            <a:r>
              <a:rPr lang="en-US" dirty="0"/>
              <a:t>Aligned with NIST 800-63b</a:t>
            </a:r>
          </a:p>
          <a:p>
            <a:pPr lvl="1"/>
            <a:r>
              <a:rPr lang="en-US" dirty="0"/>
              <a:t>Except we had to go to 12 characters for SFA passwords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8A875-94F6-416C-BC96-170F7DF8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80332"/>
            <a:ext cx="110394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6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B918-3620-425E-80B7-4D124AF2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– Actually useful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A5AC9-3710-400C-8F5A-5F487DF9A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928812"/>
            <a:ext cx="10677525" cy="3000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668B2E-32D0-423F-85A5-C399ACDABA7B}"/>
              </a:ext>
            </a:extLst>
          </p:cNvPr>
          <p:cNvSpPr/>
          <p:nvPr/>
        </p:nvSpPr>
        <p:spPr>
          <a:xfrm>
            <a:off x="4361645" y="5174671"/>
            <a:ext cx="8191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</a:t>
            </a:r>
            <a:r>
              <a:rPr lang="en-US" dirty="0">
                <a:hlinkClick r:id="rId4"/>
              </a:rPr>
              <a:t>https://haveibeenpwned.com/Passwords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89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906C-F90F-A14D-86A1-4C856A24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– New, emerging protections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0C98D-7528-4CD1-8050-B53DBF14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417639"/>
            <a:ext cx="11115675" cy="3000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74B80-3854-4D19-91FE-9AF82704E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917" y="2419048"/>
            <a:ext cx="10036749" cy="25741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0E4503-2240-4120-8E7C-53766B368725}"/>
              </a:ext>
            </a:extLst>
          </p:cNvPr>
          <p:cNvSpPr/>
          <p:nvPr/>
        </p:nvSpPr>
        <p:spPr>
          <a:xfrm>
            <a:off x="0" y="5376348"/>
            <a:ext cx="695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https://tools.ietf.org/html/draft-ietf-httpbis-rfc6265bis-03#section-4.1.3</a:t>
            </a:r>
          </a:p>
        </p:txBody>
      </p:sp>
    </p:spTree>
    <p:extLst>
      <p:ext uri="{BB962C8B-B14F-4D97-AF65-F5344CB8AC3E}">
        <p14:creationId xmlns:p14="http://schemas.microsoft.com/office/powerpoint/2010/main" val="25539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9A44-FDB3-4B40-B416-7763A824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– No more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195-2DE8-CF48-94B9-16A7373F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serverless and cloud access control (”server-side” is gone)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623E5-A5A3-497B-9004-D8768029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4175760"/>
            <a:ext cx="106203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3EB3-1E09-4E18-BB63-825003E6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1143000"/>
          </a:xfrm>
        </p:spPr>
        <p:txBody>
          <a:bodyPr>
            <a:normAutofit/>
          </a:bodyPr>
          <a:lstStyle/>
          <a:p>
            <a:r>
              <a:rPr lang="en-US" dirty="0"/>
              <a:t>#6 – Today’s vulnerabilities,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67C-EECC-4439-80A2-2D13188C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719389" cy="4128029"/>
          </a:xfrm>
        </p:spPr>
        <p:txBody>
          <a:bodyPr>
            <a:normAutofit/>
          </a:bodyPr>
          <a:lstStyle/>
          <a:p>
            <a:r>
              <a:rPr lang="en-US" dirty="0"/>
              <a:t>Server Side Request Forgery is</a:t>
            </a:r>
            <a:r>
              <a:rPr lang="en-US" b="1" dirty="0"/>
              <a:t> </a:t>
            </a:r>
            <a:r>
              <a:rPr lang="en-US" dirty="0"/>
              <a:t>the new hotness</a:t>
            </a:r>
          </a:p>
          <a:p>
            <a:r>
              <a:rPr lang="en-US" dirty="0"/>
              <a:t>But not yet in the OT10….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835A9-FF17-4E49-BAB7-ED56F2C17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99732"/>
            <a:ext cx="12192000" cy="1108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D31B0-DD17-455E-BE13-A5BF09F0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04670"/>
            <a:ext cx="12192000" cy="10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EC75-C7E7-B44F-9FEF-45039106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#7 – The Data Protection trend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7F659-BE25-48E0-ABF9-BE9CF210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7" y="2440210"/>
            <a:ext cx="10904936" cy="1977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F19A-F2A3-45E5-BDBC-7990E5E5B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7" y="4603298"/>
            <a:ext cx="10765538" cy="10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5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EC75-C7E7-B44F-9FEF-45039106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 – Not just the obvious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8BE30-32D3-4407-AAE2-A631EC6A0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3"/>
          <a:stretch/>
        </p:blipFill>
        <p:spPr>
          <a:xfrm>
            <a:off x="-1" y="1859780"/>
            <a:ext cx="14679232" cy="95375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07D885-B4C2-4F61-AD2C-E688E8FC04C9}"/>
              </a:ext>
            </a:extLst>
          </p:cNvPr>
          <p:cNvCxnSpPr/>
          <p:nvPr/>
        </p:nvCxnSpPr>
        <p:spPr>
          <a:xfrm>
            <a:off x="6000108" y="2681555"/>
            <a:ext cx="52706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5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3269-B849-41D1-AF6D-26F934CE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Grossman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57796-87F7-8348-8FF9-A1BBA3E44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78281"/>
            <a:ext cx="617728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OWASP Israel Chapter Board member </a:t>
            </a:r>
          </a:p>
          <a:p>
            <a:endParaRPr lang="en-US" sz="1200" dirty="0"/>
          </a:p>
          <a:p>
            <a:r>
              <a:rPr lang="en-US" sz="2800" dirty="0"/>
              <a:t>Contributor to the OWASP Top Ten Proactive Controls project</a:t>
            </a:r>
          </a:p>
          <a:p>
            <a:endParaRPr lang="en-US" sz="1200" dirty="0"/>
          </a:p>
          <a:p>
            <a:r>
              <a:rPr lang="en-US" sz="2800" dirty="0"/>
              <a:t>Minor Contributor to OWASP Top 10 Risks and OWASP </a:t>
            </a:r>
            <a:r>
              <a:rPr lang="en-US" sz="2800" dirty="0" err="1"/>
              <a:t>JuiceShop</a:t>
            </a:r>
            <a:r>
              <a:rPr lang="en-US" sz="2800" dirty="0"/>
              <a:t> projects</a:t>
            </a:r>
          </a:p>
          <a:p>
            <a:endParaRPr lang="en-US" sz="1200" dirty="0"/>
          </a:p>
          <a:p>
            <a:r>
              <a:rPr lang="en-US" sz="2800" dirty="0"/>
              <a:t>Co-leader of the OWASP ASVS Project</a:t>
            </a:r>
          </a:p>
        </p:txBody>
      </p:sp>
      <p:pic>
        <p:nvPicPr>
          <p:cNvPr id="2050" name="Picture 2" descr="Proactive-header.jpg">
            <a:extLst>
              <a:ext uri="{FF2B5EF4-FFF2-40B4-BE49-F238E27FC236}">
                <a16:creationId xmlns:a16="http://schemas.microsoft.com/office/drawing/2014/main" id="{01D42FE7-A20D-4D37-9F38-26CD9D2E7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50"/>
          <a:stretch/>
        </p:blipFill>
        <p:spPr bwMode="auto">
          <a:xfrm>
            <a:off x="9722394" y="2616200"/>
            <a:ext cx="22860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iceShop Logo.png">
            <a:extLst>
              <a:ext uri="{FF2B5EF4-FFF2-40B4-BE49-F238E27FC236}">
                <a16:creationId xmlns:a16="http://schemas.microsoft.com/office/drawing/2014/main" id="{203357C0-05A2-4015-BCAF-D0F512A0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94" y="3582758"/>
            <a:ext cx="190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owasp.org/images/6/67/Owasp_Israel_logo.png">
            <a:extLst>
              <a:ext uri="{FF2B5EF4-FFF2-40B4-BE49-F238E27FC236}">
                <a16:creationId xmlns:a16="http://schemas.microsoft.com/office/drawing/2014/main" id="{6A7B2508-FF1E-4288-913F-4510C20C2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15"/>
          <a:stretch/>
        </p:blipFill>
        <p:spPr bwMode="auto">
          <a:xfrm>
            <a:off x="7672863" y="508485"/>
            <a:ext cx="2194062" cy="21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66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E9B9-5241-4843-B2B4-F5E75738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#9 – But how do I do it…?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DE970-C405-45CA-A8AC-11A9791FB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3693"/>
            <a:ext cx="12192000" cy="25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31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E9B9-5241-4843-B2B4-F5E75738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#9 – But how do I do it…?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26CE9-403C-439D-9AD7-464C451C3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68"/>
          <a:stretch/>
        </p:blipFill>
        <p:spPr>
          <a:xfrm>
            <a:off x="12096" y="0"/>
            <a:ext cx="12179904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0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15E2A8-511A-4B93-976D-2A02BBF07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262062"/>
            <a:ext cx="11591925" cy="43338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D3B8645-9675-4DF0-B859-03097AAE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#9 – But how do I do it…?</a:t>
            </a:r>
          </a:p>
        </p:txBody>
      </p:sp>
    </p:spTree>
    <p:extLst>
      <p:ext uri="{BB962C8B-B14F-4D97-AF65-F5344CB8AC3E}">
        <p14:creationId xmlns:p14="http://schemas.microsoft.com/office/powerpoint/2010/main" val="210705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058E-8602-4A7D-A2FA-D97476E2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#10 – Spawn of ASVS!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65F3-6B22-49A1-A02E-7F43A4A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Mobile Application Security Verification Standard</a:t>
            </a:r>
          </a:p>
          <a:p>
            <a:pPr>
              <a:defRPr/>
            </a:pPr>
            <a:r>
              <a:rPr lang="en-US" sz="3200" dirty="0"/>
              <a:t>Container Security Verification Standard</a:t>
            </a:r>
          </a:p>
          <a:p>
            <a:pPr>
              <a:defRPr/>
            </a:pPr>
            <a:r>
              <a:rPr lang="en-US" sz="3200" dirty="0"/>
              <a:t>Software Component Verification Standard</a:t>
            </a:r>
          </a:p>
          <a:p>
            <a:pPr>
              <a:defRPr/>
            </a:pPr>
            <a:r>
              <a:rPr lang="en-US" sz="3200" dirty="0"/>
              <a:t>IoT Security Guidance / IoT ASVS Appendix</a:t>
            </a:r>
          </a:p>
          <a:p>
            <a:pPr>
              <a:defRPr/>
            </a:pPr>
            <a:r>
              <a:rPr lang="en-US" sz="3200" dirty="0"/>
              <a:t>Smart Contracts Security Verification Standard (Not OWASP)</a:t>
            </a:r>
          </a:p>
          <a:p>
            <a:pPr>
              <a:defRPr/>
            </a:pPr>
            <a:r>
              <a:rPr lang="en-US" sz="3200" dirty="0"/>
              <a:t>Active Directory Security Verification Standard (Not OWASP)</a:t>
            </a:r>
          </a:p>
          <a:p>
            <a:pPr>
              <a:defRPr/>
            </a:pPr>
            <a:r>
              <a:rPr lang="en-US" sz="3200" dirty="0"/>
              <a:t>Verification Standard Security Verification Standard…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E0513E7B-1681-4757-AAB9-0772B1E820CC}"/>
              </a:ext>
            </a:extLst>
          </p:cNvPr>
          <p:cNvSpPr/>
          <p:nvPr/>
        </p:nvSpPr>
        <p:spPr>
          <a:xfrm>
            <a:off x="359595" y="5167901"/>
            <a:ext cx="10263883" cy="529505"/>
          </a:xfrm>
          <a:prstGeom prst="mathMultiply">
            <a:avLst/>
          </a:prstGeom>
          <a:solidFill>
            <a:srgbClr val="FF0000">
              <a:alpha val="56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058E-8602-4A7D-A2FA-D97476E2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65F3-6B22-49A1-A02E-7F43A4A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200" dirty="0"/>
              <a:t>Focused on mobile specific issues (client-side and transport security)</a:t>
            </a:r>
          </a:p>
          <a:p>
            <a:pPr>
              <a:defRPr/>
            </a:pPr>
            <a:r>
              <a:rPr lang="en-US" sz="3200" dirty="0"/>
              <a:t>Provides platform independent guidance</a:t>
            </a:r>
          </a:p>
          <a:p>
            <a:pPr>
              <a:defRPr/>
            </a:pPr>
            <a:r>
              <a:rPr lang="en-US" sz="3200" dirty="0"/>
              <a:t>Application server side should be assessed using the main ASVS</a:t>
            </a:r>
          </a:p>
          <a:p>
            <a:pPr>
              <a:defRPr/>
            </a:pPr>
            <a:r>
              <a:rPr lang="en-US" sz="3200" dirty="0"/>
              <a:t>Similar structure to main ASVS</a:t>
            </a:r>
          </a:p>
          <a:p>
            <a:pPr>
              <a:defRPr/>
            </a:pPr>
            <a:r>
              <a:rPr lang="en-US" sz="3200" dirty="0"/>
              <a:t>Different team – the OWASP Mobile Security project</a:t>
            </a:r>
          </a:p>
          <a:p>
            <a:pPr>
              <a:defRPr/>
            </a:pPr>
            <a:r>
              <a:rPr lang="en-US" sz="3200" dirty="0"/>
              <a:t>Very closely linked to the OWASP Mobile Security Testing Guide</a:t>
            </a:r>
          </a:p>
        </p:txBody>
      </p:sp>
    </p:spTree>
    <p:extLst>
      <p:ext uri="{BB962C8B-B14F-4D97-AF65-F5344CB8AC3E}">
        <p14:creationId xmlns:p14="http://schemas.microsoft.com/office/powerpoint/2010/main" val="41724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E611-4460-8948-B7BC-F2FD6EC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in. How do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36DC-9B34-2F45-A88C-000F7A52E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ASVS in the SDLC – When?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840375"/>
            <a:ext cx="10785856" cy="3939939"/>
          </a:xfrm>
        </p:spPr>
        <p:txBody>
          <a:bodyPr>
            <a:normAutofit fontScale="92500"/>
          </a:bodyPr>
          <a:lstStyle/>
          <a:p>
            <a:pPr fontAlgn="ctr"/>
            <a:r>
              <a:rPr lang="en-US" dirty="0"/>
              <a:t>Preparing secure requirements</a:t>
            </a:r>
          </a:p>
          <a:p>
            <a:pPr fontAlgn="ctr"/>
            <a:r>
              <a:rPr lang="en-US" dirty="0"/>
              <a:t>Designing securely and designing security features</a:t>
            </a:r>
          </a:p>
          <a:p>
            <a:pPr fontAlgn="ctr"/>
            <a:r>
              <a:rPr lang="en-US" dirty="0"/>
              <a:t>Secure implementation guidance</a:t>
            </a:r>
          </a:p>
          <a:p>
            <a:pPr fontAlgn="ctr"/>
            <a:r>
              <a:rPr lang="en-US" dirty="0"/>
              <a:t>Develop tests around ASVS requirements</a:t>
            </a:r>
          </a:p>
          <a:p>
            <a:pPr fontAlgn="ctr"/>
            <a:r>
              <a:rPr lang="en-US" dirty="0"/>
              <a:t>Application Penetration Testing (to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3228526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ASVS in the SDLC – Key reminders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840375"/>
            <a:ext cx="10785856" cy="3939939"/>
          </a:xfrm>
        </p:spPr>
        <p:txBody>
          <a:bodyPr>
            <a:normAutofit/>
          </a:bodyPr>
          <a:lstStyle/>
          <a:p>
            <a:pPr fontAlgn="ctr"/>
            <a:r>
              <a:rPr lang="en-GB" dirty="0"/>
              <a:t>Ongoing assistance and support </a:t>
            </a:r>
          </a:p>
          <a:p>
            <a:pPr fontAlgn="ctr"/>
            <a:r>
              <a:rPr lang="en-GB" dirty="0"/>
              <a:t>Make it fit your business</a:t>
            </a:r>
            <a:endParaRPr lang="en-US" dirty="0"/>
          </a:p>
          <a:p>
            <a:pPr fontAlgn="ctr"/>
            <a:r>
              <a:rPr lang="en-GB" dirty="0"/>
              <a:t>Everyone involved</a:t>
            </a:r>
          </a:p>
          <a:p>
            <a:pPr fontAlgn="ctr"/>
            <a:r>
              <a:rPr lang="en-GB" dirty="0"/>
              <a:t>Part of a wider Secure SDLC </a:t>
            </a:r>
            <a:r>
              <a:rPr lang="en-GB" sz="3200" dirty="0"/>
              <a:t>(see, OWASP SAMM)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56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ASVS in Procurement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840375"/>
            <a:ext cx="10785856" cy="3939939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GB" dirty="0"/>
              <a:t>Has guidance for using 3</a:t>
            </a:r>
            <a:r>
              <a:rPr lang="en-GB" baseline="30000" dirty="0"/>
              <a:t>rd</a:t>
            </a:r>
            <a:r>
              <a:rPr lang="en-GB" dirty="0"/>
              <a:t> party software</a:t>
            </a:r>
          </a:p>
          <a:p>
            <a:pPr fontAlgn="ctr"/>
            <a:r>
              <a:rPr lang="en-US" dirty="0"/>
              <a:t>For vendors, focus on ASVS requirements you care about the most </a:t>
            </a:r>
          </a:p>
          <a:p>
            <a:pPr fontAlgn="ctr"/>
            <a:r>
              <a:rPr lang="en-GB" dirty="0"/>
              <a:t>Note the interactions with the vendor</a:t>
            </a:r>
          </a:p>
          <a:p>
            <a:pPr fontAlgn="ctr"/>
            <a:r>
              <a:rPr lang="en-GB" dirty="0"/>
              <a:t>For a security product, what are you expecting them to cover?</a:t>
            </a:r>
          </a:p>
        </p:txBody>
      </p:sp>
    </p:spTree>
    <p:extLst>
      <p:ext uri="{BB962C8B-B14F-4D97-AF65-F5344CB8AC3E}">
        <p14:creationId xmlns:p14="http://schemas.microsoft.com/office/powerpoint/2010/main" val="3719219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775B0-C669-41FD-B2A9-06F8FC886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02"/>
          <a:stretch/>
        </p:blipFill>
        <p:spPr>
          <a:xfrm>
            <a:off x="1755464" y="0"/>
            <a:ext cx="8681072" cy="57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1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C4B-8ACF-834D-BFD8-D4D3EE7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 </a:t>
            </a:r>
            <a:r>
              <a:rPr lang="en-US" sz="3600" dirty="0"/>
              <a:t>(</a:t>
            </a:r>
            <a:r>
              <a:rPr lang="en-US" sz="3100" dirty="0"/>
              <a:t>thanks Michael </a:t>
            </a:r>
            <a:r>
              <a:rPr lang="en-US" sz="3100" dirty="0" err="1"/>
              <a:t>Santarcangelo</a:t>
            </a:r>
            <a:r>
              <a:rPr lang="en-US" sz="3100" dirty="0"/>
              <a:t>, @catalyst </a:t>
            </a:r>
            <a:r>
              <a:rPr lang="en-US" sz="3100" dirty="0">
                <a:sym typeface="Wingdings" panose="05000000000000000000" pitchFamily="2" charset="2"/>
              </a:rPr>
              <a:t>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E998-4507-504D-88F1-2DCAD4A1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am a specialist in </a:t>
            </a:r>
            <a:r>
              <a:rPr lang="en-US" u="sng" dirty="0"/>
              <a:t>Application Security</a:t>
            </a:r>
            <a:r>
              <a:rPr lang="en-US" dirty="0"/>
              <a:t>…</a:t>
            </a:r>
          </a:p>
          <a:p>
            <a:r>
              <a:rPr lang="en-US" dirty="0"/>
              <a:t>Working for </a:t>
            </a:r>
            <a:r>
              <a:rPr lang="en-US" u="sng" dirty="0"/>
              <a:t>AppSec</a:t>
            </a:r>
            <a:r>
              <a:rPr lang="en-US" dirty="0"/>
              <a:t> Labs…</a:t>
            </a:r>
          </a:p>
          <a:p>
            <a:r>
              <a:rPr lang="en-US" dirty="0"/>
              <a:t>Active in the Open Web </a:t>
            </a:r>
            <a:r>
              <a:rPr lang="en-US" u="sng" dirty="0"/>
              <a:t>Application Security </a:t>
            </a:r>
            <a:r>
              <a:rPr lang="en-US" dirty="0"/>
              <a:t>Project (OWASP)…</a:t>
            </a:r>
          </a:p>
          <a:p>
            <a:r>
              <a:rPr lang="en-US" dirty="0"/>
              <a:t>So people ask me…</a:t>
            </a:r>
          </a:p>
          <a:p>
            <a:r>
              <a:rPr lang="en-US" dirty="0"/>
              <a:t>How can we </a:t>
            </a:r>
            <a:r>
              <a:rPr lang="en-US" u="sng" dirty="0"/>
              <a:t>secure our applications</a:t>
            </a:r>
            <a:r>
              <a:rPr lang="en-US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9992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ASVS in Procurement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840375"/>
            <a:ext cx="10785856" cy="3939939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GB" dirty="0"/>
              <a:t>Has guidance for using 3</a:t>
            </a:r>
            <a:r>
              <a:rPr lang="en-GB" baseline="30000" dirty="0"/>
              <a:t>rd</a:t>
            </a:r>
            <a:r>
              <a:rPr lang="en-GB" dirty="0"/>
              <a:t> party software</a:t>
            </a:r>
          </a:p>
          <a:p>
            <a:pPr fontAlgn="ctr"/>
            <a:r>
              <a:rPr lang="en-US" dirty="0"/>
              <a:t>For vendors, focus on ASVS requirements you care about the most </a:t>
            </a:r>
          </a:p>
          <a:p>
            <a:pPr fontAlgn="ctr"/>
            <a:r>
              <a:rPr lang="en-GB" dirty="0"/>
              <a:t>Note the interactions with the vendor</a:t>
            </a:r>
          </a:p>
          <a:p>
            <a:pPr fontAlgn="ctr"/>
            <a:r>
              <a:rPr lang="en-GB" dirty="0"/>
              <a:t>For a security product, what are you expecting them to cover?</a:t>
            </a:r>
          </a:p>
        </p:txBody>
      </p:sp>
    </p:spTree>
    <p:extLst>
      <p:ext uri="{BB962C8B-B14F-4D97-AF65-F5344CB8AC3E}">
        <p14:creationId xmlns:p14="http://schemas.microsoft.com/office/powerpoint/2010/main" val="2549189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ASVS for Risk Identification 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1906EC-6351-45B7-8403-F842CF38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840375"/>
            <a:ext cx="10785856" cy="3939939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Design Review – Catching issues early on</a:t>
            </a:r>
          </a:p>
          <a:p>
            <a:pPr fontAlgn="ctr"/>
            <a:r>
              <a:rPr lang="en-US" dirty="0"/>
              <a:t>Developer testing/QA – Create automated tests</a:t>
            </a:r>
          </a:p>
          <a:p>
            <a:pPr fontAlgn="ctr"/>
            <a:r>
              <a:rPr lang="en-US" dirty="0"/>
              <a:t>Application Penetration Testing (internal or 3rd party) – provides a framework for testing</a:t>
            </a:r>
          </a:p>
        </p:txBody>
      </p:sp>
    </p:spTree>
    <p:extLst>
      <p:ext uri="{BB962C8B-B14F-4D97-AF65-F5344CB8AC3E}">
        <p14:creationId xmlns:p14="http://schemas.microsoft.com/office/powerpoint/2010/main" val="326477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E611-4460-8948-B7BC-F2FD6EC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in. How do I FIND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36DC-9B34-2F45-A88C-000F7A52E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73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EFAB-D61E-4F0E-B55C-B11DE4E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I get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1F75-05F8-4872-86BB-9C8368D3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ASVS 4.0.1 Final is available now! </a:t>
            </a:r>
          </a:p>
          <a:p>
            <a:endParaRPr lang="en-US" dirty="0"/>
          </a:p>
          <a:p>
            <a:r>
              <a:rPr lang="en-US" dirty="0"/>
              <a:t>OWASP Website – Word, PDFs, CSVs, and Hot Linkable markdown</a:t>
            </a:r>
          </a:p>
          <a:p>
            <a:r>
              <a:rPr lang="en-US" dirty="0"/>
              <a:t>GitHub – Most Recent Static Version is in the 4.0.1 branch</a:t>
            </a:r>
          </a:p>
          <a:p>
            <a:pPr lvl="1"/>
            <a:r>
              <a:rPr lang="en-US" dirty="0">
                <a:hlinkClick r:id="rId2"/>
              </a:rPr>
              <a:t>https://github.com/OWASP/ASVS/tree/v4.0.1</a:t>
            </a:r>
            <a:endParaRPr lang="en-US" dirty="0"/>
          </a:p>
          <a:p>
            <a:r>
              <a:rPr lang="en-US" dirty="0"/>
              <a:t>GitHub – Development Version is in the master branch</a:t>
            </a:r>
          </a:p>
          <a:p>
            <a:pPr lvl="1"/>
            <a:r>
              <a:rPr lang="en-US" dirty="0">
                <a:hlinkClick r:id="rId3"/>
              </a:rPr>
              <a:t>https://github.com/OWASP/ASVS</a:t>
            </a:r>
            <a:endParaRPr lang="en-US" dirty="0"/>
          </a:p>
          <a:p>
            <a:r>
              <a:rPr lang="en-US" dirty="0"/>
              <a:t>You can also get the base version of this presentation so you can give this to your local chapter, school, college, or workplace! (Thanks to Andrew van der Stock!)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A052-EC24-CE47-820F-8FDBA7A6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C799-6D53-0C41-B141-9A2AE19BB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5368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Grab a copy today and start to migrate from earlier versions and T10</a:t>
            </a:r>
          </a:p>
          <a:p>
            <a:r>
              <a:rPr lang="en-US" dirty="0"/>
              <a:t>We need translations. Please join the #project-</a:t>
            </a:r>
            <a:r>
              <a:rPr lang="en-US" dirty="0" err="1"/>
              <a:t>asvs</a:t>
            </a:r>
            <a:r>
              <a:rPr lang="en-US" dirty="0"/>
              <a:t> channel on OWASP Slack</a:t>
            </a:r>
          </a:p>
          <a:p>
            <a:r>
              <a:rPr lang="en-US" dirty="0"/>
              <a:t>We need case studies! If you use ASVS, we’d love to hear from you!</a:t>
            </a:r>
          </a:p>
          <a:p>
            <a:r>
              <a:rPr lang="en-US" dirty="0"/>
              <a:t>Create issues or pull requests if you identify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C950E-3323-4A69-8009-999413BF5DF3}"/>
              </a:ext>
            </a:extLst>
          </p:cNvPr>
          <p:cNvSpPr/>
          <p:nvPr/>
        </p:nvSpPr>
        <p:spPr>
          <a:xfrm>
            <a:off x="609600" y="5165528"/>
            <a:ext cx="550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hlinkClick r:id="rId2"/>
              </a:rPr>
              <a:t>https://github.com/OWASP/ASVS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399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04BCF-B17A-4F07-A3AC-C19F7819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798788"/>
            <a:ext cx="10749341" cy="136207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EC897-72B7-4338-BB2E-E9511C1A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057" y="545477"/>
            <a:ext cx="11778343" cy="3861424"/>
          </a:xfrm>
        </p:spPr>
        <p:txBody>
          <a:bodyPr>
            <a:normAutofit fontScale="92500"/>
          </a:bodyPr>
          <a:lstStyle/>
          <a:p>
            <a:r>
              <a:rPr lang="en-US" sz="2670" dirty="0">
                <a:hlinkClick r:id="rId3"/>
              </a:rPr>
              <a:t>josh.grossman@owasp.org</a:t>
            </a:r>
            <a:r>
              <a:rPr lang="en-US" sz="2670" dirty="0"/>
              <a:t> (OWASP)</a:t>
            </a:r>
          </a:p>
          <a:p>
            <a:r>
              <a:rPr lang="en-US" sz="2670" dirty="0">
                <a:hlinkClick r:id="rId4"/>
              </a:rPr>
              <a:t>josh@appsec-labs.com</a:t>
            </a:r>
            <a:r>
              <a:rPr lang="en-US" sz="2670" dirty="0"/>
              <a:t> (work)</a:t>
            </a:r>
          </a:p>
          <a:p>
            <a:r>
              <a:rPr lang="en-US" sz="2670" dirty="0">
                <a:solidFill>
                  <a:srgbClr val="0000FF"/>
                </a:solidFill>
              </a:rPr>
              <a:t>@</a:t>
            </a:r>
            <a:r>
              <a:rPr lang="en-US" sz="2670" dirty="0" err="1">
                <a:solidFill>
                  <a:srgbClr val="0000FF"/>
                </a:solidFill>
              </a:rPr>
              <a:t>JoshCGrossman</a:t>
            </a:r>
            <a:r>
              <a:rPr lang="en-US" sz="2670" dirty="0"/>
              <a:t> (Twitter)</a:t>
            </a:r>
          </a:p>
          <a:p>
            <a:endParaRPr lang="en-US" sz="2670" dirty="0"/>
          </a:p>
          <a:p>
            <a:r>
              <a:rPr lang="en-US" sz="2670" dirty="0">
                <a:hlinkClick r:id="rId5"/>
              </a:rPr>
              <a:t>https://owasp.org/www-project-application-security-verification-standard/</a:t>
            </a:r>
            <a:r>
              <a:rPr lang="en-US" sz="2670" dirty="0"/>
              <a:t> </a:t>
            </a:r>
          </a:p>
          <a:p>
            <a:r>
              <a:rPr lang="en-US" sz="2670" dirty="0">
                <a:hlinkClick r:id="rId6"/>
              </a:rPr>
              <a:t>@OWASP_ASVS</a:t>
            </a:r>
            <a:r>
              <a:rPr lang="en-US" sz="2670" dirty="0"/>
              <a:t> (ASVS on Twitter)</a:t>
            </a:r>
          </a:p>
          <a:p>
            <a:r>
              <a:rPr lang="en-US" sz="2670" dirty="0">
                <a:hlinkClick r:id="rId7"/>
              </a:rPr>
              <a:t>https://github.com/OWASP/ASVS</a:t>
            </a:r>
            <a:r>
              <a:rPr lang="en-US" sz="2670" dirty="0"/>
              <a:t> (ASVS on GitHub)</a:t>
            </a:r>
          </a:p>
          <a:p>
            <a:r>
              <a:rPr lang="en-US" sz="2670" dirty="0">
                <a:hlinkClick r:id="rId8"/>
              </a:rPr>
              <a:t>https://app.slack.com/client/T04T40NHX/C06MNF14M</a:t>
            </a:r>
            <a:r>
              <a:rPr lang="en-US" sz="2670" dirty="0"/>
              <a:t> (#project-</a:t>
            </a:r>
            <a:r>
              <a:rPr lang="en-US" sz="2670" dirty="0" err="1"/>
              <a:t>asvs</a:t>
            </a:r>
            <a:r>
              <a:rPr lang="en-US" sz="2670" dirty="0"/>
              <a:t> on OWASP Slack)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5F8AB-0609-42AE-967B-8DBD1DF7DCE9}"/>
              </a:ext>
            </a:extLst>
          </p:cNvPr>
          <p:cNvSpPr/>
          <p:nvPr/>
        </p:nvSpPr>
        <p:spPr>
          <a:xfrm>
            <a:off x="5855711" y="3889752"/>
            <a:ext cx="5597656" cy="50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670" dirty="0"/>
          </a:p>
        </p:txBody>
      </p:sp>
    </p:spTree>
    <p:extLst>
      <p:ext uri="{BB962C8B-B14F-4D97-AF65-F5344CB8AC3E}">
        <p14:creationId xmlns:p14="http://schemas.microsoft.com/office/powerpoint/2010/main" val="241518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C4B-8ACF-834D-BFD8-D4D3EE7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Today, I will be mostly discussing….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E998-4507-504D-88F1-2DCAD4A1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to the ASVS</a:t>
            </a:r>
          </a:p>
          <a:p>
            <a:r>
              <a:rPr lang="en-US" dirty="0"/>
              <a:t>What is the OWASP ASVS?</a:t>
            </a:r>
          </a:p>
          <a:p>
            <a:r>
              <a:rPr lang="en-US" dirty="0"/>
              <a:t>What is new in the 4.0 version?</a:t>
            </a:r>
          </a:p>
          <a:p>
            <a:r>
              <a:rPr lang="en-US" dirty="0"/>
              <a:t>What makes it interesting?</a:t>
            </a:r>
          </a:p>
          <a:p>
            <a:r>
              <a:rPr lang="en-US" dirty="0"/>
              <a:t>How you can you use it and get involved?</a:t>
            </a:r>
          </a:p>
        </p:txBody>
      </p:sp>
    </p:spTree>
    <p:extLst>
      <p:ext uri="{BB962C8B-B14F-4D97-AF65-F5344CB8AC3E}">
        <p14:creationId xmlns:p14="http://schemas.microsoft.com/office/powerpoint/2010/main" val="16051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683-E9EC-BA44-8C18-B89F46BE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554859"/>
            <a:ext cx="10363200" cy="2214118"/>
          </a:xfrm>
        </p:spPr>
        <p:txBody>
          <a:bodyPr/>
          <a:lstStyle/>
          <a:p>
            <a:r>
              <a:rPr lang="en-US" dirty="0"/>
              <a:t>SO WHAT IS THE ASVS?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5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683-E9EC-BA44-8C18-B89F46BE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554859"/>
            <a:ext cx="10363200" cy="2214118"/>
          </a:xfrm>
        </p:spPr>
        <p:txBody>
          <a:bodyPr/>
          <a:lstStyle/>
          <a:p>
            <a:r>
              <a:rPr lang="en-US" strike="sngStrike" dirty="0"/>
              <a:t>So WHAT IS THE ASVS?</a:t>
            </a:r>
            <a:br>
              <a:rPr lang="en-US" dirty="0"/>
            </a:br>
            <a:r>
              <a:rPr lang="en-US" dirty="0"/>
              <a:t>Well first, what </a:t>
            </a:r>
            <a:r>
              <a:rPr lang="en-US" u="sng" dirty="0"/>
              <a:t>isn’t</a:t>
            </a:r>
            <a:r>
              <a:rPr lang="en-US" dirty="0"/>
              <a:t> the </a:t>
            </a:r>
            <a:r>
              <a:rPr lang="en-US" dirty="0" err="1"/>
              <a:t>Asvs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3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OWASP Top 10 Risks – The Good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096" y="2204864"/>
            <a:ext cx="3784464" cy="522156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b="1" u="sn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D3AFFC5-025A-4D68-9489-C26624C5B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84" y="1335641"/>
            <a:ext cx="10781226" cy="4623370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sz="3200" dirty="0"/>
              <a:t>OWASP releases every 3-4 years a list of the 10 Most Critical Web Application Security Risks:</a:t>
            </a:r>
            <a:endParaRPr lang="en-GB" sz="3200" dirty="0"/>
          </a:p>
          <a:p>
            <a:pPr fontAlgn="ctr"/>
            <a:r>
              <a:rPr lang="en-GB" sz="3200" dirty="0"/>
              <a:t>Led by security experts from around the world who have shared their expertise.</a:t>
            </a:r>
          </a:p>
          <a:p>
            <a:pPr lvl="1" fontAlgn="ctr"/>
            <a:r>
              <a:rPr lang="en-GB" sz="2800" dirty="0"/>
              <a:t>Andrew van der Stock, Neil </a:t>
            </a:r>
            <a:r>
              <a:rPr lang="en-GB" sz="2800" dirty="0" err="1"/>
              <a:t>Smithline</a:t>
            </a:r>
            <a:r>
              <a:rPr lang="en-GB" sz="2800" dirty="0"/>
              <a:t>, </a:t>
            </a:r>
            <a:r>
              <a:rPr lang="en-GB" sz="2800" dirty="0" err="1"/>
              <a:t>Torsten</a:t>
            </a:r>
            <a:r>
              <a:rPr lang="en-GB" sz="2800" dirty="0"/>
              <a:t> </a:t>
            </a:r>
            <a:r>
              <a:rPr lang="en-GB" sz="2800" dirty="0" err="1"/>
              <a:t>Gigler</a:t>
            </a:r>
            <a:r>
              <a:rPr lang="en-GB" sz="2800" dirty="0"/>
              <a:t>, Brian </a:t>
            </a:r>
            <a:r>
              <a:rPr lang="en-GB" sz="2800" dirty="0" err="1"/>
              <a:t>Glas</a:t>
            </a:r>
            <a:endParaRPr lang="en-GB" sz="2800" dirty="0"/>
          </a:p>
          <a:p>
            <a:pPr fontAlgn="ctr"/>
            <a:r>
              <a:rPr lang="en-GB" sz="3200" dirty="0"/>
              <a:t>Significant public comments and conversation on Top Ten 2017 choices</a:t>
            </a:r>
          </a:p>
          <a:p>
            <a:pPr fontAlgn="ctr"/>
            <a:r>
              <a:rPr lang="en-GB" sz="3200" dirty="0">
                <a:hlinkClick r:id="rId3"/>
              </a:rPr>
              <a:t>https://github.com/OWASP/Top10/tree/master/2017</a:t>
            </a:r>
            <a:endParaRPr lang="en-GB" sz="3200" dirty="0"/>
          </a:p>
          <a:p>
            <a:pPr fontAlgn="ctr"/>
            <a:r>
              <a:rPr lang="en-GB" sz="3200" dirty="0"/>
              <a:t>Frequently cited application security </a:t>
            </a:r>
            <a:r>
              <a:rPr lang="en-GB" sz="3200" u="sng" dirty="0"/>
              <a:t>awareness</a:t>
            </a:r>
            <a:r>
              <a:rPr lang="en-GB" sz="3200" dirty="0"/>
              <a:t> document</a:t>
            </a:r>
          </a:p>
        </p:txBody>
      </p:sp>
    </p:spTree>
    <p:extLst>
      <p:ext uri="{BB962C8B-B14F-4D97-AF65-F5344CB8AC3E}">
        <p14:creationId xmlns:p14="http://schemas.microsoft.com/office/powerpoint/2010/main" val="321548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2066</Words>
  <Application>Microsoft Office PowerPoint</Application>
  <PresentationFormat>Widescreen</PresentationFormat>
  <Paragraphs>356</Paragraphs>
  <Slides>55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Verdana</vt:lpstr>
      <vt:lpstr>Office Theme</vt:lpstr>
      <vt:lpstr>Bitmap Image</vt:lpstr>
      <vt:lpstr>What’s new and exciting about the Application Security Verification Standard 4.0</vt:lpstr>
      <vt:lpstr>PowerPoint Presentation</vt:lpstr>
      <vt:lpstr>Josh Grossman </vt:lpstr>
      <vt:lpstr>Josh Grossman </vt:lpstr>
      <vt:lpstr>The problem (thanks Michael Santarcangelo, @catalyst )</vt:lpstr>
      <vt:lpstr>Today, I will be mostly discussing….</vt:lpstr>
      <vt:lpstr>SO WHAT IS THE ASVS? </vt:lpstr>
      <vt:lpstr>So WHAT IS THE ASVS? Well first, what isn’t the Asvs</vt:lpstr>
      <vt:lpstr>The OWASP Top 10 Risks – The Good</vt:lpstr>
      <vt:lpstr>The OWASP Top 10 Risks – The less good</vt:lpstr>
      <vt:lpstr>OWASP Top Ten Proactive Controls</vt:lpstr>
      <vt:lpstr>Top Ten Proactive Controls – The Good</vt:lpstr>
      <vt:lpstr>Top Ten Proactive Controls – The less good</vt:lpstr>
      <vt:lpstr>So, watcha gonna do?</vt:lpstr>
      <vt:lpstr>The OWASP ASVS!</vt:lpstr>
      <vt:lpstr>What is the ASVS?</vt:lpstr>
      <vt:lpstr>ASVS Level 1</vt:lpstr>
      <vt:lpstr>ASVS Level 2</vt:lpstr>
      <vt:lpstr>ASVS Level 3</vt:lpstr>
      <vt:lpstr>Who is involved?</vt:lpstr>
      <vt:lpstr>So what’s new?</vt:lpstr>
      <vt:lpstr>What’s new</vt:lpstr>
      <vt:lpstr>What’s changed</vt:lpstr>
      <vt:lpstr>L1 is the new minimum</vt:lpstr>
      <vt:lpstr>L2 should be the standard</vt:lpstr>
      <vt:lpstr>PowerPoint Presentation</vt:lpstr>
      <vt:lpstr>ASVS Sections</vt:lpstr>
      <vt:lpstr>What makes it interesting?</vt:lpstr>
      <vt:lpstr>What makes it interesting? THE OWASP ASVS TOP 10 COOL features!!!</vt:lpstr>
      <vt:lpstr>#1 – Revamped architecture section</vt:lpstr>
      <vt:lpstr>ASVS Sections</vt:lpstr>
      <vt:lpstr>#1 – Revamped architecture section</vt:lpstr>
      <vt:lpstr>#2 – NIST Alignment</vt:lpstr>
      <vt:lpstr>#3 – Actually useful practices</vt:lpstr>
      <vt:lpstr>#4 – New, emerging protections</vt:lpstr>
      <vt:lpstr>#5 – No more servers</vt:lpstr>
      <vt:lpstr>#6 – Today’s vulnerabilities, today</vt:lpstr>
      <vt:lpstr>#7 – The Data Protection trend</vt:lpstr>
      <vt:lpstr>#8 – Not just the obvious</vt:lpstr>
      <vt:lpstr>#9 – But how do I do it…?</vt:lpstr>
      <vt:lpstr>#9 – But how do I do it…?</vt:lpstr>
      <vt:lpstr>#9 – But how do I do it…?</vt:lpstr>
      <vt:lpstr>#10 – Spawn of ASVS!</vt:lpstr>
      <vt:lpstr>Mobile ASVS</vt:lpstr>
      <vt:lpstr>I’m in. How do I use it?</vt:lpstr>
      <vt:lpstr>ASVS in the SDLC – When?</vt:lpstr>
      <vt:lpstr>ASVS in the SDLC – Key reminders</vt:lpstr>
      <vt:lpstr>ASVS in Procurement</vt:lpstr>
      <vt:lpstr>PowerPoint Presentation</vt:lpstr>
      <vt:lpstr>ASVS in Procurement</vt:lpstr>
      <vt:lpstr>ASVS for Risk Identification </vt:lpstr>
      <vt:lpstr>I’m in. How do I FIND it?</vt:lpstr>
      <vt:lpstr>When can I get it?</vt:lpstr>
      <vt:lpstr>How to get involved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Security Verification Standard 4.0</dc:title>
  <dc:creator>Andrew van der Stock</dc:creator>
  <cp:lastModifiedBy>Josh Grossman</cp:lastModifiedBy>
  <cp:revision>130</cp:revision>
  <dcterms:created xsi:type="dcterms:W3CDTF">2019-02-23T10:31:55Z</dcterms:created>
  <dcterms:modified xsi:type="dcterms:W3CDTF">2020-01-30T18:07:16Z</dcterms:modified>
</cp:coreProperties>
</file>