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cCamon" userId="f33219aa-aab0-43ed-8b4e-23b67d85e17f" providerId="ADAL" clId="{0094FCFA-200B-47AE-8945-89C2461CBCA2}"/>
    <pc:docChg chg="modMainMaster">
      <pc:chgData name="Mike McCamon" userId="f33219aa-aab0-43ed-8b4e-23b67d85e17f" providerId="ADAL" clId="{0094FCFA-200B-47AE-8945-89C2461CBCA2}" dt="2019-08-24T03:56:54.531" v="63" actId="14100"/>
      <pc:docMkLst>
        <pc:docMk/>
      </pc:docMkLst>
      <pc:sldMasterChg chg="modSldLayout">
        <pc:chgData name="Mike McCamon" userId="f33219aa-aab0-43ed-8b4e-23b67d85e17f" providerId="ADAL" clId="{0094FCFA-200B-47AE-8945-89C2461CBCA2}" dt="2019-08-24T03:56:54.531" v="63" actId="14100"/>
        <pc:sldMasterMkLst>
          <pc:docMk/>
          <pc:sldMasterMk cId="820468671" sldId="2147483648"/>
        </pc:sldMasterMkLst>
        <pc:sldLayoutChg chg="modSp">
          <pc:chgData name="Mike McCamon" userId="f33219aa-aab0-43ed-8b4e-23b67d85e17f" providerId="ADAL" clId="{0094FCFA-200B-47AE-8945-89C2461CBCA2}" dt="2019-08-24T03:55:55.560" v="17" actId="14100"/>
          <pc:sldLayoutMkLst>
            <pc:docMk/>
            <pc:sldMasterMk cId="820468671" sldId="2147483648"/>
            <pc:sldLayoutMk cId="1875545841" sldId="2147483652"/>
          </pc:sldLayoutMkLst>
          <pc:spChg chg="mod">
            <ac:chgData name="Mike McCamon" userId="f33219aa-aab0-43ed-8b4e-23b67d85e17f" providerId="ADAL" clId="{0094FCFA-200B-47AE-8945-89C2461CBCA2}" dt="2019-08-24T03:55:55.560" v="17" actId="14100"/>
            <ac:spMkLst>
              <pc:docMk/>
              <pc:sldMasterMk cId="820468671" sldId="2147483648"/>
              <pc:sldLayoutMk cId="1875545841" sldId="2147483652"/>
              <ac:spMk id="10" creationId="{4186B665-28BF-4954-ADDA-8F4B12F95640}"/>
            </ac:spMkLst>
          </pc:spChg>
        </pc:sldLayoutChg>
        <pc:sldLayoutChg chg="modSp">
          <pc:chgData name="Mike McCamon" userId="f33219aa-aab0-43ed-8b4e-23b67d85e17f" providerId="ADAL" clId="{0094FCFA-200B-47AE-8945-89C2461CBCA2}" dt="2019-08-24T03:56:04.863" v="27" actId="14100"/>
          <pc:sldLayoutMkLst>
            <pc:docMk/>
            <pc:sldMasterMk cId="820468671" sldId="2147483648"/>
            <pc:sldLayoutMk cId="2691447271" sldId="2147483653"/>
          </pc:sldLayoutMkLst>
          <pc:spChg chg="mod">
            <ac:chgData name="Mike McCamon" userId="f33219aa-aab0-43ed-8b4e-23b67d85e17f" providerId="ADAL" clId="{0094FCFA-200B-47AE-8945-89C2461CBCA2}" dt="2019-08-24T03:56:04.863" v="27" actId="14100"/>
            <ac:spMkLst>
              <pc:docMk/>
              <pc:sldMasterMk cId="820468671" sldId="2147483648"/>
              <pc:sldLayoutMk cId="2691447271" sldId="2147483653"/>
              <ac:spMk id="12" creationId="{420691C1-16E9-4E12-B013-2CE3C0F28E0C}"/>
            </ac:spMkLst>
          </pc:spChg>
        </pc:sldLayoutChg>
        <pc:sldLayoutChg chg="modSp">
          <pc:chgData name="Mike McCamon" userId="f33219aa-aab0-43ed-8b4e-23b67d85e17f" providerId="ADAL" clId="{0094FCFA-200B-47AE-8945-89C2461CBCA2}" dt="2019-08-24T03:56:16.747" v="41" actId="14100"/>
          <pc:sldLayoutMkLst>
            <pc:docMk/>
            <pc:sldMasterMk cId="820468671" sldId="2147483648"/>
            <pc:sldLayoutMk cId="1979727743" sldId="2147483654"/>
          </pc:sldLayoutMkLst>
          <pc:spChg chg="mod">
            <ac:chgData name="Mike McCamon" userId="f33219aa-aab0-43ed-8b4e-23b67d85e17f" providerId="ADAL" clId="{0094FCFA-200B-47AE-8945-89C2461CBCA2}" dt="2019-08-24T03:56:16.747" v="41" actId="14100"/>
            <ac:spMkLst>
              <pc:docMk/>
              <pc:sldMasterMk cId="820468671" sldId="2147483648"/>
              <pc:sldLayoutMk cId="1979727743" sldId="2147483654"/>
              <ac:spMk id="8" creationId="{51C0FAFF-8C07-453C-8AF2-C1829374FA09}"/>
            </ac:spMkLst>
          </pc:spChg>
        </pc:sldLayoutChg>
        <pc:sldLayoutChg chg="modSp">
          <pc:chgData name="Mike McCamon" userId="f33219aa-aab0-43ed-8b4e-23b67d85e17f" providerId="ADAL" clId="{0094FCFA-200B-47AE-8945-89C2461CBCA2}" dt="2019-08-24T03:56:28.969" v="53" actId="14100"/>
          <pc:sldLayoutMkLst>
            <pc:docMk/>
            <pc:sldMasterMk cId="820468671" sldId="2147483648"/>
            <pc:sldLayoutMk cId="2560622878" sldId="2147483655"/>
          </pc:sldLayoutMkLst>
          <pc:spChg chg="mod">
            <ac:chgData name="Mike McCamon" userId="f33219aa-aab0-43ed-8b4e-23b67d85e17f" providerId="ADAL" clId="{0094FCFA-200B-47AE-8945-89C2461CBCA2}" dt="2019-08-24T03:56:28.969" v="53" actId="14100"/>
            <ac:spMkLst>
              <pc:docMk/>
              <pc:sldMasterMk cId="820468671" sldId="2147483648"/>
              <pc:sldLayoutMk cId="2560622878" sldId="2147483655"/>
              <ac:spMk id="7" creationId="{073C1633-BB1C-4D2C-90ED-157CD4B96558}"/>
            </ac:spMkLst>
          </pc:spChg>
        </pc:sldLayoutChg>
        <pc:sldLayoutChg chg="modSp">
          <pc:chgData name="Mike McCamon" userId="f33219aa-aab0-43ed-8b4e-23b67d85e17f" providerId="ADAL" clId="{0094FCFA-200B-47AE-8945-89C2461CBCA2}" dt="2019-08-24T03:56:54.531" v="63" actId="14100"/>
          <pc:sldLayoutMkLst>
            <pc:docMk/>
            <pc:sldMasterMk cId="820468671" sldId="2147483648"/>
            <pc:sldLayoutMk cId="3399547696" sldId="2147483657"/>
          </pc:sldLayoutMkLst>
          <pc:spChg chg="mod">
            <ac:chgData name="Mike McCamon" userId="f33219aa-aab0-43ed-8b4e-23b67d85e17f" providerId="ADAL" clId="{0094FCFA-200B-47AE-8945-89C2461CBCA2}" dt="2019-08-24T03:56:54.531" v="63" actId="14100"/>
            <ac:spMkLst>
              <pc:docMk/>
              <pc:sldMasterMk cId="820468671" sldId="2147483648"/>
              <pc:sldLayoutMk cId="3399547696" sldId="2147483657"/>
              <ac:spMk id="10" creationId="{33478930-E444-46B5-8892-43299CC235E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A457-DB50-4BF4-9CD1-7154485A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02E6-0387-4608-9044-157719EB23DF}"/>
              </a:ext>
            </a:extLst>
          </p:cNvPr>
          <p:cNvSpPr txBox="1"/>
          <p:nvPr userDrawn="1"/>
        </p:nvSpPr>
        <p:spPr>
          <a:xfrm>
            <a:off x="6887817" y="6037018"/>
            <a:ext cx="50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GLOBAL APPSEC AMSTERDAM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802C-5EED-4D01-8AFF-DCD4A910E15B}"/>
              </a:ext>
            </a:extLst>
          </p:cNvPr>
          <p:cNvSpPr txBox="1"/>
          <p:nvPr userDrawn="1"/>
        </p:nvSpPr>
        <p:spPr>
          <a:xfrm>
            <a:off x="2060714" y="6314660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40872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443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4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199" y="6311900"/>
              <a:ext cx="435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BAD327-69D5-4FA4-AC0A-FAA34D332664}"/>
              </a:ext>
            </a:extLst>
          </p:cNvPr>
          <p:cNvSpPr txBox="1"/>
          <p:nvPr userDrawn="1"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+mn-lt"/>
              </a:rPr>
              <a:t>“Sample call out quote design for highlighting a particular point in your bullets”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6F457E5-1AE9-4227-8F29-03F23B322298}"/>
              </a:ext>
            </a:extLst>
          </p:cNvPr>
          <p:cNvSpPr/>
          <p:nvPr userDrawn="1"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556" y="1612089"/>
            <a:ext cx="6477000" cy="1083431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1D7BD7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02E6-0387-4608-9044-157719EB23DF}"/>
              </a:ext>
            </a:extLst>
          </p:cNvPr>
          <p:cNvSpPr txBox="1"/>
          <p:nvPr userDrawn="1"/>
        </p:nvSpPr>
        <p:spPr>
          <a:xfrm>
            <a:off x="7096539" y="6037018"/>
            <a:ext cx="4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GLOBAL APPSEC - AMSTERDAM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AB1E342-8510-4872-AC43-53227897D0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77" y="1657544"/>
            <a:ext cx="2610440" cy="261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2DD0A-1042-4FF8-9F8A-407CCCA302D2}"/>
              </a:ext>
            </a:extLst>
          </p:cNvPr>
          <p:cNvSpPr txBox="1"/>
          <p:nvPr userDrawn="1"/>
        </p:nvSpPr>
        <p:spPr>
          <a:xfrm>
            <a:off x="784362" y="4136872"/>
            <a:ext cx="4005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SCAN THE QR CODE TO COMPLETE THE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24FCF-26C1-4EFC-9B7B-D6D0F5F52E0E}"/>
              </a:ext>
            </a:extLst>
          </p:cNvPr>
          <p:cNvSpPr txBox="1"/>
          <p:nvPr userDrawn="1"/>
        </p:nvSpPr>
        <p:spPr>
          <a:xfrm>
            <a:off x="-1" y="979705"/>
            <a:ext cx="557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Rate this Session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6E69DCC-E264-46D9-8B77-1B3F2731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556" y="2763077"/>
            <a:ext cx="6477000" cy="136207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B188E-7DDE-4EBB-A3E7-763A8E90A7F5}"/>
              </a:ext>
            </a:extLst>
          </p:cNvPr>
          <p:cNvSpPr txBox="1"/>
          <p:nvPr userDrawn="1"/>
        </p:nvSpPr>
        <p:spPr>
          <a:xfrm>
            <a:off x="6617804" y="4891968"/>
            <a:ext cx="528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baseline="0"/>
              <a:t>Thank You!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F49F-8F0D-4C15-8333-AF66AA4EF23B}"/>
              </a:ext>
            </a:extLst>
          </p:cNvPr>
          <p:cNvSpPr txBox="1"/>
          <p:nvPr userDrawn="1"/>
        </p:nvSpPr>
        <p:spPr>
          <a:xfrm>
            <a:off x="2060714" y="6314660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044C8-C7C7-4719-B0D9-B34B06BA3A17}"/>
              </a:ext>
            </a:extLst>
          </p:cNvPr>
          <p:cNvSpPr txBox="1"/>
          <p:nvPr userDrawn="1"/>
        </p:nvSpPr>
        <p:spPr>
          <a:xfrm>
            <a:off x="-1" y="6596512"/>
            <a:ext cx="12192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OWASP, Open Web Application Security Project, Global AppSec and AppSec Days are Trademarks of the OWASP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821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1A5176-211A-4FEB-912F-775F52466A6D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B5C7AA-81A5-482F-A56C-83B50A218DFE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86B665-28BF-4954-ADDA-8F4B12F9564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4558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F84AD-67D6-4C74-8017-543FD39F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C5A9-8924-4015-96CE-EA6A7505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16F1-48AA-4BB8-B512-FCE36B13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FC87-4037-47AF-8E07-F7B37B8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EE7855-AF2B-436F-BBAF-EF2E8E5CA468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ACF2D7-CD04-4EA5-93A1-19D0F3BB2B8A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691C1-16E9-4E12-B013-2CE3C0F28E0C}"/>
                </a:ext>
              </a:extLst>
            </p:cNvPr>
            <p:cNvSpPr txBox="1"/>
            <p:nvPr userDrawn="1"/>
          </p:nvSpPr>
          <p:spPr>
            <a:xfrm>
              <a:off x="838199" y="6311900"/>
              <a:ext cx="445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AEC69-331C-4D16-89DD-9EA885D5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7F5A-D813-4693-92C1-F3A128A3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DF3F-0D19-4EB5-9C0B-E2E371E0A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B7B3C-51AB-4DB8-A97C-51C97B2D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998F-F3DB-42C3-B49E-11FAD11F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9901-DEF2-4FCB-AB6C-4F5EE2B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4ED14A-5533-422B-A97A-068C4F20A953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2F269-560C-4DF5-8B82-21CB0B09254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C0FAFF-8C07-453C-8AF2-C1829374FA09}"/>
                </a:ext>
              </a:extLst>
            </p:cNvPr>
            <p:cNvSpPr txBox="1"/>
            <p:nvPr userDrawn="1"/>
          </p:nvSpPr>
          <p:spPr>
            <a:xfrm>
              <a:off x="838199" y="6311900"/>
              <a:ext cx="456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86E0D-3EEB-4C7C-8C2B-FD3201D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659D-D9E1-4AD1-B784-F657A46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A1A63E-AD0A-4545-B3D6-21A0FB5A7D3C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DA4B9A-C02A-4D5D-8BA5-5B3D9F6EF45D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3C1633-BB1C-4D2C-90ED-157CD4B96558}"/>
                </a:ext>
              </a:extLst>
            </p:cNvPr>
            <p:cNvSpPr txBox="1"/>
            <p:nvPr userDrawn="1"/>
          </p:nvSpPr>
          <p:spPr>
            <a:xfrm>
              <a:off x="838199" y="6311900"/>
              <a:ext cx="434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F2F8-5454-47D9-B83D-8C62869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1FBB09-3D18-417A-9469-93337AA8D779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4AB6C-CFC2-490F-A0E4-258A52E113C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78930-E444-46B5-8892-43299CC235EA}"/>
                </a:ext>
              </a:extLst>
            </p:cNvPr>
            <p:cNvSpPr txBox="1"/>
            <p:nvPr userDrawn="1"/>
          </p:nvSpPr>
          <p:spPr>
            <a:xfrm>
              <a:off x="838199" y="6311900"/>
              <a:ext cx="447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GLOBAL APPSEC - AMSTERDAM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C9CC7-08C9-464F-8BB7-1B57A6B4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F6DE1-3120-4E4D-A0B4-EED505EA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B45B-D7FC-4F35-BFD2-24A52608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3DFAE-807B-46A8-8B09-912FB33F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5BFF-DCE9-41BA-B315-3D785FE3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E14B-47B5-4068-A445-9946739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FD23-B4B2-4AC3-A5AF-F2FDB537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ECA5-7111-45D8-9F9E-96FBB78E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DF5-4464-4005-8AE7-C72A750F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D2D3-5495-4BAA-B678-A9F39DA7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ASP_DC_Template_r3" id="{AEC5E708-B19D-495B-9C3E-C155799622C9}" vid="{BA55EC0B-2396-4CE2-A61A-2299084BC2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D50674ECA7045A28F7B790FC42FAC" ma:contentTypeVersion="10" ma:contentTypeDescription="Create a new document." ma:contentTypeScope="" ma:versionID="9fc3d38febf0044a190ca423e50be55d">
  <xsd:schema xmlns:xsd="http://www.w3.org/2001/XMLSchema" xmlns:xs="http://www.w3.org/2001/XMLSchema" xmlns:p="http://schemas.microsoft.com/office/2006/metadata/properties" xmlns:ns3="79fb6c79-f7ce-4a9d-9eb5-30b2e6d22ebb" xmlns:ns4="ede0ff5e-3a8b-4573-b07d-4be366e2cfe1" targetNamespace="http://schemas.microsoft.com/office/2006/metadata/properties" ma:root="true" ma:fieldsID="3532540ad30727fcf8b6c4834a2d3431" ns3:_="" ns4:_="">
    <xsd:import namespace="79fb6c79-f7ce-4a9d-9eb5-30b2e6d22ebb"/>
    <xsd:import namespace="ede0ff5e-3a8b-4573-b07d-4be366e2c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b6c79-f7ce-4a9d-9eb5-30b2e6d22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0ff5e-3a8b-4573-b07d-4be366e2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43BA48-5E48-45B5-A344-FB1D06B020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fb6c79-f7ce-4a9d-9eb5-30b2e6d22ebb"/>
    <ds:schemaRef ds:uri="ede0ff5e-3a8b-4573-b07d-4be366e2c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1F70B-B54A-4371-95E2-B2A50CCB2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1EE3A9-61CD-46CC-B19E-C362B79E58A7}">
  <ds:schemaRefs>
    <ds:schemaRef ds:uri="ede0ff5e-3a8b-4573-b07d-4be366e2cfe1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9fb6c79-f7ce-4a9d-9eb5-30b2e6d22eb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McCamon</dc:creator>
  <cp:lastModifiedBy>Mike McCamon</cp:lastModifiedBy>
  <cp:revision>1</cp:revision>
  <dcterms:created xsi:type="dcterms:W3CDTF">2019-08-24T02:05:32Z</dcterms:created>
  <dcterms:modified xsi:type="dcterms:W3CDTF">2019-08-24T03:56:58Z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</Properties>
</file>