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53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QFor+A0UyD0wifC6xP4bqz+Vu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gradFill>
            <a:gsLst>
              <a:gs pos="0">
                <a:srgbClr val="1D335C">
                  <a:alpha val="26666"/>
                </a:srgbClr>
              </a:gs>
              <a:gs pos="1000">
                <a:srgbClr val="1D335C">
                  <a:alpha val="26666"/>
                </a:srgbClr>
              </a:gs>
              <a:gs pos="51000">
                <a:srgbClr val="002060">
                  <a:alpha val="32941"/>
                </a:srgbClr>
              </a:gs>
              <a:gs pos="100000">
                <a:srgbClr val="F5F7FC">
                  <a:alpha val="46666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idx="1" type="body"/>
          </p:nvPr>
        </p:nvSpPr>
        <p:spPr>
          <a:xfrm>
            <a:off x="628650" y="1825625"/>
            <a:ext cx="7886700" cy="3875088"/>
          </a:xfrm>
          <a:prstGeom prst="rect">
            <a:avLst/>
          </a:prstGeom>
          <a:gradFill>
            <a:gsLst>
              <a:gs pos="0">
                <a:srgbClr val="1D335C">
                  <a:alpha val="26666"/>
                </a:srgbClr>
              </a:gs>
              <a:gs pos="1000">
                <a:srgbClr val="1D335C">
                  <a:alpha val="26666"/>
                </a:srgbClr>
              </a:gs>
              <a:gs pos="51000">
                <a:srgbClr val="002060">
                  <a:alpha val="32941"/>
                </a:srgbClr>
              </a:gs>
              <a:gs pos="100000">
                <a:srgbClr val="F5F7FC">
                  <a:alpha val="46666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gradFill>
            <a:gsLst>
              <a:gs pos="0">
                <a:srgbClr val="1D335C">
                  <a:alpha val="26666"/>
                </a:srgbClr>
              </a:gs>
              <a:gs pos="1000">
                <a:srgbClr val="1D335C">
                  <a:alpha val="26666"/>
                </a:srgbClr>
              </a:gs>
              <a:gs pos="51000">
                <a:srgbClr val="2F5496">
                  <a:alpha val="54901"/>
                </a:srgbClr>
              </a:gs>
              <a:gs pos="100000">
                <a:srgbClr val="F5F7FC">
                  <a:alpha val="2196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gradFill>
            <a:gsLst>
              <a:gs pos="0">
                <a:srgbClr val="1D335C">
                  <a:alpha val="26666"/>
                </a:srgbClr>
              </a:gs>
              <a:gs pos="1000">
                <a:srgbClr val="1D335C">
                  <a:alpha val="26666"/>
                </a:srgbClr>
              </a:gs>
              <a:gs pos="51000">
                <a:srgbClr val="002060">
                  <a:alpha val="32941"/>
                </a:srgbClr>
              </a:gs>
              <a:gs pos="100000">
                <a:srgbClr val="F5F7FC">
                  <a:alpha val="46666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2" type="body"/>
          </p:nvPr>
        </p:nvSpPr>
        <p:spPr>
          <a:xfrm>
            <a:off x="4629150" y="1825625"/>
            <a:ext cx="3886200" cy="3775075"/>
          </a:xfrm>
          <a:prstGeom prst="rect">
            <a:avLst/>
          </a:prstGeom>
          <a:gradFill>
            <a:gsLst>
              <a:gs pos="0">
                <a:srgbClr val="1D335C">
                  <a:alpha val="26666"/>
                </a:srgbClr>
              </a:gs>
              <a:gs pos="1000">
                <a:srgbClr val="1D335C">
                  <a:alpha val="26666"/>
                </a:srgbClr>
              </a:gs>
              <a:gs pos="51000">
                <a:srgbClr val="002060">
                  <a:alpha val="32941"/>
                </a:srgbClr>
              </a:gs>
              <a:gs pos="100000">
                <a:srgbClr val="F5F7FC">
                  <a:alpha val="46666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1143000" y="166390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628650" y="6868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623888" y="99412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623888" y="3933481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628650" y="1080190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581113" y="1080190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idx="1" type="body"/>
          </p:nvPr>
        </p:nvSpPr>
        <p:spPr>
          <a:xfrm>
            <a:off x="628650" y="1825625"/>
            <a:ext cx="7886700" cy="3718964"/>
          </a:xfrm>
          <a:prstGeom prst="rect">
            <a:avLst/>
          </a:prstGeom>
          <a:gradFill>
            <a:gsLst>
              <a:gs pos="0">
                <a:srgbClr val="1D335C">
                  <a:alpha val="26666"/>
                </a:srgbClr>
              </a:gs>
              <a:gs pos="1000">
                <a:srgbClr val="1D335C">
                  <a:alpha val="26666"/>
                </a:srgbClr>
              </a:gs>
              <a:gs pos="51000">
                <a:srgbClr val="002060">
                  <a:alpha val="32941"/>
                </a:srgbClr>
              </a:gs>
              <a:gs pos="100000">
                <a:srgbClr val="F5F7FC">
                  <a:alpha val="46666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28650" y="1253331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  <p:sldLayoutId id="2147483657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72429" y="1468919"/>
            <a:ext cx="8926717" cy="4119327"/>
          </a:xfrm>
          <a:prstGeom prst="rect">
            <a:avLst/>
          </a:prstGeom>
          <a:gradFill>
            <a:gsLst>
              <a:gs pos="0">
                <a:srgbClr val="1D335C">
                  <a:alpha val="26666"/>
                </a:srgbClr>
              </a:gs>
              <a:gs pos="1000">
                <a:srgbClr val="1D335C">
                  <a:alpha val="26666"/>
                </a:srgbClr>
              </a:gs>
              <a:gs pos="51000">
                <a:srgbClr val="002060">
                  <a:alpha val="32941"/>
                </a:srgbClr>
              </a:gs>
              <a:gs pos="100000">
                <a:srgbClr val="F5F7FC">
                  <a:alpha val="46666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idx="1" type="subTitle"/>
          </p:nvPr>
        </p:nvSpPr>
        <p:spPr>
          <a:xfrm>
            <a:off x="706170" y="697117"/>
            <a:ext cx="7695446" cy="4454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2019-08-12T03:04:11Z</dcterms:created>
  <dc:creator>Kim Balevre</dc:creator>
</cp:coreProperties>
</file>