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4FCFA-200B-47AE-8945-89C2461CBCA2}" v="167" dt="2019-08-24T03:44:36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McCamon" userId="f33219aa-aab0-43ed-8b4e-23b67d85e17f" providerId="ADAL" clId="{0094FCFA-200B-47AE-8945-89C2461CBCA2}"/>
    <pc:docChg chg="undo custSel modSld modMainMaster">
      <pc:chgData name="Mike McCamon" userId="f33219aa-aab0-43ed-8b4e-23b67d85e17f" providerId="ADAL" clId="{0094FCFA-200B-47AE-8945-89C2461CBCA2}" dt="2019-08-24T03:44:36.866" v="166" actId="1036"/>
      <pc:docMkLst>
        <pc:docMk/>
      </pc:docMkLst>
      <pc:sldChg chg="addSp delSp modSp">
        <pc:chgData name="Mike McCamon" userId="f33219aa-aab0-43ed-8b4e-23b67d85e17f" providerId="ADAL" clId="{0094FCFA-200B-47AE-8945-89C2461CBCA2}" dt="2019-08-24T03:41:58.592" v="11" actId="478"/>
        <pc:sldMkLst>
          <pc:docMk/>
          <pc:sldMk cId="3210832177" sldId="256"/>
        </pc:sldMkLst>
        <pc:spChg chg="add del mod">
          <ac:chgData name="Mike McCamon" userId="f33219aa-aab0-43ed-8b4e-23b67d85e17f" providerId="ADAL" clId="{0094FCFA-200B-47AE-8945-89C2461CBCA2}" dt="2019-08-24T03:41:58.592" v="11" actId="478"/>
          <ac:spMkLst>
            <pc:docMk/>
            <pc:sldMk cId="3210832177" sldId="256"/>
            <ac:spMk id="4" creationId="{CDBF387C-E621-400A-AB28-BDD70ED65A2B}"/>
          </ac:spMkLst>
        </pc:spChg>
      </pc:sldChg>
      <pc:sldMasterChg chg="modSldLayout">
        <pc:chgData name="Mike McCamon" userId="f33219aa-aab0-43ed-8b4e-23b67d85e17f" providerId="ADAL" clId="{0094FCFA-200B-47AE-8945-89C2461CBCA2}" dt="2019-08-24T03:44:36.866" v="166" actId="1036"/>
        <pc:sldMasterMkLst>
          <pc:docMk/>
          <pc:sldMasterMk cId="820468671" sldId="2147483648"/>
        </pc:sldMasterMkLst>
        <pc:sldLayoutChg chg="addSp">
          <pc:chgData name="Mike McCamon" userId="f33219aa-aab0-43ed-8b4e-23b67d85e17f" providerId="ADAL" clId="{0094FCFA-200B-47AE-8945-89C2461CBCA2}" dt="2019-08-24T03:42:13.709" v="12"/>
          <pc:sldLayoutMkLst>
            <pc:docMk/>
            <pc:sldMasterMk cId="820468671" sldId="2147483648"/>
            <pc:sldLayoutMk cId="4087209877" sldId="2147483649"/>
          </pc:sldLayoutMkLst>
          <pc:spChg chg="add">
            <ac:chgData name="Mike McCamon" userId="f33219aa-aab0-43ed-8b4e-23b67d85e17f" providerId="ADAL" clId="{0094FCFA-200B-47AE-8945-89C2461CBCA2}" dt="2019-08-24T03:42:13.709" v="12"/>
            <ac:spMkLst>
              <pc:docMk/>
              <pc:sldMasterMk cId="820468671" sldId="2147483648"/>
              <pc:sldLayoutMk cId="4087209877" sldId="2147483649"/>
              <ac:spMk id="8" creationId="{CDCB802C-5EED-4D01-8AFF-DCD4A910E15B}"/>
            </ac:spMkLst>
          </pc:spChg>
        </pc:sldLayoutChg>
        <pc:sldLayoutChg chg="addSp modSp">
          <pc:chgData name="Mike McCamon" userId="f33219aa-aab0-43ed-8b4e-23b67d85e17f" providerId="ADAL" clId="{0094FCFA-200B-47AE-8945-89C2461CBCA2}" dt="2019-08-24T03:44:36.866" v="166" actId="1036"/>
          <pc:sldLayoutMkLst>
            <pc:docMk/>
            <pc:sldMasterMk cId="820468671" sldId="2147483648"/>
            <pc:sldLayoutMk cId="1821356651" sldId="2147483658"/>
          </pc:sldLayoutMkLst>
          <pc:spChg chg="add mod">
            <ac:chgData name="Mike McCamon" userId="f33219aa-aab0-43ed-8b4e-23b67d85e17f" providerId="ADAL" clId="{0094FCFA-200B-47AE-8945-89C2461CBCA2}" dt="2019-08-24T03:44:36.866" v="166" actId="1036"/>
            <ac:spMkLst>
              <pc:docMk/>
              <pc:sldMasterMk cId="820468671" sldId="2147483648"/>
              <pc:sldLayoutMk cId="1821356651" sldId="2147483658"/>
              <ac:spMk id="3" creationId="{FA5044C8-C7C7-4719-B0D9-B34B06BA3A17}"/>
            </ac:spMkLst>
          </pc:spChg>
          <pc:spChg chg="mod">
            <ac:chgData name="Mike McCamon" userId="f33219aa-aab0-43ed-8b4e-23b67d85e17f" providerId="ADAL" clId="{0094FCFA-200B-47AE-8945-89C2461CBCA2}" dt="2019-08-24T03:44:01.918" v="148" actId="1076"/>
            <ac:spMkLst>
              <pc:docMk/>
              <pc:sldMasterMk cId="820468671" sldId="2147483648"/>
              <pc:sldLayoutMk cId="1821356651" sldId="2147483658"/>
              <ac:spMk id="15" creationId="{D8AB188E-7DDE-4EBB-A3E7-763A8E90A7F5}"/>
            </ac:spMkLst>
          </pc:spChg>
          <pc:spChg chg="add">
            <ac:chgData name="Mike McCamon" userId="f33219aa-aab0-43ed-8b4e-23b67d85e17f" providerId="ADAL" clId="{0094FCFA-200B-47AE-8945-89C2461CBCA2}" dt="2019-08-24T03:42:19.561" v="13"/>
            <ac:spMkLst>
              <pc:docMk/>
              <pc:sldMasterMk cId="820468671" sldId="2147483648"/>
              <pc:sldLayoutMk cId="1821356651" sldId="2147483658"/>
              <ac:spMk id="16" creationId="{34C1F49F-8F0D-4C15-8333-AF66AA4EF23B}"/>
            </ac:spMkLst>
          </pc:spChg>
        </pc:sldLayoutChg>
      </pc:sldMasterChg>
    </pc:docChg>
  </pc:docChgLst>
  <pc:docChgLst>
    <pc:chgData name="Mike McCamon" userId="S::mccamon@virtualinc.com::f33219aa-aab0-43ed-8b4e-23b67d85e17f" providerId="AD" clId="Web-{F4CA24FF-EDA0-695E-6D4B-FE5DF2328039}"/>
    <pc:docChg chg="addSld">
      <pc:chgData name="Mike McCamon" userId="S::mccamon@virtualinc.com::f33219aa-aab0-43ed-8b4e-23b67d85e17f" providerId="AD" clId="Web-{F4CA24FF-EDA0-695E-6D4B-FE5DF2328039}" dt="2019-08-24T03:47:15.313" v="0"/>
      <pc:docMkLst>
        <pc:docMk/>
      </pc:docMkLst>
      <pc:sldChg chg="new">
        <pc:chgData name="Mike McCamon" userId="S::mccamon@virtualinc.com::f33219aa-aab0-43ed-8b4e-23b67d85e17f" providerId="AD" clId="Web-{F4CA24FF-EDA0-695E-6D4B-FE5DF2328039}" dt="2019-08-24T03:47:15.313" v="0"/>
        <pc:sldMkLst>
          <pc:docMk/>
          <pc:sldMk cId="266552703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D61-6CA4-4B34-9404-0854DF1A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142" y="788961"/>
            <a:ext cx="10223715" cy="228123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A457-DB50-4BF4-9CD1-7154485A9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142" y="3429000"/>
            <a:ext cx="10223715" cy="13620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FFCD7-E848-4709-9D7C-4AA0C98FF6F9}"/>
              </a:ext>
            </a:extLst>
          </p:cNvPr>
          <p:cNvSpPr/>
          <p:nvPr userDrawn="1"/>
        </p:nvSpPr>
        <p:spPr>
          <a:xfrm>
            <a:off x="0" y="5653488"/>
            <a:ext cx="12192000" cy="1228725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7F82B7-A8C4-4820-92A1-F7B0FE863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7" y="6015174"/>
            <a:ext cx="1649665" cy="5053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02E6-0387-4608-9044-157719EB23DF}"/>
              </a:ext>
            </a:extLst>
          </p:cNvPr>
          <p:cNvSpPr txBox="1"/>
          <p:nvPr userDrawn="1"/>
        </p:nvSpPr>
        <p:spPr>
          <a:xfrm>
            <a:off x="8009467" y="6037018"/>
            <a:ext cx="389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>
                <a:solidFill>
                  <a:schemeClr val="bg1"/>
                </a:solidFill>
              </a:rPr>
              <a:t>GLOBAL APPSEC DC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B802C-5EED-4D01-8AFF-DCD4A910E15B}"/>
              </a:ext>
            </a:extLst>
          </p:cNvPr>
          <p:cNvSpPr txBox="1"/>
          <p:nvPr userDrawn="1"/>
        </p:nvSpPr>
        <p:spPr>
          <a:xfrm>
            <a:off x="2060714" y="6314660"/>
            <a:ext cx="304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40872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3A27-377A-4135-A5DA-407981DF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D9E-F335-42AE-8A5D-14DA2A7C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B2D3-4B47-45B6-91CC-25984082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D12CD7-F62F-4C58-B585-1EE798303CA6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42564B-4C7A-483A-A668-F20830BD6E92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F1D6-B80A-4336-ACAC-9394888C91E0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>
                  <a:solidFill>
                    <a:schemeClr val="bg1"/>
                  </a:solidFill>
                </a:rPr>
                <a:t>OWASP GLOBAL APPSEC - 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4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3A27-377A-4135-A5DA-407981DF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D9E-F335-42AE-8A5D-14DA2A7C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B2D3-4B47-45B6-91CC-25984082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D12CD7-F62F-4C58-B585-1EE798303CA6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42564B-4C7A-483A-A668-F20830BD6E92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F1D6-B80A-4336-ACAC-9394888C91E0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>
                  <a:solidFill>
                    <a:schemeClr val="bg1"/>
                  </a:solidFill>
                </a:rPr>
                <a:t>OWASP GLOBAL APPSEC - DC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BAD327-69D5-4FA4-AC0A-FAA34D332664}"/>
              </a:ext>
            </a:extLst>
          </p:cNvPr>
          <p:cNvSpPr txBox="1"/>
          <p:nvPr userDrawn="1"/>
        </p:nvSpPr>
        <p:spPr>
          <a:xfrm>
            <a:off x="8358809" y="3428999"/>
            <a:ext cx="2994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+mn-lt"/>
              </a:rPr>
              <a:t>“Sample call out quote design for highlighting a particular point in your bullets”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76F457E5-1AE9-4227-8F29-03F23B322298}"/>
              </a:ext>
            </a:extLst>
          </p:cNvPr>
          <p:cNvSpPr/>
          <p:nvPr userDrawn="1"/>
        </p:nvSpPr>
        <p:spPr>
          <a:xfrm>
            <a:off x="8001000" y="3428999"/>
            <a:ext cx="149087" cy="2166731"/>
          </a:xfrm>
          <a:prstGeom prst="snip2DiagRect">
            <a:avLst>
              <a:gd name="adj1" fmla="val 50000"/>
              <a:gd name="adj2" fmla="val 463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D61-6CA4-4B34-9404-0854DF1A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556" y="1612089"/>
            <a:ext cx="6477000" cy="1083431"/>
          </a:xfr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1D7BD7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FFCD7-E848-4709-9D7C-4AA0C98FF6F9}"/>
              </a:ext>
            </a:extLst>
          </p:cNvPr>
          <p:cNvSpPr/>
          <p:nvPr userDrawn="1"/>
        </p:nvSpPr>
        <p:spPr>
          <a:xfrm>
            <a:off x="0" y="5653488"/>
            <a:ext cx="12192000" cy="1228725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7F82B7-A8C4-4820-92A1-F7B0FE863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7" y="6015174"/>
            <a:ext cx="1649665" cy="5053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02E6-0387-4608-9044-157719EB23DF}"/>
              </a:ext>
            </a:extLst>
          </p:cNvPr>
          <p:cNvSpPr txBox="1"/>
          <p:nvPr userDrawn="1"/>
        </p:nvSpPr>
        <p:spPr>
          <a:xfrm>
            <a:off x="8009467" y="6037018"/>
            <a:ext cx="389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>
                <a:solidFill>
                  <a:schemeClr val="bg1"/>
                </a:solidFill>
              </a:rPr>
              <a:t>GLOBAL APPSEC DC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AB1E342-8510-4872-AC43-53227897D0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77" y="1657544"/>
            <a:ext cx="2610440" cy="2610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D2DD0A-1042-4FF8-9F8A-407CCCA302D2}"/>
              </a:ext>
            </a:extLst>
          </p:cNvPr>
          <p:cNvSpPr txBox="1"/>
          <p:nvPr userDrawn="1"/>
        </p:nvSpPr>
        <p:spPr>
          <a:xfrm>
            <a:off x="784362" y="4136872"/>
            <a:ext cx="4005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SCAN THE QR CODE TO COMPLETE THE SURVEY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24FCF-26C1-4EFC-9B7B-D6D0F5F52E0E}"/>
              </a:ext>
            </a:extLst>
          </p:cNvPr>
          <p:cNvSpPr txBox="1"/>
          <p:nvPr userDrawn="1"/>
        </p:nvSpPr>
        <p:spPr>
          <a:xfrm>
            <a:off x="-1" y="979705"/>
            <a:ext cx="5574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Rate this Session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6E69DCC-E264-46D9-8B77-1B3F2731C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556" y="2763077"/>
            <a:ext cx="6477000" cy="136207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B188E-7DDE-4EBB-A3E7-763A8E90A7F5}"/>
              </a:ext>
            </a:extLst>
          </p:cNvPr>
          <p:cNvSpPr txBox="1"/>
          <p:nvPr userDrawn="1"/>
        </p:nvSpPr>
        <p:spPr>
          <a:xfrm>
            <a:off x="6617804" y="4891968"/>
            <a:ext cx="5286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baseline="0"/>
              <a:t>Thank You!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F49F-8F0D-4C15-8333-AF66AA4EF23B}"/>
              </a:ext>
            </a:extLst>
          </p:cNvPr>
          <p:cNvSpPr txBox="1"/>
          <p:nvPr userDrawn="1"/>
        </p:nvSpPr>
        <p:spPr>
          <a:xfrm>
            <a:off x="2060714" y="6314660"/>
            <a:ext cx="304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044C8-C7C7-4719-B0D9-B34B06BA3A17}"/>
              </a:ext>
            </a:extLst>
          </p:cNvPr>
          <p:cNvSpPr txBox="1"/>
          <p:nvPr userDrawn="1"/>
        </p:nvSpPr>
        <p:spPr>
          <a:xfrm>
            <a:off x="-1" y="6596512"/>
            <a:ext cx="12192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OWASP, Open Web Application Security Project, Global AppSec and AppSec Days are Trademarks of the OWASP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8213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1A5176-211A-4FEB-912F-775F52466A6D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B5C7AA-81A5-482F-A56C-83B50A218DFE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86B665-28BF-4954-ADDA-8F4B12F95640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>
                  <a:solidFill>
                    <a:schemeClr val="bg1"/>
                  </a:solidFill>
                </a:rPr>
                <a:t>OWASP GLOBAL APPSEC - DC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5F84AD-67D6-4C74-8017-543FD39F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C5A9-8924-4015-96CE-EA6A7505B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616F1-48AA-4BB8-B512-FCE36B13D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AFC87-4037-47AF-8E07-F7B37B86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EE7855-AF2B-436F-BBAF-EF2E8E5CA468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ACF2D7-CD04-4EA5-93A1-19D0F3BB2B8A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0691C1-16E9-4E12-B013-2CE3C0F28E0C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>
                  <a:solidFill>
                    <a:schemeClr val="bg1"/>
                  </a:solidFill>
                </a:rPr>
                <a:t>OWASP GLOBAL APPSEC - DC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7AEC69-331C-4D16-89DD-9EA885D5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A7F5A-D813-4693-92C1-F3A128A3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D7BD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DF3F-0D19-4EB5-9C0B-E2E371E0A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B7B3C-51AB-4DB8-A97C-51C97B2D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D7BD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B998F-F3DB-42C3-B49E-11FAD11F2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B9901-DEF2-4FCB-AB6C-4F5EE2BB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4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E4ED14A-5533-422B-A97A-068C4F20A953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B2F269-560C-4DF5-8B82-21CB0B09254B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C0FAFF-8C07-453C-8AF2-C1829374FA09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>
                  <a:solidFill>
                    <a:schemeClr val="bg1"/>
                  </a:solidFill>
                </a:rPr>
                <a:t>OWASP GLOBAL APPSEC - DC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86E0D-3EEB-4C7C-8C2B-FD3201DB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659D-D9E1-4AD1-B784-F657A461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A1A63E-AD0A-4545-B3D6-21A0FB5A7D3C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DA4B9A-C02A-4D5D-8BA5-5B3D9F6EF45D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3C1633-BB1C-4D2C-90ED-157CD4B96558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>
                  <a:solidFill>
                    <a:schemeClr val="bg1"/>
                  </a:solidFill>
                </a:rPr>
                <a:t>OWASP GLOBAL APPSEC - DC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3F2F8-5454-47D9-B83D-8C628696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1FBB09-3D18-417A-9469-93337AA8D779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B4AB6C-CFC2-490F-A0E4-258A52E113CB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478930-E444-46B5-8892-43299CC235EA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>
                  <a:solidFill>
                    <a:schemeClr val="bg1"/>
                  </a:solidFill>
                </a:rPr>
                <a:t>OWASP GLOBAL APPSEC - DC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6C9CC7-08C9-464F-8BB7-1B57A6B4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F6DE1-3120-4E4D-A0B4-EED505EA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EB45B-D7FC-4F35-BFD2-24A52608D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3DFAE-807B-46A8-8B09-912FB33F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45BFF-DCE9-41BA-B315-3D785FE3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BE14B-47B5-4068-A445-9946739A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FD23-B4B2-4AC3-A5AF-F2FDB537F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ECA5-7111-45D8-9F9E-96FBB78E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6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DF5-4464-4005-8AE7-C72A750F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2D2D3-5495-4BAA-B678-A9F39DA7E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0405-33B0-4A9F-973F-1477BD057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E7186-87BE-4A02-AE47-A03F4F3FD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WASP_DC_Template_r3" id="{AEC5E708-B19D-495B-9C3E-C155799622C9}" vid="{BA55EC0B-2396-4CE2-A61A-2299084BC2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D50674ECA7045A28F7B790FC42FAC" ma:contentTypeVersion="10" ma:contentTypeDescription="Create a new document." ma:contentTypeScope="" ma:versionID="9fc3d38febf0044a190ca423e50be55d">
  <xsd:schema xmlns:xsd="http://www.w3.org/2001/XMLSchema" xmlns:xs="http://www.w3.org/2001/XMLSchema" xmlns:p="http://schemas.microsoft.com/office/2006/metadata/properties" xmlns:ns3="79fb6c79-f7ce-4a9d-9eb5-30b2e6d22ebb" xmlns:ns4="ede0ff5e-3a8b-4573-b07d-4be366e2cfe1" targetNamespace="http://schemas.microsoft.com/office/2006/metadata/properties" ma:root="true" ma:fieldsID="3532540ad30727fcf8b6c4834a2d3431" ns3:_="" ns4:_="">
    <xsd:import namespace="79fb6c79-f7ce-4a9d-9eb5-30b2e6d22ebb"/>
    <xsd:import namespace="ede0ff5e-3a8b-4573-b07d-4be366e2cf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b6c79-f7ce-4a9d-9eb5-30b2e6d22e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0ff5e-3a8b-4573-b07d-4be366e2cf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1EE3A9-61CD-46CC-B19E-C362B79E58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43BA48-5E48-45B5-A344-FB1D06B020FD}">
  <ds:schemaRefs>
    <ds:schemaRef ds:uri="79fb6c79-f7ce-4a9d-9eb5-30b2e6d22ebb"/>
    <ds:schemaRef ds:uri="ede0ff5e-3a8b-4573-b07d-4be366e2cf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C11F70B-B54A-4371-95E2-B2A50CCB20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McCamon</dc:creator>
  <cp:revision>2</cp:revision>
  <dcterms:created xsi:type="dcterms:W3CDTF">2019-08-24T02:05:32Z</dcterms:created>
  <dcterms:modified xsi:type="dcterms:W3CDTF">2019-08-24T03:47:15Z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0x010100F57D50674ECA7045A28F7B790FC42FAC</vt:lpwstr>
  </property>
</Properties>
</file>