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5D2B"/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5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06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A70A-F2DB-9F4C-99F1-5BE614564CB9}" type="datetimeFigureOut">
              <a:rPr lang="en-US" smtClean="0">
                <a:latin typeface="Arial" pitchFamily="34" charset="0"/>
              </a:rPr>
              <a:pPr/>
              <a:t>3/6/2016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A3BE-31E0-C941-975A-996AD1DEFDF4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31AF089-CFA2-0949-B174-A0D817FF28B1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2430503-779B-D542-BBAD-A27B1F4FDF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8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2894120"/>
            <a:ext cx="6123980" cy="796166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620" y="1851830"/>
            <a:ext cx="7724180" cy="8572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87910"/>
            <a:ext cx="7772400" cy="742950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6276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6F5D2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8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6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</Words>
  <Application>Microsoft Office PowerPoint</Application>
  <PresentationFormat>On-screen Show (16:9)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AppSec Europe 2016 template</dc:title>
  <dc:creator>OWASP AppSec Europe 2016</dc:creator>
  <dc:description>Background picture: This is Romaaaaa! (CC BY-NC-SA 2.0), https://flic.kr/p/8Xoxfq</dc:description>
  <cp:lastModifiedBy>Laura</cp:lastModifiedBy>
  <cp:revision>38</cp:revision>
  <dcterms:created xsi:type="dcterms:W3CDTF">2016-02-11T17:41:25Z</dcterms:created>
  <dcterms:modified xsi:type="dcterms:W3CDTF">2016-03-06T18:39:09Z</dcterms:modified>
</cp:coreProperties>
</file>