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9" r:id="rId2"/>
    <p:sldId id="304" r:id="rId3"/>
    <p:sldId id="265" r:id="rId4"/>
    <p:sldId id="31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B2B2B2"/>
    <a:srgbClr val="FF7401"/>
    <a:srgbClr val="FC9204"/>
    <a:srgbClr val="CC3300"/>
    <a:srgbClr val="FF3300"/>
    <a:srgbClr val="FFCC00"/>
    <a:srgbClr val="EB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756" autoAdjust="0"/>
  </p:normalViewPr>
  <p:slideViewPr>
    <p:cSldViewPr>
      <p:cViewPr varScale="1">
        <p:scale>
          <a:sx n="60" d="100"/>
          <a:sy n="60" d="100"/>
        </p:scale>
        <p:origin x="-1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#1" loCatId="list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/>
      <dgm:t>
        <a:bodyPr/>
        <a:lstStyle/>
        <a:p>
          <a:r>
            <a:rPr lang="en-US" b="1" dirty="0" smtClean="0"/>
            <a:t>A10: </a:t>
          </a:r>
          <a:r>
            <a:rPr lang="en-US" altLang="ja-JP" b="1" dirty="0" err="1" smtClean="0">
              <a:ea typeface="ＭＳ Ｐゴシック" pitchFamily="1" charset="-128"/>
            </a:rPr>
            <a:t>Unvalidated</a:t>
          </a:r>
          <a:r>
            <a:rPr lang="en-US" altLang="ja-JP" b="1" dirty="0" smtClean="0">
              <a:ea typeface="ＭＳ Ｐゴシック" pitchFamily="1" charset="-128"/>
            </a:rPr>
            <a:t> Redirects and Forwards</a:t>
          </a:r>
          <a:endParaRPr lang="en-US" b="1" dirty="0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FA4512F7-A63A-4F40-B5B4-6004D8EEA2E4}">
      <dgm:prSet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A7: Missing </a:t>
          </a:r>
          <a:r>
            <a:rPr lang="en-US" altLang="ja-JP" b="1" dirty="0" smtClean="0">
              <a:ea typeface="ＭＳ Ｐゴシック" pitchFamily="1" charset="-128"/>
            </a:rPr>
            <a:t>Function Level Access Control</a:t>
          </a:r>
          <a:endParaRPr lang="en-US" b="1" dirty="0"/>
        </a:p>
      </dgm:t>
    </dgm:pt>
    <dgm:pt modelId="{F7E858A2-0BF8-451A-8FF3-814E21CFC0A2}" type="sibTrans" cxnId="{A25FC508-31D3-47AB-B526-F240B6F5C2DF}">
      <dgm:prSet/>
      <dgm:spPr/>
      <dgm:t>
        <a:bodyPr/>
        <a:lstStyle/>
        <a:p>
          <a:endParaRPr lang="en-US"/>
        </a:p>
      </dgm:t>
    </dgm:pt>
    <dgm:pt modelId="{D53CD27D-BDD3-444C-AE6A-2311E83F246A}" type="parTrans" cxnId="{A25FC508-31D3-47AB-B526-F240B6F5C2DF}">
      <dgm:prSet/>
      <dgm:spPr/>
      <dgm:t>
        <a:bodyPr/>
        <a:lstStyle/>
        <a:p>
          <a:endParaRPr lang="en-US"/>
        </a:p>
      </dgm:t>
    </dgm:pt>
    <dgm:pt modelId="{8BCDC084-67CA-4889-BB16-FDAA18262BAD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A6: Sensitive Data Exposure</a:t>
          </a:r>
        </a:p>
      </dgm:t>
    </dgm:pt>
    <dgm:pt modelId="{C306F358-4A0E-4076-9570-D654E65D82B2}" type="sibTrans" cxnId="{87367C5A-800E-4ABA-8B2B-CF70A5C89137}">
      <dgm:prSet/>
      <dgm:spPr/>
      <dgm:t>
        <a:bodyPr/>
        <a:lstStyle/>
        <a:p>
          <a:endParaRPr lang="en-US"/>
        </a:p>
      </dgm:t>
    </dgm:pt>
    <dgm:pt modelId="{DFCC82B9-B307-4045-991F-0A63623D1F34}" type="parTrans" cxnId="{87367C5A-800E-4ABA-8B2B-CF70A5C89137}">
      <dgm:prSet/>
      <dgm:spPr/>
      <dgm:t>
        <a:bodyPr/>
        <a:lstStyle/>
        <a:p>
          <a:endParaRPr lang="en-US"/>
        </a:p>
      </dgm:t>
    </dgm:pt>
    <dgm:pt modelId="{C1059736-A6E2-4762-8F49-0456CD8B7C69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lang="en-US" b="1" dirty="0" smtClean="0"/>
            <a:t>Security Misconfiguration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C998CC39-D1D3-43DE-8252-4B94A9279E42}" type="sibTrans" cxnId="{63E0B01F-E6B0-4341-846D-AEB7BCF19307}">
      <dgm:prSet/>
      <dgm:spPr/>
      <dgm:t>
        <a:bodyPr/>
        <a:lstStyle/>
        <a:p>
          <a:endParaRPr lang="en-US"/>
        </a:p>
      </dgm:t>
    </dgm:pt>
    <dgm:pt modelId="{DBCB215F-2702-4FBF-9B10-EE479A00694C}" type="parTrans" cxnId="{63E0B01F-E6B0-4341-846D-AEB7BCF19307}">
      <dgm:prSet/>
      <dgm:spPr/>
      <dgm:t>
        <a:bodyPr/>
        <a:lstStyle/>
        <a:p>
          <a:endParaRPr lang="en-US"/>
        </a:p>
      </dgm:t>
    </dgm:pt>
    <dgm:pt modelId="{05B6A14E-A58A-427E-80F5-495E20005676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A3:Cross-Site Scripting (XSS)</a:t>
          </a:r>
        </a:p>
      </dgm:t>
    </dgm:pt>
    <dgm:pt modelId="{E232C4F9-D265-42B7-A469-2C93E3FE3984}" type="sibTrans" cxnId="{AE4E6705-38DF-4ECA-80E1-760699C4E255}">
      <dgm:prSet/>
      <dgm:spPr/>
      <dgm:t>
        <a:bodyPr/>
        <a:lstStyle/>
        <a:p>
          <a:endParaRPr lang="en-US"/>
        </a:p>
      </dgm:t>
    </dgm:pt>
    <dgm:pt modelId="{2F9BC56F-924A-4353-9F8F-40E52BE6F39F}" type="parTrans" cxnId="{AE4E6705-38DF-4ECA-80E1-760699C4E255}">
      <dgm:prSet/>
      <dgm:spPr/>
      <dgm:t>
        <a:bodyPr/>
        <a:lstStyle/>
        <a:p>
          <a:endParaRPr lang="en-US"/>
        </a:p>
      </dgm:t>
    </dgm:pt>
    <dgm:pt modelId="{267067DC-F960-471F-8C6E-E0A998CDE8CA}">
      <dgm:prSet phldrT="[Text]"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b="1" dirty="0" smtClean="0">
              <a:ea typeface="ＭＳ Ｐゴシック" pitchFamily="1" charset="-128"/>
            </a:rPr>
            <a:t>Broken Authentication and Session Management</a:t>
          </a:r>
          <a:endParaRPr lang="en-US" b="1" dirty="0"/>
        </a:p>
      </dgm:t>
    </dgm:pt>
    <dgm:pt modelId="{D761F71C-31BB-498F-A08E-70F30EB51CB4}" type="parTrans" cxnId="{376E3F9D-D0A5-4750-A982-6A39581A8CFA}">
      <dgm:prSet/>
      <dgm:spPr/>
      <dgm:t>
        <a:bodyPr/>
        <a:lstStyle/>
        <a:p>
          <a:endParaRPr lang="en-US"/>
        </a:p>
      </dgm:t>
    </dgm:pt>
    <dgm:pt modelId="{21C97EC3-34E8-4C93-8686-60A47A9C2802}" type="sibTrans" cxnId="{376E3F9D-D0A5-4750-A982-6A39581A8CFA}">
      <dgm:prSet/>
      <dgm:spPr/>
      <dgm:t>
        <a:bodyPr/>
        <a:lstStyle/>
        <a:p>
          <a:endParaRPr lang="en-US"/>
        </a:p>
      </dgm:t>
    </dgm:pt>
    <dgm:pt modelId="{4F33ADAD-0E7A-4CC4-926A-E1D695B40CC0}">
      <dgm:prSet/>
      <dgm:spPr/>
      <dgm:t>
        <a:bodyPr/>
        <a:lstStyle/>
        <a:p>
          <a:r>
            <a:rPr lang="en-US" b="1" dirty="0" smtClean="0"/>
            <a:t>A8: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</a:t>
          </a:r>
          <a:endParaRPr lang="en-US" b="1" dirty="0"/>
        </a:p>
      </dgm:t>
    </dgm:pt>
    <dgm:pt modelId="{E7A793B8-03F9-44FB-B548-E39857E00497}" type="parTrans" cxnId="{76CF4293-369C-41CD-B754-A785EFCB9622}">
      <dgm:prSet/>
      <dgm:spPr/>
      <dgm:t>
        <a:bodyPr/>
        <a:lstStyle/>
        <a:p>
          <a:endParaRPr lang="en-US"/>
        </a:p>
      </dgm:t>
    </dgm:pt>
    <dgm:pt modelId="{91422C4A-3296-4DFB-AE5C-9EA4E27DD597}" type="sibTrans" cxnId="{76CF4293-369C-41CD-B754-A785EFCB9622}">
      <dgm:prSet/>
      <dgm:spPr/>
      <dgm:t>
        <a:bodyPr/>
        <a:lstStyle/>
        <a:p>
          <a:endParaRPr lang="en-US"/>
        </a:p>
      </dgm:t>
    </dgm:pt>
    <dgm:pt modelId="{1425CBBF-4498-4BCE-BC74-DC76A4124027}">
      <dgm:prSet/>
      <dgm:spPr>
        <a:solidFill>
          <a:srgbClr val="FF0000"/>
        </a:solidFill>
      </dgm:spPr>
      <dgm:t>
        <a:bodyPr/>
        <a:lstStyle/>
        <a:p>
          <a:r>
            <a:rPr lang="en-US" altLang="ja-JP" b="1" dirty="0" smtClean="0">
              <a:ea typeface="ＭＳ Ｐゴシック" pitchFamily="1" charset="-128"/>
            </a:rPr>
            <a:t>A9: </a:t>
          </a:r>
          <a:r>
            <a:rPr lang="en-US" b="1" i="0" u="none" dirty="0" smtClean="0"/>
            <a:t>Using Known Vulnerable Components</a:t>
          </a:r>
          <a:endParaRPr lang="en-US" b="1" dirty="0"/>
        </a:p>
      </dgm:t>
    </dgm:pt>
    <dgm:pt modelId="{19134321-D03B-461B-8751-7D003E0AC7D7}" type="parTrans" cxnId="{5A3A9910-884E-4824-B114-A7BC95B09EB8}">
      <dgm:prSet/>
      <dgm:spPr/>
      <dgm:t>
        <a:bodyPr/>
        <a:lstStyle/>
        <a:p>
          <a:pPr latinLnBrk="1"/>
          <a:endParaRPr lang="ko-KR" altLang="en-US"/>
        </a:p>
      </dgm:t>
    </dgm:pt>
    <dgm:pt modelId="{666FBC44-2286-4F44-B1F4-A1DAA3A49E32}" type="sibTrans" cxnId="{5A3A9910-884E-4824-B114-A7BC95B09EB8}">
      <dgm:prSet/>
      <dgm:spPr/>
      <dgm:t>
        <a:bodyPr/>
        <a:lstStyle/>
        <a:p>
          <a:pPr latinLnBrk="1"/>
          <a:endParaRPr lang="ko-KR" altLang="en-US"/>
        </a:p>
      </dgm:t>
    </dgm:pt>
    <dgm:pt modelId="{3CAFFFA4-3AEB-462E-982E-851405DEEE2C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61A177FF-666A-4258-A8FB-9F7148EB27B7}" type="parTrans" cxnId="{6CACEAEC-BA13-4D53-99BF-771297C776E6}">
      <dgm:prSet/>
      <dgm:spPr/>
      <dgm:t>
        <a:bodyPr/>
        <a:lstStyle/>
        <a:p>
          <a:pPr latinLnBrk="1"/>
          <a:endParaRPr lang="ko-KR" altLang="en-US"/>
        </a:p>
      </dgm:t>
    </dgm:pt>
    <dgm:pt modelId="{58DEDC96-6D92-428A-9F0F-433560D0688E}" type="sibTrans" cxnId="{6CACEAEC-BA13-4D53-99BF-771297C776E6}">
      <dgm:prSet/>
      <dgm:spPr/>
      <dgm:t>
        <a:bodyPr/>
        <a:lstStyle/>
        <a:p>
          <a:pPr latinLnBrk="1"/>
          <a:endParaRPr lang="ko-KR" altLang="en-US"/>
        </a:p>
      </dgm:t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A79777C-83D7-4A20-8C72-9B06E33970B3}" type="pres">
      <dgm:prSet presAssocID="{267067DC-F960-471F-8C6E-E0A998CDE8C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AF65-B6FE-4008-8A2F-CDD834EC50CF}" type="pres">
      <dgm:prSet presAssocID="{21C97EC3-34E8-4C93-8686-60A47A9C2802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049F4145-C84A-42C6-8C4A-A73F5D1F13B1}" type="pres">
      <dgm:prSet presAssocID="{05B6A14E-A58A-427E-80F5-495E20005676}" presName="node" presStyleLbl="node1" presStyleIdx="2" presStyleCnt="10" custLinFactNeighborX="-163" custLinFactNeighborY="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38806-E393-4882-A18C-F18C628330C0}" type="pres">
      <dgm:prSet presAssocID="{E232C4F9-D265-42B7-A469-2C93E3FE3984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869509E3-9B68-4AE6-8CFE-DBF48C633905}" type="pres">
      <dgm:prSet presAssocID="{3CAFFFA4-3AEB-462E-982E-851405DEEE2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7F9F1-E6A7-442E-98E5-D0A7EE400E40}" type="pres">
      <dgm:prSet presAssocID="{58DEDC96-6D92-428A-9F0F-433560D0688E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E75F8F30-3FA0-429A-A777-BC11F620C600}" type="pres">
      <dgm:prSet presAssocID="{C1059736-A6E2-4762-8F49-0456CD8B7C6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463B-623E-4AEB-A7DB-47178B6C71AF}" type="pres">
      <dgm:prSet presAssocID="{C998CC39-D1D3-43DE-8252-4B94A9279E42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764C6158-AD60-4271-9C65-2ABDF85CAA50}" type="pres">
      <dgm:prSet presAssocID="{8BCDC084-67CA-4889-BB16-FDAA18262BA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7B39-8E48-404A-8551-E175E2765349}" type="pres">
      <dgm:prSet presAssocID="{C306F358-4A0E-4076-9570-D654E65D82B2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EA75EA57-6CCA-4563-87BD-023630ABCFA8}" type="pres">
      <dgm:prSet presAssocID="{FA4512F7-A63A-4F40-B5B4-6004D8EEA2E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A4703-D8B9-4D1C-8A2E-D5D54AE747D3}" type="pres">
      <dgm:prSet presAssocID="{F7E858A2-0BF8-451A-8FF3-814E21CFC0A2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41C906C3-FECE-4AA6-9B2E-E742275892E7}" type="pres">
      <dgm:prSet presAssocID="{4F33ADAD-0E7A-4CC4-926A-E1D695B40CC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C9BA1-2FE2-4A13-AE32-C8596A65EAFD}" type="pres">
      <dgm:prSet presAssocID="{91422C4A-3296-4DFB-AE5C-9EA4E27DD597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0E5BD108-059F-48AE-801C-18529182DE42}" type="pres">
      <dgm:prSet presAssocID="{1425CBBF-4498-4BCE-BC74-DC76A412402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16691-C99F-4C33-BA9A-69AB3E50019C}" type="pres">
      <dgm:prSet presAssocID="{666FBC44-2286-4F44-B1F4-A1DAA3A49E32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8B200D-81E7-4F72-84A3-65C91FE44C2A}" type="presOf" srcId="{267281CF-8B67-4D2B-AFDC-72ADEAA7440C}" destId="{E1CE3EE4-2936-4D8B-92A3-E104BE0FAA24}" srcOrd="0" destOrd="0" presId="urn:microsoft.com/office/officeart/2005/8/layout/default#1"/>
    <dgm:cxn modelId="{0A6151C5-3883-4C0B-A430-A22225DE55F8}" type="presOf" srcId="{05B6A14E-A58A-427E-80F5-495E20005676}" destId="{049F4145-C84A-42C6-8C4A-A73F5D1F13B1}" srcOrd="0" destOrd="0" presId="urn:microsoft.com/office/officeart/2005/8/layout/default#1"/>
    <dgm:cxn modelId="{76CF4293-369C-41CD-B754-A785EFCB9622}" srcId="{267281CF-8B67-4D2B-AFDC-72ADEAA7440C}" destId="{4F33ADAD-0E7A-4CC4-926A-E1D695B40CC0}" srcOrd="7" destOrd="0" parTransId="{E7A793B8-03F9-44FB-B548-E39857E00497}" sibTransId="{91422C4A-3296-4DFB-AE5C-9EA4E27DD597}"/>
    <dgm:cxn modelId="{C27F1602-9010-4909-8A60-5B972B117475}" type="presOf" srcId="{4F33ADAD-0E7A-4CC4-926A-E1D695B40CC0}" destId="{41C906C3-FECE-4AA6-9B2E-E742275892E7}" srcOrd="0" destOrd="0" presId="urn:microsoft.com/office/officeart/2005/8/layout/default#1"/>
    <dgm:cxn modelId="{8D581339-D02C-4EDE-A4DD-B77AC6507744}" type="presOf" srcId="{C1059736-A6E2-4762-8F49-0456CD8B7C69}" destId="{E75F8F30-3FA0-429A-A777-BC11F620C600}" srcOrd="0" destOrd="0" presId="urn:microsoft.com/office/officeart/2005/8/layout/default#1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4D964251-BC19-41F0-A13D-1680F88EB0F6}" type="presOf" srcId="{FA4512F7-A63A-4F40-B5B4-6004D8EEA2E4}" destId="{EA75EA57-6CCA-4563-87BD-023630ABCFA8}" srcOrd="0" destOrd="0" presId="urn:microsoft.com/office/officeart/2005/8/layout/default#1"/>
    <dgm:cxn modelId="{63E0B01F-E6B0-4341-846D-AEB7BCF19307}" srcId="{267281CF-8B67-4D2B-AFDC-72ADEAA7440C}" destId="{C1059736-A6E2-4762-8F49-0456CD8B7C69}" srcOrd="4" destOrd="0" parTransId="{DBCB215F-2702-4FBF-9B10-EE479A00694C}" sibTransId="{C998CC39-D1D3-43DE-8252-4B94A9279E42}"/>
    <dgm:cxn modelId="{10B5AC26-1235-43EB-B26B-8869CE8FDEB2}" type="presOf" srcId="{64169CBD-621B-41AC-8098-190EB836285B}" destId="{AD2E9B06-A06B-443C-83A3-58564550A9C4}" srcOrd="0" destOrd="0" presId="urn:microsoft.com/office/officeart/2005/8/layout/default#1"/>
    <dgm:cxn modelId="{B6FEFA30-5474-4F4A-AFEC-D88033A7ADDB}" type="presOf" srcId="{267067DC-F960-471F-8C6E-E0A998CDE8CA}" destId="{BA79777C-83D7-4A20-8C72-9B06E33970B3}" srcOrd="0" destOrd="0" presId="urn:microsoft.com/office/officeart/2005/8/layout/default#1"/>
    <dgm:cxn modelId="{6CACEAEC-BA13-4D53-99BF-771297C776E6}" srcId="{267281CF-8B67-4D2B-AFDC-72ADEAA7440C}" destId="{3CAFFFA4-3AEB-462E-982E-851405DEEE2C}" srcOrd="3" destOrd="0" parTransId="{61A177FF-666A-4258-A8FB-9F7148EB27B7}" sibTransId="{58DEDC96-6D92-428A-9F0F-433560D0688E}"/>
    <dgm:cxn modelId="{513BC533-61F9-4CA6-9929-287B03A59F44}" type="presOf" srcId="{1425CBBF-4498-4BCE-BC74-DC76A4124027}" destId="{0E5BD108-059F-48AE-801C-18529182DE42}" srcOrd="0" destOrd="0" presId="urn:microsoft.com/office/officeart/2005/8/layout/default#1"/>
    <dgm:cxn modelId="{E424B67A-1516-48BB-8AD5-AEC5218D8BD7}" type="presOf" srcId="{8BCDC084-67CA-4889-BB16-FDAA18262BAD}" destId="{764C6158-AD60-4271-9C65-2ABDF85CAA50}" srcOrd="0" destOrd="0" presId="urn:microsoft.com/office/officeart/2005/8/layout/default#1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24ABD8A4-CF30-48A0-A30D-D9C4B1557D76}" type="presOf" srcId="{231AA091-BC50-4CB1-B212-84DF97C37E43}" destId="{AB8EC8CA-2DD9-43B0-BAC8-DBF5D6A86196}" srcOrd="0" destOrd="0" presId="urn:microsoft.com/office/officeart/2005/8/layout/default#1"/>
    <dgm:cxn modelId="{A25FC508-31D3-47AB-B526-F240B6F5C2DF}" srcId="{267281CF-8B67-4D2B-AFDC-72ADEAA7440C}" destId="{FA4512F7-A63A-4F40-B5B4-6004D8EEA2E4}" srcOrd="6" destOrd="0" parTransId="{D53CD27D-BDD3-444C-AE6A-2311E83F246A}" sibTransId="{F7E858A2-0BF8-451A-8FF3-814E21CFC0A2}"/>
    <dgm:cxn modelId="{29BA3FED-44BE-420D-8CA4-E4EB3F3D7811}" type="presOf" srcId="{3CAFFFA4-3AEB-462E-982E-851405DEEE2C}" destId="{869509E3-9B68-4AE6-8CFE-DBF48C633905}" srcOrd="0" destOrd="0" presId="urn:microsoft.com/office/officeart/2005/8/layout/default#1"/>
    <dgm:cxn modelId="{5A3A9910-884E-4824-B114-A7BC95B09EB8}" srcId="{267281CF-8B67-4D2B-AFDC-72ADEAA7440C}" destId="{1425CBBF-4498-4BCE-BC74-DC76A4124027}" srcOrd="8" destOrd="0" parTransId="{19134321-D03B-461B-8751-7D003E0AC7D7}" sibTransId="{666FBC44-2286-4F44-B1F4-A1DAA3A49E32}"/>
    <dgm:cxn modelId="{AE4E6705-38DF-4ECA-80E1-760699C4E255}" srcId="{267281CF-8B67-4D2B-AFDC-72ADEAA7440C}" destId="{05B6A14E-A58A-427E-80F5-495E20005676}" srcOrd="2" destOrd="0" parTransId="{2F9BC56F-924A-4353-9F8F-40E52BE6F39F}" sibTransId="{E232C4F9-D265-42B7-A469-2C93E3FE3984}"/>
    <dgm:cxn modelId="{87367C5A-800E-4ABA-8B2B-CF70A5C89137}" srcId="{267281CF-8B67-4D2B-AFDC-72ADEAA7440C}" destId="{8BCDC084-67CA-4889-BB16-FDAA18262BAD}" srcOrd="5" destOrd="0" parTransId="{DFCC82B9-B307-4045-991F-0A63623D1F34}" sibTransId="{C306F358-4A0E-4076-9570-D654E65D82B2}"/>
    <dgm:cxn modelId="{376E3F9D-D0A5-4750-A982-6A39581A8CFA}" srcId="{267281CF-8B67-4D2B-AFDC-72ADEAA7440C}" destId="{267067DC-F960-471F-8C6E-E0A998CDE8CA}" srcOrd="1" destOrd="0" parTransId="{D761F71C-31BB-498F-A08E-70F30EB51CB4}" sibTransId="{21C97EC3-34E8-4C93-8686-60A47A9C2802}"/>
    <dgm:cxn modelId="{EAC2D4F6-A053-4305-A41E-70348CC4AD42}" type="presParOf" srcId="{E1CE3EE4-2936-4D8B-92A3-E104BE0FAA24}" destId="{AD2E9B06-A06B-443C-83A3-58564550A9C4}" srcOrd="0" destOrd="0" presId="urn:microsoft.com/office/officeart/2005/8/layout/default#1"/>
    <dgm:cxn modelId="{8ACD45F4-A837-470A-9802-301B16A75D78}" type="presParOf" srcId="{E1CE3EE4-2936-4D8B-92A3-E104BE0FAA24}" destId="{A30A05D7-A3A0-471E-BE40-D9A5641B2C43}" srcOrd="1" destOrd="0" presId="urn:microsoft.com/office/officeart/2005/8/layout/default#1"/>
    <dgm:cxn modelId="{F063E2CE-4448-4956-B343-E8A9358EE28B}" type="presParOf" srcId="{E1CE3EE4-2936-4D8B-92A3-E104BE0FAA24}" destId="{BA79777C-83D7-4A20-8C72-9B06E33970B3}" srcOrd="2" destOrd="0" presId="urn:microsoft.com/office/officeart/2005/8/layout/default#1"/>
    <dgm:cxn modelId="{A5F89263-2E65-4993-9AC1-A8D30450EFA3}" type="presParOf" srcId="{E1CE3EE4-2936-4D8B-92A3-E104BE0FAA24}" destId="{8507AF65-B6FE-4008-8A2F-CDD834EC50CF}" srcOrd="3" destOrd="0" presId="urn:microsoft.com/office/officeart/2005/8/layout/default#1"/>
    <dgm:cxn modelId="{F55542F3-09BF-4A3B-80A0-452D98F930F7}" type="presParOf" srcId="{E1CE3EE4-2936-4D8B-92A3-E104BE0FAA24}" destId="{049F4145-C84A-42C6-8C4A-A73F5D1F13B1}" srcOrd="4" destOrd="0" presId="urn:microsoft.com/office/officeart/2005/8/layout/default#1"/>
    <dgm:cxn modelId="{169379E3-5B5A-4DDC-96DF-F608A77F8231}" type="presParOf" srcId="{E1CE3EE4-2936-4D8B-92A3-E104BE0FAA24}" destId="{83238806-E393-4882-A18C-F18C628330C0}" srcOrd="5" destOrd="0" presId="urn:microsoft.com/office/officeart/2005/8/layout/default#1"/>
    <dgm:cxn modelId="{3FC5EE08-A466-4BFE-A7BC-615772683E91}" type="presParOf" srcId="{E1CE3EE4-2936-4D8B-92A3-E104BE0FAA24}" destId="{869509E3-9B68-4AE6-8CFE-DBF48C633905}" srcOrd="6" destOrd="0" presId="urn:microsoft.com/office/officeart/2005/8/layout/default#1"/>
    <dgm:cxn modelId="{007C998E-455C-4DC4-815B-4C76F7868476}" type="presParOf" srcId="{E1CE3EE4-2936-4D8B-92A3-E104BE0FAA24}" destId="{D6A7F9F1-E6A7-442E-98E5-D0A7EE400E40}" srcOrd="7" destOrd="0" presId="urn:microsoft.com/office/officeart/2005/8/layout/default#1"/>
    <dgm:cxn modelId="{2366561E-F36E-4152-B13A-B7F0AA7B31FD}" type="presParOf" srcId="{E1CE3EE4-2936-4D8B-92A3-E104BE0FAA24}" destId="{E75F8F30-3FA0-429A-A777-BC11F620C600}" srcOrd="8" destOrd="0" presId="urn:microsoft.com/office/officeart/2005/8/layout/default#1"/>
    <dgm:cxn modelId="{6618D76A-9DF8-41E6-ACDE-7CE54DB61C97}" type="presParOf" srcId="{E1CE3EE4-2936-4D8B-92A3-E104BE0FAA24}" destId="{52B5463B-623E-4AEB-A7DB-47178B6C71AF}" srcOrd="9" destOrd="0" presId="urn:microsoft.com/office/officeart/2005/8/layout/default#1"/>
    <dgm:cxn modelId="{DE1A560C-283B-40A5-BB45-9FFA9B406476}" type="presParOf" srcId="{E1CE3EE4-2936-4D8B-92A3-E104BE0FAA24}" destId="{764C6158-AD60-4271-9C65-2ABDF85CAA50}" srcOrd="10" destOrd="0" presId="urn:microsoft.com/office/officeart/2005/8/layout/default#1"/>
    <dgm:cxn modelId="{48E65281-C88B-4CD8-B9EE-721F2EFF305F}" type="presParOf" srcId="{E1CE3EE4-2936-4D8B-92A3-E104BE0FAA24}" destId="{14B07B39-8E48-404A-8551-E175E2765349}" srcOrd="11" destOrd="0" presId="urn:microsoft.com/office/officeart/2005/8/layout/default#1"/>
    <dgm:cxn modelId="{50DC8C70-EE32-4093-AB4E-3883A020F32A}" type="presParOf" srcId="{E1CE3EE4-2936-4D8B-92A3-E104BE0FAA24}" destId="{EA75EA57-6CCA-4563-87BD-023630ABCFA8}" srcOrd="12" destOrd="0" presId="urn:microsoft.com/office/officeart/2005/8/layout/default#1"/>
    <dgm:cxn modelId="{3946578D-F6A0-4453-91C7-B65D48FB446B}" type="presParOf" srcId="{E1CE3EE4-2936-4D8B-92A3-E104BE0FAA24}" destId="{3D5A4703-D8B9-4D1C-8A2E-D5D54AE747D3}" srcOrd="13" destOrd="0" presId="urn:microsoft.com/office/officeart/2005/8/layout/default#1"/>
    <dgm:cxn modelId="{37E0EF93-EAE4-4152-AF6C-647254473E3C}" type="presParOf" srcId="{E1CE3EE4-2936-4D8B-92A3-E104BE0FAA24}" destId="{41C906C3-FECE-4AA6-9B2E-E742275892E7}" srcOrd="14" destOrd="0" presId="urn:microsoft.com/office/officeart/2005/8/layout/default#1"/>
    <dgm:cxn modelId="{C8D10F1B-E252-4FB1-8E10-309E8FDE1A97}" type="presParOf" srcId="{E1CE3EE4-2936-4D8B-92A3-E104BE0FAA24}" destId="{8ECC9BA1-2FE2-4A13-AE32-C8596A65EAFD}" srcOrd="15" destOrd="0" presId="urn:microsoft.com/office/officeart/2005/8/layout/default#1"/>
    <dgm:cxn modelId="{D91C9A85-4DA6-44A4-A1CF-129DC8ED706D}" type="presParOf" srcId="{E1CE3EE4-2936-4D8B-92A3-E104BE0FAA24}" destId="{0E5BD108-059F-48AE-801C-18529182DE42}" srcOrd="16" destOrd="0" presId="urn:microsoft.com/office/officeart/2005/8/layout/default#1"/>
    <dgm:cxn modelId="{C8B7DA38-EC91-4818-A3C9-0031C10C68E9}" type="presParOf" srcId="{E1CE3EE4-2936-4D8B-92A3-E104BE0FAA24}" destId="{11F16691-C99F-4C33-BA9A-69AB3E50019C}" srcOrd="17" destOrd="0" presId="urn:microsoft.com/office/officeart/2005/8/layout/default#1"/>
    <dgm:cxn modelId="{320EF906-C4C7-4F86-9FF9-262CBF9962B3}" type="presParOf" srcId="{E1CE3EE4-2936-4D8B-92A3-E104BE0FAA24}" destId="{AB8EC8CA-2DD9-43B0-BAC8-DBF5D6A86196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E9B06-A06B-443C-83A3-58564550A9C4}">
      <dsp:nvSpPr>
        <dsp:cNvPr id="0" name=""/>
        <dsp:cNvSpPr/>
      </dsp:nvSpPr>
      <dsp:spPr>
        <a:xfrm>
          <a:off x="2611" y="397222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sz="1800" b="1" kern="1200" dirty="0"/>
        </a:p>
      </dsp:txBody>
      <dsp:txXfrm>
        <a:off x="2611" y="397222"/>
        <a:ext cx="2072133" cy="1243280"/>
      </dsp:txXfrm>
    </dsp:sp>
    <dsp:sp modelId="{BA79777C-83D7-4A20-8C72-9B06E33970B3}">
      <dsp:nvSpPr>
        <dsp:cNvPr id="0" name=""/>
        <dsp:cNvSpPr/>
      </dsp:nvSpPr>
      <dsp:spPr>
        <a:xfrm>
          <a:off x="2281959" y="397222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sz="1800" b="1" kern="1200" dirty="0" smtClean="0">
              <a:ea typeface="ＭＳ Ｐゴシック" pitchFamily="1" charset="-128"/>
            </a:rPr>
            <a:t>Broken Authentication and Session Management</a:t>
          </a:r>
          <a:endParaRPr lang="en-US" sz="1800" b="1" kern="1200" dirty="0"/>
        </a:p>
      </dsp:txBody>
      <dsp:txXfrm>
        <a:off x="2281959" y="397222"/>
        <a:ext cx="2072133" cy="1243280"/>
      </dsp:txXfrm>
    </dsp:sp>
    <dsp:sp modelId="{049F4145-C84A-42C6-8C4A-A73F5D1F13B1}">
      <dsp:nvSpPr>
        <dsp:cNvPr id="0" name=""/>
        <dsp:cNvSpPr/>
      </dsp:nvSpPr>
      <dsp:spPr>
        <a:xfrm>
          <a:off x="4557929" y="399808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A3:Cross-Site Scripting (XSS)</a:t>
          </a:r>
        </a:p>
      </dsp:txBody>
      <dsp:txXfrm>
        <a:off x="4557929" y="399808"/>
        <a:ext cx="2072133" cy="1243280"/>
      </dsp:txXfrm>
    </dsp:sp>
    <dsp:sp modelId="{869509E3-9B68-4AE6-8CFE-DBF48C633905}">
      <dsp:nvSpPr>
        <dsp:cNvPr id="0" name=""/>
        <dsp:cNvSpPr/>
      </dsp:nvSpPr>
      <dsp:spPr>
        <a:xfrm>
          <a:off x="6840654" y="397222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6840654" y="397222"/>
        <a:ext cx="2072133" cy="1243280"/>
      </dsp:txXfrm>
    </dsp:sp>
    <dsp:sp modelId="{E75F8F30-3FA0-429A-A777-BC11F620C600}">
      <dsp:nvSpPr>
        <dsp:cNvPr id="0" name=""/>
        <dsp:cNvSpPr/>
      </dsp:nvSpPr>
      <dsp:spPr>
        <a:xfrm>
          <a:off x="2611" y="1847715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lang="en-US" sz="1800" b="1" kern="1200" dirty="0" smtClean="0"/>
            <a:t>Security Misconfiguration</a:t>
          </a:r>
          <a:endParaRPr kumimoji="0" lang="en-US" sz="18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611" y="1847715"/>
        <a:ext cx="2072133" cy="1243280"/>
      </dsp:txXfrm>
    </dsp:sp>
    <dsp:sp modelId="{764C6158-AD60-4271-9C65-2ABDF85CAA50}">
      <dsp:nvSpPr>
        <dsp:cNvPr id="0" name=""/>
        <dsp:cNvSpPr/>
      </dsp:nvSpPr>
      <dsp:spPr>
        <a:xfrm>
          <a:off x="2281959" y="1847715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A6: Sensitive Data Exposure</a:t>
          </a:r>
        </a:p>
      </dsp:txBody>
      <dsp:txXfrm>
        <a:off x="2281959" y="1847715"/>
        <a:ext cx="2072133" cy="1243280"/>
      </dsp:txXfrm>
    </dsp:sp>
    <dsp:sp modelId="{EA75EA57-6CCA-4563-87BD-023630ABCFA8}">
      <dsp:nvSpPr>
        <dsp:cNvPr id="0" name=""/>
        <dsp:cNvSpPr/>
      </dsp:nvSpPr>
      <dsp:spPr>
        <a:xfrm>
          <a:off x="4561306" y="1847715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A7: Missing </a:t>
          </a:r>
          <a:r>
            <a:rPr lang="en-US" altLang="ja-JP" sz="1800" b="1" kern="1200" dirty="0" smtClean="0">
              <a:ea typeface="ＭＳ Ｐゴシック" pitchFamily="1" charset="-128"/>
            </a:rPr>
            <a:t>Function Level Access Control</a:t>
          </a:r>
          <a:endParaRPr lang="en-US" sz="1800" b="1" kern="1200" dirty="0"/>
        </a:p>
      </dsp:txBody>
      <dsp:txXfrm>
        <a:off x="4561306" y="1847715"/>
        <a:ext cx="2072133" cy="1243280"/>
      </dsp:txXfrm>
    </dsp:sp>
    <dsp:sp modelId="{41C906C3-FECE-4AA6-9B2E-E742275892E7}">
      <dsp:nvSpPr>
        <dsp:cNvPr id="0" name=""/>
        <dsp:cNvSpPr/>
      </dsp:nvSpPr>
      <dsp:spPr>
        <a:xfrm>
          <a:off x="6840654" y="1847715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A8: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</a:t>
          </a:r>
          <a:endParaRPr lang="en-US" sz="1800" b="1" kern="1200" dirty="0"/>
        </a:p>
      </dsp:txBody>
      <dsp:txXfrm>
        <a:off x="6840654" y="1847715"/>
        <a:ext cx="2072133" cy="1243280"/>
      </dsp:txXfrm>
    </dsp:sp>
    <dsp:sp modelId="{0E5BD108-059F-48AE-801C-18529182DE42}">
      <dsp:nvSpPr>
        <dsp:cNvPr id="0" name=""/>
        <dsp:cNvSpPr/>
      </dsp:nvSpPr>
      <dsp:spPr>
        <a:xfrm>
          <a:off x="2281959" y="3298209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800" b="1" kern="1200" dirty="0" smtClean="0">
              <a:ea typeface="ＭＳ Ｐゴシック" pitchFamily="1" charset="-128"/>
            </a:rPr>
            <a:t>A9: </a:t>
          </a:r>
          <a:r>
            <a:rPr lang="en-US" sz="1800" b="1" i="0" u="none" kern="1200" dirty="0" smtClean="0"/>
            <a:t>Using Known Vulnerable Components</a:t>
          </a:r>
          <a:endParaRPr lang="en-US" sz="1800" b="1" kern="1200" dirty="0"/>
        </a:p>
      </dsp:txBody>
      <dsp:txXfrm>
        <a:off x="2281959" y="3298209"/>
        <a:ext cx="2072133" cy="1243280"/>
      </dsp:txXfrm>
    </dsp:sp>
    <dsp:sp modelId="{AB8EC8CA-2DD9-43B0-BAC8-DBF5D6A86196}">
      <dsp:nvSpPr>
        <dsp:cNvPr id="0" name=""/>
        <dsp:cNvSpPr/>
      </dsp:nvSpPr>
      <dsp:spPr>
        <a:xfrm>
          <a:off x="4561306" y="3298209"/>
          <a:ext cx="2072133" cy="12432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A10: </a:t>
          </a:r>
          <a:r>
            <a:rPr lang="en-US" altLang="ja-JP" sz="1800" b="1" kern="1200" dirty="0" err="1" smtClean="0">
              <a:ea typeface="ＭＳ Ｐゴシック" pitchFamily="1" charset="-128"/>
            </a:rPr>
            <a:t>Unvalidated</a:t>
          </a:r>
          <a:r>
            <a:rPr lang="en-US" altLang="ja-JP" sz="1800" b="1" kern="1200" dirty="0" smtClean="0">
              <a:ea typeface="ＭＳ Ｐゴシック" pitchFamily="1" charset="-128"/>
            </a:rPr>
            <a:t> Redirects and Forwards</a:t>
          </a:r>
          <a:endParaRPr lang="en-US" sz="1800" b="1" kern="1200" dirty="0"/>
        </a:p>
      </dsp:txBody>
      <dsp:txXfrm>
        <a:off x="4561306" y="3298209"/>
        <a:ext cx="2072133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4281-E169-4F62-826C-CCAB2A4AE14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A5E7-99A6-4A4F-AA60-0F17BBDE9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026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E983EC2-B5DE-4DB5-BA1A-56C78179D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2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2275" cy="5080000"/>
          </a:xfrm>
          <a:solidFill>
            <a:srgbClr val="FFFFFF"/>
          </a:solidFill>
          <a:ln cap="flat" algn="ctr"/>
        </p:spPr>
      </p:sp>
      <p:sp>
        <p:nvSpPr>
          <p:cNvPr id="1723395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5" rIns="91405"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The red ones are the new ones.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570865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" descr="owas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038600" y="5161002"/>
            <a:ext cx="472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</a:t>
            </a: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© </a:t>
            </a: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The OWASP Foundation</a:t>
            </a:r>
          </a:p>
          <a:p>
            <a:pPr>
              <a:defRPr/>
            </a:pP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</a:t>
            </a:r>
          </a:p>
          <a:p>
            <a:pPr>
              <a:defRPr/>
            </a:pP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under the terms of the OWASP License.</a:t>
            </a:r>
            <a:endParaRPr lang="en-US" sz="1000" dirty="0">
              <a:solidFill>
                <a:srgbClr val="969696"/>
              </a:solidFill>
              <a:latin typeface="Tahoma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 userDrawn="1"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 userDrawn="1"/>
        </p:nvSpPr>
        <p:spPr bwMode="auto">
          <a:xfrm>
            <a:off x="4038600" y="60261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EAEAEA"/>
                </a:solidFill>
                <a:latin typeface="Tahoma" pitchFamily="34" charset="0"/>
              </a:rPr>
              <a:t>The OWASP Foundation</a:t>
            </a:r>
          </a:p>
        </p:txBody>
      </p:sp>
      <p:sp>
        <p:nvSpPr>
          <p:cNvPr id="18" name="Rectangle 28"/>
          <p:cNvSpPr>
            <a:spLocks noChangeArrowheads="1"/>
          </p:cNvSpPr>
          <p:nvPr userDrawn="1"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9" name="Freeform 29"/>
          <p:cNvSpPr>
            <a:spLocks/>
          </p:cNvSpPr>
          <p:nvPr userDrawn="1"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30"/>
          <p:cNvSpPr>
            <a:spLocks/>
          </p:cNvSpPr>
          <p:nvPr userDrawn="1"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4114800" y="64150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>
                <a:solidFill>
                  <a:srgbClr val="EAEAEA"/>
                </a:solidFill>
                <a:latin typeface="Tahoma" pitchFamily="34" charset="0"/>
              </a:rPr>
              <a:t>http://www.owasp.org</a:t>
            </a:r>
            <a:r>
              <a:rPr lang="en-US" sz="1600" dirty="0">
                <a:solidFill>
                  <a:srgbClr val="EAEAEA"/>
                </a:solidFill>
                <a:latin typeface="Tahoma" pitchFamily="34" charset="0"/>
              </a:rPr>
              <a:t>/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03824-0875-4C0C-896D-9E278A7A6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FE4D9-7AD6-4C68-921F-3E6A7607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18A0-BDA3-4B3D-837B-8D007B6B2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ED8B1-1CAD-410C-BA10-6E14D64B6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5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9" descr="owas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0198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solidFill>
                  <a:srgbClr val="969696"/>
                </a:solidFill>
                <a:latin typeface="+mn-lt"/>
              </a:defRPr>
            </a:lvl1pPr>
          </a:lstStyle>
          <a:p>
            <a:pPr>
              <a:defRPr/>
            </a:pPr>
            <a:fld id="{ED851175-1E96-4419-B12C-43F4B211ED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4953000" y="6270625"/>
            <a:ext cx="3092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rgbClr val="969696"/>
                </a:solidFill>
                <a:latin typeface="Tahoma" pitchFamily="34" charset="0"/>
              </a:rPr>
              <a:t>OWASP </a:t>
            </a:r>
            <a:r>
              <a:rPr lang="en-US" sz="1400" b="1" dirty="0" smtClean="0">
                <a:solidFill>
                  <a:srgbClr val="969696"/>
                </a:solidFill>
                <a:latin typeface="Tahoma" pitchFamily="34" charset="0"/>
              </a:rPr>
              <a:t>- 2013</a:t>
            </a:r>
            <a:endParaRPr lang="en-US" sz="1400" b="1" dirty="0">
              <a:solidFill>
                <a:srgbClr val="969696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9" r:id="rId2"/>
    <p:sldLayoutId id="2147483661" r:id="rId3"/>
    <p:sldLayoutId id="2147483663" r:id="rId4"/>
    <p:sldLayoutId id="2147483664" r:id="rId5"/>
    <p:sldLayoutId id="214748366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owasp.org/index.php/Category:OWASP_Top_Ten_Project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Top10 Risk (2004 ~ 2010)</a:t>
            </a:r>
            <a:endParaRPr lang="ko-KR" altLang="en-US" dirty="0" smtClean="0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AEFE6F-6BA7-4816-806E-E9A6FCA6233E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</a:t>
            </a:fld>
            <a:endParaRPr lang="en-US" altLang="ko-KR" smtClean="0">
              <a:solidFill>
                <a:srgbClr val="969696"/>
              </a:solidFill>
              <a:latin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2250" y="955675"/>
          <a:ext cx="8469314" cy="5253041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679319"/>
                <a:gridCol w="2596665"/>
                <a:gridCol w="2596665"/>
                <a:gridCol w="2596665"/>
              </a:tblGrid>
              <a:tr h="406713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2004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solidFill>
                      <a:srgbClr val="B7E6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2007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2010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solidFill>
                      <a:srgbClr val="B7E6FB"/>
                    </a:solidFill>
                  </a:tcPr>
                </a:tc>
              </a:tr>
              <a:tr h="406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A1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Unvalidated Input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2007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Site Scripting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(A4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→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A1)</a:t>
                      </a:r>
                      <a:endParaRPr lang="ko-KR" altLang="en-US" sz="7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Injection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(A2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A1)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406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A2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Broken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Access Control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2007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Injection Flaws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(A6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A2)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 Site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Scripting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A2)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57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A3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Broken Authentication and Session Management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Malicious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File Execution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2010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Broken Authentication and Session Management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(A7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A3)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44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A4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 Site Scripting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Direct Object Reference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 Direct Object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Reference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(A4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A4)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44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A5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Buffer Overflow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2007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 Site Request Forgery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 Site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Request Forgery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A5)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57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A6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Injection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Flaws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Information Leakage and Improper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Error Handling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2010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Security Misconfiguration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57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A7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Improper Error Handling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Broken Authentication and Session Management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A7)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 Cryptographic Storage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(A8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A7)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44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A8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 Storage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 Cryptographic Storage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Failure to Restrict URL Access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(A10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A8)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533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A9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Application Denial of Service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2007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 Communications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2010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Insufficient Transport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Layer Protection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  <a:tr h="451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A10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Insecure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Configuration Management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(New,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Removed in 2007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Failure to Restrict URL Access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Unvaildated Redirects and Forwards</a:t>
                      </a:r>
                    </a:p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(New)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31" marB="45731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Top Ten (2013 Edition)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707822"/>
              </p:ext>
            </p:extLst>
          </p:nvPr>
        </p:nvGraphicFramePr>
        <p:xfrm>
          <a:off x="228600" y="76200"/>
          <a:ext cx="8915400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owasp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44" y="4905768"/>
            <a:ext cx="4767262" cy="114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24000" y="4648200"/>
            <a:ext cx="6614375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b="1" dirty="0">
                <a:hlinkClick r:id="rId10"/>
              </a:rPr>
              <a:t>https://owasp.org/index.php/Category:OWASP_Top_Ten_Project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from 2010 to 2013 Top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7823"/>
              </p:ext>
            </p:extLst>
          </p:nvPr>
        </p:nvGraphicFramePr>
        <p:xfrm>
          <a:off x="685800" y="914400"/>
          <a:ext cx="7848600" cy="476372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24300"/>
                <a:gridCol w="3924300"/>
              </a:tblGrid>
              <a:tr h="4952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2010 (Previous)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2013 </a:t>
                      </a:r>
                      <a:r>
                        <a:rPr lang="en-US" sz="1600" b="1" baseline="0" dirty="0" smtClean="0">
                          <a:latin typeface="+mj-lt"/>
                        </a:rPr>
                        <a:t>(New)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A1 – Injection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A1 – Injection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 – Broken Authentication and Session Management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A2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Broken Authentication and Session Management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364">
                <a:tc>
                  <a:txBody>
                    <a:bodyPr/>
                    <a:lstStyle/>
                    <a:p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A2 – Cross Site Scripting (XSS)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Cross Site Scripting (XSS)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Security Misconfiguration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Security Misconfiguration 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Insecure Cryptographic Storage - Merge with A9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Sensitive Data Exposure (NEW)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Failure to Restrict URL Access – Broaden into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Missing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Level Access control (NEW)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– Cross-Site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 Forgery (CSRF)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Cross-Site</a:t>
                      </a:r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 Forgery (CSRF)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&lt;Buried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A6: Security Misconfiguration&gt;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Using Known Vulnerable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Unvalidated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Redirects and Forwards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Unvalidated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Redirects and Forwards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Insufficient Transport Layer Protection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Merged  with 2010-A7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into new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2013-A6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416640" y="3371940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419815" y="5206547"/>
            <a:ext cx="304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58" name="TextBox 16"/>
          <p:cNvSpPr txBox="1">
            <a:spLocks noChangeArrowheads="1"/>
          </p:cNvSpPr>
          <p:nvPr/>
        </p:nvSpPr>
        <p:spPr bwMode="auto">
          <a:xfrm>
            <a:off x="4416640" y="4953000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37744" y="1404258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  <p:cxnSp>
        <p:nvCxnSpPr>
          <p:cNvPr id="2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436157" y="3140541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4456467" y="1980406"/>
            <a:ext cx="3048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458849" y="2402542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4416640" y="3766458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8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436157" y="4379258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4416640" y="4557901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34114" y="2583316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Changed From 2010 to           ?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838200"/>
            <a:ext cx="8382000" cy="48307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400" kern="0" dirty="0" smtClean="0"/>
              <a:t>Broken Authentication and Session Management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2010-A3 </a:t>
            </a:r>
            <a:r>
              <a:rPr lang="ko-KR" altLang="en-US" sz="2000" b="1" kern="0" dirty="0" smtClean="0"/>
              <a:t>→</a:t>
            </a:r>
            <a:r>
              <a:rPr lang="ko-KR" altLang="en-US" sz="2000" kern="0" dirty="0" smtClean="0"/>
              <a:t> </a:t>
            </a:r>
            <a:r>
              <a:rPr lang="en-US" altLang="ko-KR" sz="2000" kern="0" dirty="0" smtClean="0"/>
              <a:t>2013-A2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2400" kern="0" dirty="0" smtClean="0"/>
              <a:t>CSRF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2010-A5 </a:t>
            </a:r>
            <a:r>
              <a:rPr lang="ko-KR" altLang="en-US" sz="2000" b="1" kern="0" dirty="0" smtClean="0"/>
              <a:t>→ </a:t>
            </a:r>
            <a:r>
              <a:rPr lang="en-US" altLang="ko-KR" sz="2000" kern="0" dirty="0" smtClean="0"/>
              <a:t>2013-A8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ko-KR" sz="2400" kern="0" dirty="0" smtClean="0"/>
              <a:t>             2013-A7: Missing </a:t>
            </a:r>
            <a:r>
              <a:rPr lang="en-US" altLang="ko-KR" sz="2400" kern="0" dirty="0"/>
              <a:t>Function Level Access </a:t>
            </a:r>
            <a:r>
              <a:rPr lang="en-US" altLang="ko-KR" sz="2400" kern="0" dirty="0" smtClean="0"/>
              <a:t>Control</a:t>
            </a:r>
          </a:p>
          <a:p>
            <a:pPr marL="400050" lvl="1" indent="0">
              <a:buNone/>
            </a:pPr>
            <a:r>
              <a:rPr lang="en-US" altLang="ko-KR" sz="2000" kern="0" dirty="0" smtClean="0"/>
              <a:t>                 </a:t>
            </a:r>
            <a:r>
              <a:rPr lang="en-US" altLang="ko-KR" sz="2000" kern="0" dirty="0" smtClean="0">
                <a:latin typeface="바탕"/>
                <a:ea typeface="바탕"/>
              </a:rPr>
              <a:t>∙</a:t>
            </a:r>
            <a:r>
              <a:rPr lang="en-US" altLang="ko-KR" sz="2000" kern="0" dirty="0" smtClean="0"/>
              <a:t> 2010-A8: Failure to Restrict URL Access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400" kern="0" dirty="0" smtClean="0"/>
              <a:t>      2013-A6: Sensitive Data Exposure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2010-A7: Insecure Cryptographic Storage &amp; 2010-A9:Insufficient Transport Layer Protection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Adding browser side sensitive data risks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kern="0" dirty="0" smtClean="0"/>
              <a:t>      2013-A9: Using Known Vulnerable Components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A part </a:t>
            </a:r>
            <a:r>
              <a:rPr lang="en-US" altLang="ko-KR" sz="2000" kern="0" dirty="0"/>
              <a:t>of 2010-A6:Security Misconfiguration</a:t>
            </a:r>
            <a:endParaRPr lang="en-US" altLang="ko-KR" sz="2000" kern="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2000" kern="0" dirty="0" smtClean="0"/>
              <a:t>The growth/depth of component based development</a:t>
            </a:r>
            <a:endParaRPr lang="ko-KR" altLang="en-US" sz="2000" kern="0" dirty="0"/>
          </a:p>
        </p:txBody>
      </p:sp>
      <p:pic>
        <p:nvPicPr>
          <p:cNvPr id="3074" name="Picture 2" descr="https://encrypted-tbn2.gstatic.com/images?q=tbn:ANd9GcSc1mrF92jJjU96MDdYYYM94biHBeoEWYLRy0cRw7e9RmpviR-o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"/>
            <a:ext cx="1042743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PDw8PEBQUFRAQEBQUFxQQERQVFBgUFBcXGBUWFhYYGyYeFxskGhUXHzsgIycpLCwsFR4xNTAqNSYrLCkBCQoKDgwOGg8PGjAhHyQsLzQqLCk0NC0tLC4sLCwvKiosLCwsLCwsLSwsLCwsLCwvNSwsLCwqLCksKiwsLCwqLP/AABEIAOEA4QMBIgACEQEDEQH/xAAcAAEAAwEBAQEBAAAAAAAAAAAABgcIBQQDAQL/xABREAABAwIBBggHCwgJBQEAAAABAAIDBBEFBgcSITFREyIyQWFxgZEUI0JSYqGxCDNUcnN0gpKis9IWJDQ1U5SywhUXQ0STwdHT4SVjg5WjGP/EABsBAQACAwEBAAAAAAAAAAAAAAADBgEEBQIH/8QANxEAAgECBAMFBwQABwEAAAAAAAECAxEEBSExEkFRE3GRsdEGMmGBocHwIjRC4RQzUlNicsIk/9oADAMBAAIRAxEAPwC8UREAREQBERAERfOOoa5z2NcC6MgOAIu0kXFxzXBuhmx9EREMBRsZZsGKPw59h4thY7fIQXFh62ltukEc4UkWb8pMUM1fU1DSQTUOcxwNiA11mEHmIDQo6kuGx2cpwEcZKcZco6fBvb7mkEUayDysGI0oc4jwiKzZW9PM8Dc61+sEcykq9p3V0cutRnRqOnNWaChWW2XYoqmjp2EXMrHznbowk20es63fRG9SbHcYZR08tTJyY23tzudsa0dJNh2rOWKYk+pmknlN3yuLj27AOgCw6go6k7aI7WS5csTN1Ki/Svq/638DTiLiZFYr4Vh9LMTdxjDXX26cfEcT1lt+1dtSJ3VziVabpzcJbp28AiKNZW5bxUAbGLPqZCA2MHYCbaT9zfWe8g2lqzNGjOtNQpq7JKiIskQREQBERAEREAREQBERAEREAREQBU/nHxaWhxhs9O4se6njJ81wu4WcNjhxVcCqDPZBappZPOhc36j7/wA6iq+6drI+F4rgkrppr7/YmmRucGHEQI3WjqQNcZOp1tpjPOOjaOnapWstxyFpDmkhzSCCDYgjYQRsKtPInOtfRp68gHY2fmO4S7vjd+9eYVeTN7MsjdO9TD6rmua7uvn3lgZRYh4PR1M97GOF7h8ax0fXZZqKu/O1iYZhmi0j84kY0W52jjkjo4o71SC81XrY6Hs7S4aEpvm/L8Z2MlMo34fVMnZct5L2X5bDtHXzjpAWh6GuZPFHNE4OjkaHNI5wfYehZgUtyVzgyUFLUU4u7SaTCf2chsCdfk2Jdbe3pKxTnw6MlzjLHikqlL3lp3r+vI6WdnKrwioFHGfFU549tjpth+qLjrLlAF+ucSSTrJNyTtuvxRt3dzrYXDRw1KNKPL69WWzmVxW8dTSk62OErRz2cNF/YC1v1lZqoHNrivg+J09zxZiYXf8Ak1N+2GKaZfZzhFp0tE68msPmGsM3tZvd6Wwc2vZPCaUdSp5nltWtjrUl7yT+C5O50svM4zaIOp6ez6oixO1sV+d293o9p3GnoKl01UySRxc98zC5zjcklw2leN7ySSTck3JOsknnK9WEC9TTjfNH/GFDKTkyxYTAUsFSajq7avr/AF8DTaIi3T5sERfEVjDIYg9pkDdIsDhpBurWRtA1hDKTex9kREMBERAEREAREQBfGsmcyN72N03NaSGA2LiBfRBttOxfZEMrRkVwfOXRVNhwnBPPk1A0PtX0fXdSlrwQCDcHYRsVB5yMB8DxCTRFop/GstsGkTpN7HX1biFyMJykqaQ3p5nsHmg3Yethu09y1+1admWt5FTr01Vw07XV7PX6r+zSirDPdT8Sik3OlZ9YMI/hK8mDZ6Hts2rhDx58J0XdrHaj3hfmcjKymxChhNPJeRlQCY3gteGljwTY7ddthO1epTUomvgcvxOExkJTjpfdarVNflytERFrF4PVNisr4Y6d73OiicXMa43DS617bhq2bNu9eVEQwoqOyCIiGQiIgAKIiALoZPNvWUg31MI/+jVz16MOrDBNFMACYpGSAG9iWODgDbm1IeKibg0uhp0myieP5zaOku1r+GlHkQ2IB9J/JHZc9CqLHstaquuJpTwZ/s4+JH2tHK+kSuGp5VuhV8L7OpfqxEr/AAXr+d5Mcfzp1dVdsZ4CM80JOnbpk291lOc0GEmOjkqX8uqkvcm5LI7tF7+lpnuVN0dK6aWOJmt8j2saPScQB6ytL4bQtp4YoGcmKNrB1NAF/UlO8ndmM77LC4eNCjFLietui6/O3gelERbBTwiIgCIiAIiIAiXRAQrOvgPhNCZmi8lKTJ08GdUg7gHfQVHLUkkYcC1wBa4EEHYQdoKzhlTghoqyenN9Fj+ITzxu1sPcR2grWrR1uXP2dxXFCVB8tV3c/r5nKREUJaQiIgCIiAIiIAiIgCIiAIiIAiIgJxmjwbh6/hiOJTML/puu1g/iP0VdypjITLumwylcxzJXzSSFzixrNGw1NFy4E6gTs8ortVGe6Me90zz8eVrfY0rYhKMUUvNMHi8XiXKEHZaLZeb6lmoqimz2SkcSnjB9KR7vYAvNT51cQqJGQwsh4SRwa1rInE3PxnnvK9drE0lkWLteSS736XLmReXDIZGQsbO8STW47g0NBcdoaANg2b9S9SlOLJWbV7hERDAUay3wepmh4SimljniBOgyQtbI3naRsDtx7DvElRYaurEtGq6U1OPLrsZ3dltXtJaamcEGxDnG4I2ggr9GX1eP71L3j/RT7ObkBwwdXUrfGtF5Y2jlgeW0ecOcc46RrqJaklKLsfQsFLC4ykqkYR+KstGSRucbEB/eX9rYz7WrlYzjs1a9slQ/Te1uiHaLGnRuSAdEC+snvXgRebs3oYajTlxQgk+qSQREWCcIiIAiIgCIiAIiIAiIgCIiAIiIAiIgCunNhkT4JGKudv5xK3itcNccZ9jnc+4WG9RjNbkT4RIK2dviIneLaRqfIOfpa0956irkU9KH8mVHPcy3w1J/9n9vXw6hERbBUQiIgCIvLX4pFTt0p5GRt3yPa2/Vc60Mxi5OyVz1Ko852QPBF1dSt8WTeWNo5BO2Ro80845tuzZI8VzvUcVxFpzu9Bugy/S59j3AqG4xnfqpg5sLI4WG45PCOseYl/FP1VDOUWrFjyvB4+jVVSEbLnxaXXdv9D+M0dBHNXStmjZI0UziBIxrxfTjF7OB16z3q2/yYpPgtP8Au8X4VVeZg/8AUJvmrvvI1c6UkuEjz2rOOLaTa0RWmdnJSFlGKuGOOLwd3H4NjWAxvIFzogXs7R7HFVItPYjQMqIZYJReOaN0bhva8EH1FZhloH0ss9HL75SyOiJ2aTRyHjoc2xXirC2qOjkOYSn/APPU70/Nfc0bRZNUpijJpqe5Y3bBHuHorn5XYBSxYfWyCngYWU0rg4QxgtIYTcEN1WUiofeovk2+wLi5wv1PifzGf7tyn4VYrCxNSFTi4no+pnenqGv1scHAG2o3WlW5MUlh+a0+z4PF+FZVyW5D/lB7Fr1mwdSjpxSbR3M2xc6tChV2cuLb5HN/Jik+C0/7vF+FPyYpPgtP+7xfhXTRS2RXu3qf6n4lP56aWnpRQ6DIodMzX0GMZpaPB7dEC9r+tdnNRSU1VQESQQvkilc0ufDG5xa6z2kki55RHYov7pjk4X11PshXpzI4loVEtOdk1O1w1+VHb/J7u5RNJST6nco4ipiMBOn/ALdmnzd273+Raf5MUnwWn/d4vwqks5tJHTYpJEzQYJGRvbG0BoF22NmjVtaStAKhvdA0vB4lhtTb3yIxk7+Dkv7JV6nBNGpl2PqYeum3dPR36NrU62Z/BI6iWqkmjZI2ONjQJGNe27yTezha9metWh+TFJ8Fp/3eL8KiuZuh0KCSQjXNO4g+iwNaPWHKepTS4Ue82xM5YufDJ2WngvUzbldAyDEqynYWjQmcQwarNdxmi3MAHBWFmhyfilpqiaaKOTSmDG8LG19tBoJtpA2uX+pQXPDR8DlCJLaqmnjd1kNdH33jHqVwZsKPgsKp9VjJpyH6Tzb7IavChaZ0K+ZTrZbd6PiUdPgr3Ov+TFJ8Fp/3eL8Kp/OrX0kOIxU7WxRshjYZGQtZE4l50iLhu3Q0bEg2urzWQspsS/pDGKme92S1Ti0n9kw2Z9hoUkopo5GAxdWnXi1+pvRJt89C/sEzrUDY44tCSBrAGgFmkwAbLFhJ9SlWH5VUtRbgqiJxPk6YDvqmx9SzcigVVotFb2eoTd4Safj/AH9TUyLNWH5Q1NP7zPKwbmyO0fq3se5XHkJLiUrRLXOYIiOK18QEx3E6NgwdYJO4bVLGpxaWODjsnlhI8bqJrwb7lqTJERSnDIVl3hmJPDn0U54K2uGMBkvSWybXdVx2qlKwycI7htPhQeNwmlp39LS1361qBcPKTI2mxBvjmWkA1Ss1SDt8odBuFDOnfVFhyzOI4ZcFSCt1Ss/n18+8zqileVObmpoNJ4HC0418JGDqHpt2t69Y6VFFrtNbl1o16dePHTd0T/Mv+nzfNXfeRq51TGZf9Pm+au+8jVzrZpe6UbP/AN4+5BUxnswHgaqnxFg4lQPB5rbOEaCYXHpI0m39EK2IMXa6qmpCLSRRRS7eVHKXtDh1OjcO7evHlnk6MRoKmkOp0kfEJ8mRvGjd2OA7LqSSurHJw1eVCrGrHkzp4c68MJ3xsP2QuNnC/U+J/MZ/u3L0ZHVTpcOonvFpDTRB4O0Pa0NeD1OBXnzhfqfE/mM/3blkik022jMWS3If8oPYtes2DqWQsluQ/wCUHsWvWbB1KKPvM7OP/Z4bul5o8mMxPfTVDIr8I6CQM0TonTLCG2NxY3trWdPyByj3VX/sGf7y0uilOIZDyoyfxKGRkNeJi8M02iWcTWa4kXBD3AXLPUpbkRiPg1dRSnUGyMa6/M140Hdwce5dXPri/BYrBHo30qSLXe22WUbuhRNa1Vu5dMkw9CdCfBJtyVpLpvtoamVRe6Pob0NHOP7KqLb7hIwn2xj1Ky8nMS8Jo6ae4JkhYTbzrWeOxwI7FGM9GFmowWpa3lMfC9vXwjWn1OK2FqU6cXCTi90zs5AUnBYXRDzoGyHrl8Yf4lIF8qWARxsjGxjWtHU0WHsXhw/GRLU1lNbXSmLtEsemL9t+5ErKxmpUdSbnLdu/iVH7oqj0JsLqhvkjP0Sx7fa9XFglHwNLTw/s4Y2at7WgH2KH54MEFXS0IIuG4nSg/ElfwTu8vb6lPUtrcdo+Dg5XucDL3GfAsLrqkGzmU7w0jmkfxIz9dzVlTJmC8j3+a23a7/gFXj7ovGeCw+npQddTUaR6WQi5H1nM7lTuTkOjDpee4nsGoewrxUdonVySj2uMj/x18NvrY6q9+C4FNWyiKnYXu5zsa0b3O2NC6GRmT0VdUCKadsTdXFOp8nosJGjfr169QPNfWEYNDSRCGnYGMG7aTvcdrj0lQQhxFozPNo4P9EVeX0Xr8iNZH5toaHRlltLUjXpEcRh/7bTz+kde6ymSItpJLRFFr4ipiJ8dR3YREWSAIi5OUOVEFBHwk77E8ljdcj/it/zOob1hux7p05VJKMFdvodSR4aCXEBoBJJNgANpJ3Kic4ddQSz/AJiyzwePJGdGFx9FltZv5QsOu918Mrcv58RJYTwdPfVEw7dxefLPq6FGFrVKnFoi75TlE8M+1qS16Lb59fLvJ/mX/T5vmrvvI1c6pjMv+nzfNXfeRq51LS904Wf/ALx9yKnzg5Tf0ZlFhVQTaKWmMEvyT5TrPxXEO+irYCz/AO6RP57QfN3feK1s2+UHhlBHpG8sHin7zojiO7W217wVJfWxyI0XKlKotk0n87+hKWsA1AAC5OoW1k3PrUfzhfqfE/mM/wB25SFR7OF+p8T+Yz/duWSEzFktyH/KD2LXrNg6lkLJbkP+UHsWvWbB1KKHvM7eP/Z4bul5o+NfWCGKWZwJbFG55DdpDGlxtfn1Kr//ANH0H7Cr+pD/ALqtGspWzRyRP5EjHMdY2Oi4EGx5tRUA/qEwv9nN/jvUpxCmc5uWsOL4jBU07JGMZBHERMGh2k2R7ieK4i1njn3r6lTHORmsosPhp5aZsge6ax0pS4WDSdh6Qoctaq9bF39naMoUZTe0np8rl1ZncT4SgfCTrp5nADcyTjD7Wn3KaYhQNnifDJrY8C9uggj1gKoMzWJ8HWywE6p4TYb3xm4+yXq51LTd4lfzmj2WMn0evjv9bhVlkNj4mykygiBu0iG3QaUCF3rcVZUsga1zjqDQST0DWVm/MtjDpMoXSnbVtqS76fjf4mhSHJSb2NF1tE2ZoY/YJI5NXnRSNkb9pgXoRfjnWBJ1Ac53IYM2e6CxjhsWbTjk0sDGWv5cnjHepzB2LkUsOhGxnmtA7ba/WuRiuIeH4rPUHZNUvkHxASWj6oAXcWvWeyLj7N0bRnVfcvN/YKaZK50Kij0Y5rzwDVZ58Y0ei87eo94ULRQptbFkr4aliI8FWN0aQwDKinr2adO8EgcZh1SN+M3/AD2dK6yy/SVj4Xtkic5j2m4cwkEdoVuZBZwKiqLYainkkF7eEQxnRHynkjrHctiFW+jKbmGRyoJ1KTvHo916+ZYiIimK4RvLLG6qmjtR0z5pHD3wAOaz6AOk49luvYqKxeeeSZz6oyGZx1mUEO6rHYBuGoLTK+VRSslboyMa9u57Q4dxUU4cXM7eXZpDBq3Zpvm76/f7GXkWgMQzcUE9yYGsJ54SY/U06PqUaxDMpEbmCoe3cJWB46rt0T7VE6UkWOln+Fn714969LnDzL/p83zV33kaudZ0gxKXCquYUszHOaDEZGMDmEXBIGmN7dvRq1LmV+ezFWSyNbUNs1xA/N4Nn1FJSeljjZ9h5dosQvdlZLrsd33SX6bQ/N3/AHi92avKDwWuETjaKqAjO4P/ALM992/TVVZTZYVWKSRyVjw90bS1pEbGWBNzqYBfWpGx5BBBsQbgjaCNhWKrs0z3kVCNelXpS2aX/o1Ko9nC/U+J/MZ/u3Kjcbzv4rC5pZUN0HD4PAdY2+R2riYjnhxOphlp5Z2uimjdG8cBCLteLOFwy41HmUyd1cr+Iw88PUdKe6OfktyH/KD2LXrNg6lkHJj3t/xx7FMcdzwYnE2Pg52i5IPiITstvYooytNo7uKw06mXUaq2gnf5tLQ0ciyz/Xji3whv7tB+BP68cW+EN/doPwKYrRY/ukT+ZUXzp33ZVY0PvUXybfYFzcp84NbicbIqyUPZG/TaBFGyziLXuxovqK6VB71F8m32BQVtkWn2b/zJ9y8zuZK4l4NXUs97BkzdK3mOOi/7JK0issrrYznbxSBsfB1ADeSbwQuOoC2ss615pStobntBg5VIrER/ite6+nmy685OJeDYPiMuw+DPYCPOl8W31vCzvmnm4LEaeY6gJ4mX6Hus71LzY/nSxGvp30tTMHQvLS5ohibfRIcNbWg7QD2L+cmAY4mvGp3CaQPxbAesKWo7RODk+H7bE8L6Pyt9zXCjGcvGfA8IrpgbO4AxtPPpy+LbbqLr9ipXHc8OKRFmhO0BwP8Ad4TrHWzpUWyjzmV+IweDVUwfFph+i2KNly29rlrQSNexe07q5oYnDzw1V0p7rp4nhyYgu+R/mtAHb/wPWpEubk/BowA87yXdmwez1rpLUqO8j6DlFHscJBc2r+OvkSDCMg62qAdHA4McAQ+W0bSDsI0tbh1AqZYVmU2Gqn62QN/nf+FebNjl9wRbQ1TvFE2ikceQT5Dj5p5jzHVs2W6pYQi1c4OaZljaFV09Irk1zXeyOYVm+oqaxZA1zh5U3jD18bUD1AKRNbbUNnQv1FMklsVmrWqVXepJt/HUIiLJEEREAVf50ctvBozRwO8fK3juB1xxnm6HOHcNfOFIcs8q2YdTGU2Mr7tiYfKdvPojaewc4WfqysfNI+WRxdJI4uc47SSoas7aIseSZb28u3qL9K2+L9F+cz4oiLWLyEREAREQBERAEREAREQBERAEREAREQBF9aWkfK7QiY57yCdGNpc6w26hrXqdgFSNtPOOuGQfyoeXUjF2bPArczY5f8KG0NU7xoFopHHlgeQ4+cOY841bdtWnCZhtil/wn/6L8bRStIIZICDcEMcCCNhBsvUZOLujSxuGo4yl2cn3PozTqKF5vMtTWR+D1N21UbdrgRwrR5Q9Ic47Rz2mi3E01dHznEYeeHqOnPdflwiIskAXzqJtBjnkOOi0mzGlzjbma0ayehfREMopPKTAMTxOodUOppGt5LGOcxugwbBxnDXzk85K89Pmlr3bWRs+PM3+W6vRFF2S5nejn1eEFCnGKS20fqU1T5l6o8uWBvUXuP8ACB6188fzW+A0stTLUg8GBZrYTxnOIDRcv1azuV0qrM9WM/o9G075njvbH/Oe5eZQjFXNnA5njMXiI0+Ky52S2W5ViIi1y6BERAEREAREQBERAEREAREQBERAe7BMVdSVMNSzlRPDrbxsc3taSO1aSpKpssbJWG7JGNe072uFwe4rL6ubM/j/AA1K+kcePTOu2/PE8kjrs7SHUWqalKzsVn2hwvHSVdbx0fc/R+ZYCIi2SkhERAEREAREQBERACs5ZYYz4ZXVE4N2F5az5NnFZ3gX7Srry/xnwTDqh4NnvbwTNdjpSarjpDdJ30VSGCZLVNabU8TnNvYvPFYOt51dm1a9V30RbPZ+lGnGeJqOy2Tfi/scpeihw+Sd4jhY6R58ljS49erYOlWngGZmNln1shkP7OG7WdReeM7s0VYGHYVFTM4OCNkbNzGgX6TvPSV5jSb3N3Fe0FGnpRXE+uy9X+ambsUwySlldBM3RkZo6Tbg20mhwFxq2ELyqSZx3XxWs+O0d0bAo2o3ozu4eo6lKE5btJ+KCIiwTBERAEREARF/bIHODnNaSGC7iASGgmwJPMLkDtQXsfwiIgJpm7yRgxJtWyYva+Pgyx8ZGoO0w4EEEHYF6cZzPVUV3U7mTt3e9ydzjon63YvRmUqLVdTH50Ad9R4H86uFTwgpRKfmOZYnCYyUYP8ATpo9tvEzDXYbLTu0Jo3xu3SNLT2X2jpC62Q+PeA10MpNo3Hg5Pk36iT1GzvorQVXRMmaWSsa9h2tkaHN7iobjOaOknu6HSgefMOky/Sx3sBCOk1qiWGfUK8HSxEWrqztqvXzJwi8GBUckNNFDM4PfE3Q02gjSa3U0kHYdG19uu6962EVCaUZNJ3+IREQ8hERAEREAREQHhxPBIaox8OwSCJxc1r7lmlsuW7HEC+2+0r2RxhoDWgBoFgALADcANi/pEsenOTSi3ogiIh5M85fG+KVvyx9gUfXdy5N8Trfl3epSvIDNkZtCqrWkRaiyE6i/c5+5vRtPVt0uFylZH0r/FU8JhITqP8Aiu96bI5uQmbl9cWzz3ZSg6uZ0tuZu5vpdg3j450cBbSVw4JoZFLExzWtFmgtGg4D6oP0lejGBoDQAABYACwAGwAKBZ5MK4SijqANdPLr+JJZp+0GKaVNKJXsHm9SvjouekXol0vt8721KYRFIMh8mTiFYyIg8Czjyn0AeTfe46u0nmUCV9C31asaUHUnsj+avI2aKgixAjxcjjdttbWGwjeehxv9nfq4K0/UULJInQOaDE5mgWW1aNrW6NSz3lfky7Dqp8LrmM8aN58ph2do2HpHSFJOHCcXKs1/xcpQnpLdd3qjiK1cy+Fh0VZM9oLXlsNnC4IALngg7b6TVVSvzNlh/A4XT75dKU/TJ0fshqxSV5Gc+rdnhOFfyaX3+xEsts1JbpVFACRtdBzjpi3/ABe7cqxc0gkEWINiDtBC1Kodlpm5irw6WK0VVbl24r+iQD+Ia+vYpJ0ucTlZbnjhanidVylz+fXv3K/zQzaOJgefBI3+F38qvFUVkZhstFjVLDO0seHPFjsIdG8AtOxwO8K9VmlsavtBZ4iM4u6cV5sIiKYr4REQBERAEREAREQBERAEREAREQEKwvN2w19TX1Vnl9Q98Ue1oGlxXv3u5wNg69k1RFhJLYnr4ipXac3eysvggvBj2GCqpainNvGxOaL8ziOKex1j2L3oskUJOElJboy2WG+jY6V7Wtrvusr+zf5L/wBH0bWuHj5bPlPODbis+iNXWTvUfwvIH/rdVUSN/N4pBNHcanSScbV0NdpHrDVYygpwtqyyZ1marwjSpvRpN/PZfIKPZb5KtxGldHqE0d3ROPM63JJ812zuPMpCimaurFeo1ZUZqpB2aMvmkcJeBLSJA/QLSNYdfRsRvutM0FIIYoom7Io2sHU0AD2KJ4/kGJsSo66MAWlaZxv4MaTH9d2hp6wd6majpw4Wzs5vmEcXClw9G2uj/F9QiIpTgnkrcLjmdE+RoL4Xh7HbHNcNx3HnGwr1oiGXJtJN7BERDAREQBERAEREAREQ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jpeg;base64,/9j/4AAQSkZJRgABAQAAAQABAAD/2wCEAAkGBhQPDw8PEBQUFRAQEBQUFxQQERQVFBgUFBcXGBUWFhYYGyYeFxskGhUXHzsgIycpLCwsFR4xNTAqNSYrLCkBCQoKDgwOGg8PGjAhHyQsLzQqLCk0NC0tLC4sLCwvKiosLCwsLCwsLSwsLCwsLCwvNSwsLCwqLCksKiwsLCwqLP/AABEIAOEA4QMBIgACEQEDEQH/xAAcAAEAAwEBAQEBAAAAAAAAAAAABgcIBQQDAQL/xABREAABAwIBBggHCwgJBQEAAAABAAIDBBEFBgcSITFREyIyQWFxgZEUI0JSYqGxCDNUcnN0gpKis9IWJDQ1U5SywhUXQ0STwdHT4SVjg5WjGP/EABsBAQACAwEBAAAAAAAAAAAAAAADBgEEBQIH/8QANxEAAgECBAMFBwQABwEAAAAAAAECAxEEBSExEkFRE3GRsdEGMmGBocHwIjRC4RQzUlNicsIk/9oADAMBAAIRAxEAPwC8UREAREQBERAERfOOoa5z2NcC6MgOAIu0kXFxzXBuhmx9EREMBRsZZsGKPw59h4thY7fIQXFh62ltukEc4UkWb8pMUM1fU1DSQTUOcxwNiA11mEHmIDQo6kuGx2cpwEcZKcZco6fBvb7mkEUayDysGI0oc4jwiKzZW9PM8Dc61+sEcykq9p3V0cutRnRqOnNWaChWW2XYoqmjp2EXMrHznbowk20es63fRG9SbHcYZR08tTJyY23tzudsa0dJNh2rOWKYk+pmknlN3yuLj27AOgCw6go6k7aI7WS5csTN1Ki/Svq/638DTiLiZFYr4Vh9LMTdxjDXX26cfEcT1lt+1dtSJ3VziVabpzcJbp28AiKNZW5bxUAbGLPqZCA2MHYCbaT9zfWe8g2lqzNGjOtNQpq7JKiIskQREQBERAEREAREQBERAEREAREQBU/nHxaWhxhs9O4se6njJ81wu4WcNjhxVcCqDPZBappZPOhc36j7/wA6iq+6drI+F4rgkrppr7/YmmRucGHEQI3WjqQNcZOp1tpjPOOjaOnapWstxyFpDmkhzSCCDYgjYQRsKtPInOtfRp68gHY2fmO4S7vjd+9eYVeTN7MsjdO9TD6rmua7uvn3lgZRYh4PR1M97GOF7h8ax0fXZZqKu/O1iYZhmi0j84kY0W52jjkjo4o71SC81XrY6Hs7S4aEpvm/L8Z2MlMo34fVMnZct5L2X5bDtHXzjpAWh6GuZPFHNE4OjkaHNI5wfYehZgUtyVzgyUFLUU4u7SaTCf2chsCdfk2Jdbe3pKxTnw6MlzjLHikqlL3lp3r+vI6WdnKrwioFHGfFU549tjpth+qLjrLlAF+ucSSTrJNyTtuvxRt3dzrYXDRw1KNKPL69WWzmVxW8dTSk62OErRz2cNF/YC1v1lZqoHNrivg+J09zxZiYXf8Ak1N+2GKaZfZzhFp0tE68msPmGsM3tZvd6Wwc2vZPCaUdSp5nltWtjrUl7yT+C5O50svM4zaIOp6ez6oixO1sV+d293o9p3GnoKl01UySRxc98zC5zjcklw2leN7ySSTck3JOsknnK9WEC9TTjfNH/GFDKTkyxYTAUsFSajq7avr/AF8DTaIi3T5sERfEVjDIYg9pkDdIsDhpBurWRtA1hDKTex9kREMBERAEREAREQBfGsmcyN72N03NaSGA2LiBfRBttOxfZEMrRkVwfOXRVNhwnBPPk1A0PtX0fXdSlrwQCDcHYRsVB5yMB8DxCTRFop/GstsGkTpN7HX1biFyMJykqaQ3p5nsHmg3Yethu09y1+1admWt5FTr01Vw07XV7PX6r+zSirDPdT8Sik3OlZ9YMI/hK8mDZ6Hts2rhDx58J0XdrHaj3hfmcjKymxChhNPJeRlQCY3gteGljwTY7ddthO1epTUomvgcvxOExkJTjpfdarVNflytERFrF4PVNisr4Y6d73OiicXMa43DS617bhq2bNu9eVEQwoqOyCIiGQiIgAKIiALoZPNvWUg31MI/+jVz16MOrDBNFMACYpGSAG9iWODgDbm1IeKibg0uhp0myieP5zaOku1r+GlHkQ2IB9J/JHZc9CqLHstaquuJpTwZ/s4+JH2tHK+kSuGp5VuhV8L7OpfqxEr/AAXr+d5Mcfzp1dVdsZ4CM80JOnbpk291lOc0GEmOjkqX8uqkvcm5LI7tF7+lpnuVN0dK6aWOJmt8j2saPScQB6ytL4bQtp4YoGcmKNrB1NAF/UlO8ndmM77LC4eNCjFLietui6/O3gelERbBTwiIgCIiAIiIAiXRAQrOvgPhNCZmi8lKTJ08GdUg7gHfQVHLUkkYcC1wBa4EEHYQdoKzhlTghoqyenN9Fj+ITzxu1sPcR2grWrR1uXP2dxXFCVB8tV3c/r5nKREUJaQiIgCIiAIiIAiIgCIiAIiIAiIgJxmjwbh6/hiOJTML/puu1g/iP0VdypjITLumwylcxzJXzSSFzixrNGw1NFy4E6gTs8ortVGe6Me90zz8eVrfY0rYhKMUUvNMHi8XiXKEHZaLZeb6lmoqimz2SkcSnjB9KR7vYAvNT51cQqJGQwsh4SRwa1rInE3PxnnvK9drE0lkWLteSS736XLmReXDIZGQsbO8STW47g0NBcdoaANg2b9S9SlOLJWbV7hERDAUay3wepmh4SimljniBOgyQtbI3naRsDtx7DvElRYaurEtGq6U1OPLrsZ3dltXtJaamcEGxDnG4I2ggr9GX1eP71L3j/RT7ObkBwwdXUrfGtF5Y2jlgeW0ecOcc46RrqJaklKLsfQsFLC4ykqkYR+KstGSRucbEB/eX9rYz7WrlYzjs1a9slQ/Te1uiHaLGnRuSAdEC+snvXgRebs3oYajTlxQgk+qSQREWCcIiIAiIgCIiAIiIAiIgCIiAIiIAiIgCunNhkT4JGKudv5xK3itcNccZ9jnc+4WG9RjNbkT4RIK2dviIneLaRqfIOfpa0956irkU9KH8mVHPcy3w1J/9n9vXw6hERbBUQiIgCIvLX4pFTt0p5GRt3yPa2/Vc60Mxi5OyVz1Ko852QPBF1dSt8WTeWNo5BO2Ro80845tuzZI8VzvUcVxFpzu9Bugy/S59j3AqG4xnfqpg5sLI4WG45PCOseYl/FP1VDOUWrFjyvB4+jVVSEbLnxaXXdv9D+M0dBHNXStmjZI0UziBIxrxfTjF7OB16z3q2/yYpPgtP8Au8X4VVeZg/8AUJvmrvvI1c6UkuEjz2rOOLaTa0RWmdnJSFlGKuGOOLwd3H4NjWAxvIFzogXs7R7HFVItPYjQMqIZYJReOaN0bhva8EH1FZhloH0ss9HL75SyOiJ2aTRyHjoc2xXirC2qOjkOYSn/APPU70/Nfc0bRZNUpijJpqe5Y3bBHuHorn5XYBSxYfWyCngYWU0rg4QxgtIYTcEN1WUiofeovk2+wLi5wv1PifzGf7tyn4VYrCxNSFTi4no+pnenqGv1scHAG2o3WlW5MUlh+a0+z4PF+FZVyW5D/lB7Fr1mwdSjpxSbR3M2xc6tChV2cuLb5HN/Jik+C0/7vF+FPyYpPgtP+7xfhXTRS2RXu3qf6n4lP56aWnpRQ6DIodMzX0GMZpaPB7dEC9r+tdnNRSU1VQESQQvkilc0ufDG5xa6z2kki55RHYov7pjk4X11PshXpzI4loVEtOdk1O1w1+VHb/J7u5RNJST6nco4ipiMBOn/ALdmnzd273+Raf5MUnwWn/d4vwqks5tJHTYpJEzQYJGRvbG0BoF22NmjVtaStAKhvdA0vB4lhtTb3yIxk7+Dkv7JV6nBNGpl2PqYeum3dPR36NrU62Z/BI6iWqkmjZI2ONjQJGNe27yTezha9metWh+TFJ8Fp/3eL8KiuZuh0KCSQjXNO4g+iwNaPWHKepTS4Ue82xM5YufDJ2WngvUzbldAyDEqynYWjQmcQwarNdxmi3MAHBWFmhyfilpqiaaKOTSmDG8LG19tBoJtpA2uX+pQXPDR8DlCJLaqmnjd1kNdH33jHqVwZsKPgsKp9VjJpyH6Tzb7IavChaZ0K+ZTrZbd6PiUdPgr3Ov+TFJ8Fp/3eL8Kp/OrX0kOIxU7WxRshjYZGQtZE4l50iLhu3Q0bEg2urzWQspsS/pDGKme92S1Ti0n9kw2Z9hoUkopo5GAxdWnXi1+pvRJt89C/sEzrUDY44tCSBrAGgFmkwAbLFhJ9SlWH5VUtRbgqiJxPk6YDvqmx9SzcigVVotFb2eoTd4Safj/AH9TUyLNWH5Q1NP7zPKwbmyO0fq3se5XHkJLiUrRLXOYIiOK18QEx3E6NgwdYJO4bVLGpxaWODjsnlhI8bqJrwb7lqTJERSnDIVl3hmJPDn0U54K2uGMBkvSWybXdVx2qlKwycI7htPhQeNwmlp39LS1361qBcPKTI2mxBvjmWkA1Ss1SDt8odBuFDOnfVFhyzOI4ZcFSCt1Ss/n18+8zqileVObmpoNJ4HC0418JGDqHpt2t69Y6VFFrtNbl1o16dePHTd0T/Mv+nzfNXfeRq51TGZf9Pm+au+8jVzrZpe6UbP/AN4+5BUxnswHgaqnxFg4lQPB5rbOEaCYXHpI0m39EK2IMXa6qmpCLSRRRS7eVHKXtDh1OjcO7evHlnk6MRoKmkOp0kfEJ8mRvGjd2OA7LqSSurHJw1eVCrGrHkzp4c68MJ3xsP2QuNnC/U+J/MZ/u3L0ZHVTpcOonvFpDTRB4O0Pa0NeD1OBXnzhfqfE/mM/3blkik022jMWS3If8oPYtes2DqWQsluQ/wCUHsWvWbB1KKPvM7OP/Z4bul5o8mMxPfTVDIr8I6CQM0TonTLCG2NxY3trWdPyByj3VX/sGf7y0uilOIZDyoyfxKGRkNeJi8M02iWcTWa4kXBD3AXLPUpbkRiPg1dRSnUGyMa6/M140Hdwce5dXPri/BYrBHo30qSLXe22WUbuhRNa1Vu5dMkw9CdCfBJtyVpLpvtoamVRe6Pob0NHOP7KqLb7hIwn2xj1Ky8nMS8Jo6ae4JkhYTbzrWeOxwI7FGM9GFmowWpa3lMfC9vXwjWn1OK2FqU6cXCTi90zs5AUnBYXRDzoGyHrl8Yf4lIF8qWARxsjGxjWtHU0WHsXhw/GRLU1lNbXSmLtEsemL9t+5ErKxmpUdSbnLdu/iVH7oqj0JsLqhvkjP0Sx7fa9XFglHwNLTw/s4Y2at7WgH2KH54MEFXS0IIuG4nSg/ElfwTu8vb6lPUtrcdo+Dg5XucDL3GfAsLrqkGzmU7w0jmkfxIz9dzVlTJmC8j3+a23a7/gFXj7ovGeCw+npQddTUaR6WQi5H1nM7lTuTkOjDpee4nsGoewrxUdonVySj2uMj/x18NvrY6q9+C4FNWyiKnYXu5zsa0b3O2NC6GRmT0VdUCKadsTdXFOp8nosJGjfr169QPNfWEYNDSRCGnYGMG7aTvcdrj0lQQhxFozPNo4P9EVeX0Xr8iNZH5toaHRlltLUjXpEcRh/7bTz+kde6ymSItpJLRFFr4ipiJ8dR3YREWSAIi5OUOVEFBHwk77E8ljdcj/it/zOob1hux7p05VJKMFdvodSR4aCXEBoBJJNgANpJ3Kic4ddQSz/AJiyzwePJGdGFx9FltZv5QsOu918Mrcv58RJYTwdPfVEw7dxefLPq6FGFrVKnFoi75TlE8M+1qS16Lb59fLvJ/mX/T5vmrvvI1c6pjMv+nzfNXfeRq51LS904Wf/ALx9yKnzg5Tf0ZlFhVQTaKWmMEvyT5TrPxXEO+irYCz/AO6RP57QfN3feK1s2+UHhlBHpG8sHin7zojiO7W217wVJfWxyI0XKlKotk0n87+hKWsA1AAC5OoW1k3PrUfzhfqfE/mM/wB25SFR7OF+p8T+Yz/duWSEzFktyH/KD2LXrNg6lkLJbkP+UHsWvWbB1KKHvM7eP/Z4bul5o+NfWCGKWZwJbFG55DdpDGlxtfn1Kr//ANH0H7Cr+pD/ALqtGspWzRyRP5EjHMdY2Oi4EGx5tRUA/qEwv9nN/jvUpxCmc5uWsOL4jBU07JGMZBHERMGh2k2R7ieK4i1njn3r6lTHORmsosPhp5aZsge6ax0pS4WDSdh6Qoctaq9bF39naMoUZTe0np8rl1ZncT4SgfCTrp5nADcyTjD7Wn3KaYhQNnifDJrY8C9uggj1gKoMzWJ8HWywE6p4TYb3xm4+yXq51LTd4lfzmj2WMn0evjv9bhVlkNj4mykygiBu0iG3QaUCF3rcVZUsga1zjqDQST0DWVm/MtjDpMoXSnbVtqS76fjf4mhSHJSb2NF1tE2ZoY/YJI5NXnRSNkb9pgXoRfjnWBJ1Ac53IYM2e6CxjhsWbTjk0sDGWv5cnjHepzB2LkUsOhGxnmtA7ba/WuRiuIeH4rPUHZNUvkHxASWj6oAXcWvWeyLj7N0bRnVfcvN/YKaZK50Kij0Y5rzwDVZ58Y0ei87eo94ULRQptbFkr4aliI8FWN0aQwDKinr2adO8EgcZh1SN+M3/AD2dK6yy/SVj4Xtkic5j2m4cwkEdoVuZBZwKiqLYainkkF7eEQxnRHynkjrHctiFW+jKbmGRyoJ1KTvHo916+ZYiIimK4RvLLG6qmjtR0z5pHD3wAOaz6AOk49luvYqKxeeeSZz6oyGZx1mUEO6rHYBuGoLTK+VRSslboyMa9u57Q4dxUU4cXM7eXZpDBq3Zpvm76/f7GXkWgMQzcUE9yYGsJ54SY/U06PqUaxDMpEbmCoe3cJWB46rt0T7VE6UkWOln+Fn714969LnDzL/p83zV33kaudZ0gxKXCquYUszHOaDEZGMDmEXBIGmN7dvRq1LmV+ezFWSyNbUNs1xA/N4Nn1FJSeljjZ9h5dosQvdlZLrsd33SX6bQ/N3/AHi92avKDwWuETjaKqAjO4P/ALM992/TVVZTZYVWKSRyVjw90bS1pEbGWBNzqYBfWpGx5BBBsQbgjaCNhWKrs0z3kVCNelXpS2aX/o1Ko9nC/U+J/MZ/u3Kjcbzv4rC5pZUN0HD4PAdY2+R2riYjnhxOphlp5Z2uimjdG8cBCLteLOFwy41HmUyd1cr+Iw88PUdKe6OfktyH/KD2LXrNg6lkHJj3t/xx7FMcdzwYnE2Pg52i5IPiITstvYooytNo7uKw06mXUaq2gnf5tLQ0ciyz/Xji3whv7tB+BP68cW+EN/doPwKYrRY/ukT+ZUXzp33ZVY0PvUXybfYFzcp84NbicbIqyUPZG/TaBFGyziLXuxovqK6VB71F8m32BQVtkWn2b/zJ9y8zuZK4l4NXUs97BkzdK3mOOi/7JK0issrrYznbxSBsfB1ADeSbwQuOoC2ss615pStobntBg5VIrER/ite6+nmy685OJeDYPiMuw+DPYCPOl8W31vCzvmnm4LEaeY6gJ4mX6Hus71LzY/nSxGvp30tTMHQvLS5ohibfRIcNbWg7QD2L+cmAY4mvGp3CaQPxbAesKWo7RODk+H7bE8L6Pyt9zXCjGcvGfA8IrpgbO4AxtPPpy+LbbqLr9ipXHc8OKRFmhO0BwP8Ad4TrHWzpUWyjzmV+IweDVUwfFph+i2KNly29rlrQSNexe07q5oYnDzw1V0p7rp4nhyYgu+R/mtAHb/wPWpEubk/BowA87yXdmwez1rpLUqO8j6DlFHscJBc2r+OvkSDCMg62qAdHA4McAQ+W0bSDsI0tbh1AqZYVmU2Gqn62QN/nf+FebNjl9wRbQ1TvFE2ikceQT5Dj5p5jzHVs2W6pYQi1c4OaZljaFV09Irk1zXeyOYVm+oqaxZA1zh5U3jD18bUD1AKRNbbUNnQv1FMklsVmrWqVXepJt/HUIiLJEEREAVf50ctvBozRwO8fK3juB1xxnm6HOHcNfOFIcs8q2YdTGU2Mr7tiYfKdvPojaewc4WfqysfNI+WRxdJI4uc47SSoas7aIseSZb28u3qL9K2+L9F+cz4oiLWLyEREAREQBERAEREAREQBERAEREAREQBF9aWkfK7QiY57yCdGNpc6w26hrXqdgFSNtPOOuGQfyoeXUjF2bPArczY5f8KG0NU7xoFopHHlgeQ4+cOY841bdtWnCZhtil/wn/6L8bRStIIZICDcEMcCCNhBsvUZOLujSxuGo4yl2cn3PozTqKF5vMtTWR+D1N21UbdrgRwrR5Q9Ic47Rz2mi3E01dHznEYeeHqOnPdflwiIskAXzqJtBjnkOOi0mzGlzjbma0ayehfREMopPKTAMTxOodUOppGt5LGOcxugwbBxnDXzk85K89Pmlr3bWRs+PM3+W6vRFF2S5nejn1eEFCnGKS20fqU1T5l6o8uWBvUXuP8ACB6188fzW+A0stTLUg8GBZrYTxnOIDRcv1azuV0qrM9WM/o9G075njvbH/Oe5eZQjFXNnA5njMXiI0+Ky52S2W5ViIi1y6BERAEREAREQBERAEREAREQBERAe7BMVdSVMNSzlRPDrbxsc3taSO1aSpKpssbJWG7JGNe072uFwe4rL6ubM/j/AA1K+kcePTOu2/PE8kjrs7SHUWqalKzsVn2hwvHSVdbx0fc/R+ZYCIi2SkhERAEREAREQBERACs5ZYYz4ZXVE4N2F5az5NnFZ3gX7Srry/xnwTDqh4NnvbwTNdjpSarjpDdJ30VSGCZLVNabU8TnNvYvPFYOt51dm1a9V30RbPZ+lGnGeJqOy2Tfi/scpeihw+Sd4jhY6R58ljS49erYOlWngGZmNln1shkP7OG7WdReeM7s0VYGHYVFTM4OCNkbNzGgX6TvPSV5jSb3N3Fe0FGnpRXE+uy9X+ambsUwySlldBM3RkZo6Tbg20mhwFxq2ELyqSZx3XxWs+O0d0bAo2o3ozu4eo6lKE5btJ+KCIiwTBERAEREARF/bIHODnNaSGC7iASGgmwJPMLkDtQXsfwiIgJpm7yRgxJtWyYva+Pgyx8ZGoO0w4EEEHYF6cZzPVUV3U7mTt3e9ydzjon63YvRmUqLVdTH50Ad9R4H86uFTwgpRKfmOZYnCYyUYP8ATpo9tvEzDXYbLTu0Jo3xu3SNLT2X2jpC62Q+PeA10MpNo3Hg5Pk36iT1GzvorQVXRMmaWSsa9h2tkaHN7iobjOaOknu6HSgefMOky/Sx3sBCOk1qiWGfUK8HSxEWrqztqvXzJwi8GBUckNNFDM4PfE3Q02gjSa3U0kHYdG19uu6962EVCaUZNJ3+IREQ8hERAEREAREQHhxPBIaox8OwSCJxc1r7lmlsuW7HEC+2+0r2RxhoDWgBoFgALADcANi/pEsenOTSi3ogiIh5M85fG+KVvyx9gUfXdy5N8Trfl3epSvIDNkZtCqrWkRaiyE6i/c5+5vRtPVt0uFylZH0r/FU8JhITqP8Aiu96bI5uQmbl9cWzz3ZSg6uZ0tuZu5vpdg3j450cBbSVw4JoZFLExzWtFmgtGg4D6oP0lejGBoDQAABYACwAGwAKBZ5MK4SijqANdPLr+JJZp+0GKaVNKJXsHm9SvjouekXol0vt8721KYRFIMh8mTiFYyIg8Czjyn0AeTfe46u0nmUCV9C31asaUHUnsj+avI2aKgixAjxcjjdttbWGwjeehxv9nfq4K0/UULJInQOaDE5mgWW1aNrW6NSz3lfky7Dqp8LrmM8aN58ph2do2HpHSFJOHCcXKs1/xcpQnpLdd3qjiK1cy+Fh0VZM9oLXlsNnC4IALngg7b6TVVSvzNlh/A4XT75dKU/TJ0fshqxSV5Gc+rdnhOFfyaX3+xEsts1JbpVFACRtdBzjpi3/ABe7cqxc0gkEWINiDtBC1Kodlpm5irw6WK0VVbl24r+iQD+Ia+vYpJ0ucTlZbnjhanidVylz+fXv3K/zQzaOJgefBI3+F38qvFUVkZhstFjVLDO0seHPFjsIdG8AtOxwO8K9VmlsavtBZ4iM4u6cV5sIiKYr4REQBERAEREAREQBERAEREAREQEKwvN2w19TX1Vnl9Q98Ue1oGlxXv3u5wNg69k1RFhJLYnr4ipXac3eysvggvBj2GCqpainNvGxOaL8ziOKex1j2L3oskUJOElJboy2WG+jY6V7Wtrvusr+zf5L/wBH0bWuHj5bPlPODbis+iNXWTvUfwvIH/rdVUSN/N4pBNHcanSScbV0NdpHrDVYygpwtqyyZ1marwjSpvRpN/PZfIKPZb5KtxGldHqE0d3ROPM63JJ812zuPMpCimaurFeo1ZUZqpB2aMvmkcJeBLSJA/QLSNYdfRsRvutM0FIIYoom7Io2sHU0AD2KJ4/kGJsSo66MAWlaZxv4MaTH9d2hp6wd6majpw4Wzs5vmEcXClw9G2uj/F9QiIpTgnkrcLjmdE+RoL4Xh7HbHNcNx3HnGwr1oiGXJtJN7BERDAREQBERAEREAREQ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data:image/jpeg;base64,/9j/4AAQSkZJRgABAQAAAQABAAD/2wCEAAkGBhQPDw8PEBQUFRAQEBQUFxQQERQVFBgUFBcXGBUWFhYYGyYeFxskGhUXHzsgIycpLCwsFR4xNTAqNSYrLCkBCQoKDgwOGg8PGjAhHyQsLzQqLCk0NC0tLC4sLCwvKiosLCwsLCwsLSwsLCwsLCwvNSwsLCwqLCksKiwsLCwqLP/AABEIAOEA4QMBIgACEQEDEQH/xAAcAAEAAwEBAQEBAAAAAAAAAAAABgcIBQQDAQL/xABREAABAwIBBggHCwgJBQEAAAABAAIDBBEFBgcSITFREyIyQWFxgZEUI0JSYqGxCDNUcnN0gpKis9IWJDQ1U5SywhUXQ0STwdHT4SVjg5WjGP/EABsBAQACAwEBAAAAAAAAAAAAAAADBgEEBQIH/8QANxEAAgECBAMFBwQABwEAAAAAAAECAxEEBSExEkFRE3GRsdEGMmGBocHwIjRC4RQzUlNicsIk/9oADAMBAAIRAxEAPwC8UREAREQBERAERfOOoa5z2NcC6MgOAIu0kXFxzXBuhmx9EREMBRsZZsGKPw59h4thY7fIQXFh62ltukEc4UkWb8pMUM1fU1DSQTUOcxwNiA11mEHmIDQo6kuGx2cpwEcZKcZco6fBvb7mkEUayDysGI0oc4jwiKzZW9PM8Dc61+sEcykq9p3V0cutRnRqOnNWaChWW2XYoqmjp2EXMrHznbowk20es63fRG9SbHcYZR08tTJyY23tzudsa0dJNh2rOWKYk+pmknlN3yuLj27AOgCw6go6k7aI7WS5csTN1Ki/Svq/638DTiLiZFYr4Vh9LMTdxjDXX26cfEcT1lt+1dtSJ3VziVabpzcJbp28AiKNZW5bxUAbGLPqZCA2MHYCbaT9zfWe8g2lqzNGjOtNQpq7JKiIskQREQBERAEREAREQBERAEREAREQBU/nHxaWhxhs9O4se6njJ81wu4WcNjhxVcCqDPZBappZPOhc36j7/wA6iq+6drI+F4rgkrppr7/YmmRucGHEQI3WjqQNcZOp1tpjPOOjaOnapWstxyFpDmkhzSCCDYgjYQRsKtPInOtfRp68gHY2fmO4S7vjd+9eYVeTN7MsjdO9TD6rmua7uvn3lgZRYh4PR1M97GOF7h8ax0fXZZqKu/O1iYZhmi0j84kY0W52jjkjo4o71SC81XrY6Hs7S4aEpvm/L8Z2MlMo34fVMnZct5L2X5bDtHXzjpAWh6GuZPFHNE4OjkaHNI5wfYehZgUtyVzgyUFLUU4u7SaTCf2chsCdfk2Jdbe3pKxTnw6MlzjLHikqlL3lp3r+vI6WdnKrwioFHGfFU549tjpth+qLjrLlAF+ucSSTrJNyTtuvxRt3dzrYXDRw1KNKPL69WWzmVxW8dTSk62OErRz2cNF/YC1v1lZqoHNrivg+J09zxZiYXf8Ak1N+2GKaZfZzhFp0tE68msPmGsM3tZvd6Wwc2vZPCaUdSp5nltWtjrUl7yT+C5O50svM4zaIOp6ez6oixO1sV+d293o9p3GnoKl01UySRxc98zC5zjcklw2leN7ySSTck3JOsknnK9WEC9TTjfNH/GFDKTkyxYTAUsFSajq7avr/AF8DTaIi3T5sERfEVjDIYg9pkDdIsDhpBurWRtA1hDKTex9kREMBERAEREAREQBfGsmcyN72N03NaSGA2LiBfRBttOxfZEMrRkVwfOXRVNhwnBPPk1A0PtX0fXdSlrwQCDcHYRsVB5yMB8DxCTRFop/GstsGkTpN7HX1biFyMJykqaQ3p5nsHmg3Yethu09y1+1admWt5FTr01Vw07XV7PX6r+zSirDPdT8Sik3OlZ9YMI/hK8mDZ6Hts2rhDx58J0XdrHaj3hfmcjKymxChhNPJeRlQCY3gteGljwTY7ddthO1epTUomvgcvxOExkJTjpfdarVNflytERFrF4PVNisr4Y6d73OiicXMa43DS617bhq2bNu9eVEQwoqOyCIiGQiIgAKIiALoZPNvWUg31MI/+jVz16MOrDBNFMACYpGSAG9iWODgDbm1IeKibg0uhp0myieP5zaOku1r+GlHkQ2IB9J/JHZc9CqLHstaquuJpTwZ/s4+JH2tHK+kSuGp5VuhV8L7OpfqxEr/AAXr+d5Mcfzp1dVdsZ4CM80JOnbpk291lOc0GEmOjkqX8uqkvcm5LI7tF7+lpnuVN0dK6aWOJmt8j2saPScQB6ytL4bQtp4YoGcmKNrB1NAF/UlO8ndmM77LC4eNCjFLietui6/O3gelERbBTwiIgCIiAIiIAiXRAQrOvgPhNCZmi8lKTJ08GdUg7gHfQVHLUkkYcC1wBa4EEHYQdoKzhlTghoqyenN9Fj+ITzxu1sPcR2grWrR1uXP2dxXFCVB8tV3c/r5nKREUJaQiIgCIiAIiIAiIgCIiAIiIAiIgJxmjwbh6/hiOJTML/puu1g/iP0VdypjITLumwylcxzJXzSSFzixrNGw1NFy4E6gTs8ortVGe6Me90zz8eVrfY0rYhKMUUvNMHi8XiXKEHZaLZeb6lmoqimz2SkcSnjB9KR7vYAvNT51cQqJGQwsh4SRwa1rInE3PxnnvK9drE0lkWLteSS736XLmReXDIZGQsbO8STW47g0NBcdoaANg2b9S9SlOLJWbV7hERDAUay3wepmh4SimljniBOgyQtbI3naRsDtx7DvElRYaurEtGq6U1OPLrsZ3dltXtJaamcEGxDnG4I2ggr9GX1eP71L3j/RT7ObkBwwdXUrfGtF5Y2jlgeW0ecOcc46RrqJaklKLsfQsFLC4ykqkYR+KstGSRucbEB/eX9rYz7WrlYzjs1a9slQ/Te1uiHaLGnRuSAdEC+snvXgRebs3oYajTlxQgk+qSQREWCcIiIAiIgCIiAIiIAiIgCIiAIiIAiIgCunNhkT4JGKudv5xK3itcNccZ9jnc+4WG9RjNbkT4RIK2dviIneLaRqfIOfpa0956irkU9KH8mVHPcy3w1J/9n9vXw6hERbBUQiIgCIvLX4pFTt0p5GRt3yPa2/Vc60Mxi5OyVz1Ko852QPBF1dSt8WTeWNo5BO2Ro80845tuzZI8VzvUcVxFpzu9Bugy/S59j3AqG4xnfqpg5sLI4WG45PCOseYl/FP1VDOUWrFjyvB4+jVVSEbLnxaXXdv9D+M0dBHNXStmjZI0UziBIxrxfTjF7OB16z3q2/yYpPgtP8Au8X4VVeZg/8AUJvmrvvI1c6UkuEjz2rOOLaTa0RWmdnJSFlGKuGOOLwd3H4NjWAxvIFzogXs7R7HFVItPYjQMqIZYJReOaN0bhva8EH1FZhloH0ss9HL75SyOiJ2aTRyHjoc2xXirC2qOjkOYSn/APPU70/Nfc0bRZNUpijJpqe5Y3bBHuHorn5XYBSxYfWyCngYWU0rg4QxgtIYTcEN1WUiofeovk2+wLi5wv1PifzGf7tyn4VYrCxNSFTi4no+pnenqGv1scHAG2o3WlW5MUlh+a0+z4PF+FZVyW5D/lB7Fr1mwdSjpxSbR3M2xc6tChV2cuLb5HN/Jik+C0/7vF+FPyYpPgtP+7xfhXTRS2RXu3qf6n4lP56aWnpRQ6DIodMzX0GMZpaPB7dEC9r+tdnNRSU1VQESQQvkilc0ufDG5xa6z2kki55RHYov7pjk4X11PshXpzI4loVEtOdk1O1w1+VHb/J7u5RNJST6nco4ipiMBOn/ALdmnzd273+Raf5MUnwWn/d4vwqks5tJHTYpJEzQYJGRvbG0BoF22NmjVtaStAKhvdA0vB4lhtTb3yIxk7+Dkv7JV6nBNGpl2PqYeum3dPR36NrU62Z/BI6iWqkmjZI2ONjQJGNe27yTezha9metWh+TFJ8Fp/3eL8KiuZuh0KCSQjXNO4g+iwNaPWHKepTS4Ue82xM5YufDJ2WngvUzbldAyDEqynYWjQmcQwarNdxmi3MAHBWFmhyfilpqiaaKOTSmDG8LG19tBoJtpA2uX+pQXPDR8DlCJLaqmnjd1kNdH33jHqVwZsKPgsKp9VjJpyH6Tzb7IavChaZ0K+ZTrZbd6PiUdPgr3Ov+TFJ8Fp/3eL8Kp/OrX0kOIxU7WxRshjYZGQtZE4l50iLhu3Q0bEg2urzWQspsS/pDGKme92S1Ti0n9kw2Z9hoUkopo5GAxdWnXi1+pvRJt89C/sEzrUDY44tCSBrAGgFmkwAbLFhJ9SlWH5VUtRbgqiJxPk6YDvqmx9SzcigVVotFb2eoTd4Safj/AH9TUyLNWH5Q1NP7zPKwbmyO0fq3se5XHkJLiUrRLXOYIiOK18QEx3E6NgwdYJO4bVLGpxaWODjsnlhI8bqJrwb7lqTJERSnDIVl3hmJPDn0U54K2uGMBkvSWybXdVx2qlKwycI7htPhQeNwmlp39LS1361qBcPKTI2mxBvjmWkA1Ss1SDt8odBuFDOnfVFhyzOI4ZcFSCt1Ss/n18+8zqileVObmpoNJ4HC0418JGDqHpt2t69Y6VFFrtNbl1o16dePHTd0T/Mv+nzfNXfeRq51TGZf9Pm+au+8jVzrZpe6UbP/AN4+5BUxnswHgaqnxFg4lQPB5rbOEaCYXHpI0m39EK2IMXa6qmpCLSRRRS7eVHKXtDh1OjcO7evHlnk6MRoKmkOp0kfEJ8mRvGjd2OA7LqSSurHJw1eVCrGrHkzp4c68MJ3xsP2QuNnC/U+J/MZ/u3L0ZHVTpcOonvFpDTRB4O0Pa0NeD1OBXnzhfqfE/mM/3blkik022jMWS3If8oPYtes2DqWQsluQ/wCUHsWvWbB1KKPvM7OP/Z4bul5o8mMxPfTVDIr8I6CQM0TonTLCG2NxY3trWdPyByj3VX/sGf7y0uilOIZDyoyfxKGRkNeJi8M02iWcTWa4kXBD3AXLPUpbkRiPg1dRSnUGyMa6/M140Hdwce5dXPri/BYrBHo30qSLXe22WUbuhRNa1Vu5dMkw9CdCfBJtyVpLpvtoamVRe6Pob0NHOP7KqLb7hIwn2xj1Ky8nMS8Jo6ae4JkhYTbzrWeOxwI7FGM9GFmowWpa3lMfC9vXwjWn1OK2FqU6cXCTi90zs5AUnBYXRDzoGyHrl8Yf4lIF8qWARxsjGxjWtHU0WHsXhw/GRLU1lNbXSmLtEsemL9t+5ErKxmpUdSbnLdu/iVH7oqj0JsLqhvkjP0Sx7fa9XFglHwNLTw/s4Y2at7WgH2KH54MEFXS0IIuG4nSg/ElfwTu8vb6lPUtrcdo+Dg5XucDL3GfAsLrqkGzmU7w0jmkfxIz9dzVlTJmC8j3+a23a7/gFXj7ovGeCw+npQddTUaR6WQi5H1nM7lTuTkOjDpee4nsGoewrxUdonVySj2uMj/x18NvrY6q9+C4FNWyiKnYXu5zsa0b3O2NC6GRmT0VdUCKadsTdXFOp8nosJGjfr169QPNfWEYNDSRCGnYGMG7aTvcdrj0lQQhxFozPNo4P9EVeX0Xr8iNZH5toaHRlltLUjXpEcRh/7bTz+kde6ymSItpJLRFFr4ipiJ8dR3YREWSAIi5OUOVEFBHwk77E8ljdcj/it/zOob1hux7p05VJKMFdvodSR4aCXEBoBJJNgANpJ3Kic4ddQSz/AJiyzwePJGdGFx9FltZv5QsOu918Mrcv58RJYTwdPfVEw7dxefLPq6FGFrVKnFoi75TlE8M+1qS16Lb59fLvJ/mX/T5vmrvvI1c6pjMv+nzfNXfeRq51LS904Wf/ALx9yKnzg5Tf0ZlFhVQTaKWmMEvyT5TrPxXEO+irYCz/AO6RP57QfN3feK1s2+UHhlBHpG8sHin7zojiO7W217wVJfWxyI0XKlKotk0n87+hKWsA1AAC5OoW1k3PrUfzhfqfE/mM/wB25SFR7OF+p8T+Yz/duWSEzFktyH/KD2LXrNg6lkLJbkP+UHsWvWbB1KKHvM7eP/Z4bul5o+NfWCGKWZwJbFG55DdpDGlxtfn1Kr//ANH0H7Cr+pD/ALqtGspWzRyRP5EjHMdY2Oi4EGx5tRUA/qEwv9nN/jvUpxCmc5uWsOL4jBU07JGMZBHERMGh2k2R7ieK4i1njn3r6lTHORmsosPhp5aZsge6ax0pS4WDSdh6Qoctaq9bF39naMoUZTe0np8rl1ZncT4SgfCTrp5nADcyTjD7Wn3KaYhQNnifDJrY8C9uggj1gKoMzWJ8HWywE6p4TYb3xm4+yXq51LTd4lfzmj2WMn0evjv9bhVlkNj4mykygiBu0iG3QaUCF3rcVZUsga1zjqDQST0DWVm/MtjDpMoXSnbVtqS76fjf4mhSHJSb2NF1tE2ZoY/YJI5NXnRSNkb9pgXoRfjnWBJ1Ac53IYM2e6CxjhsWbTjk0sDGWv5cnjHepzB2LkUsOhGxnmtA7ba/WuRiuIeH4rPUHZNUvkHxASWj6oAXcWvWeyLj7N0bRnVfcvN/YKaZK50Kij0Y5rzwDVZ58Y0ei87eo94ULRQptbFkr4aliI8FWN0aQwDKinr2adO8EgcZh1SN+M3/AD2dK6yy/SVj4Xtkic5j2m4cwkEdoVuZBZwKiqLYainkkF7eEQxnRHynkjrHctiFW+jKbmGRyoJ1KTvHo916+ZYiIimK4RvLLG6qmjtR0z5pHD3wAOaz6AOk49luvYqKxeeeSZz6oyGZx1mUEO6rHYBuGoLTK+VRSslboyMa9u57Q4dxUU4cXM7eXZpDBq3Zpvm76/f7GXkWgMQzcUE9yYGsJ54SY/U06PqUaxDMpEbmCoe3cJWB46rt0T7VE6UkWOln+Fn714969LnDzL/p83zV33kaudZ0gxKXCquYUszHOaDEZGMDmEXBIGmN7dvRq1LmV+ezFWSyNbUNs1xA/N4Nn1FJSeljjZ9h5dosQvdlZLrsd33SX6bQ/N3/AHi92avKDwWuETjaKqAjO4P/ALM992/TVVZTZYVWKSRyVjw90bS1pEbGWBNzqYBfWpGx5BBBsQbgjaCNhWKrs0z3kVCNelXpS2aX/o1Ko9nC/U+J/MZ/u3Kjcbzv4rC5pZUN0HD4PAdY2+R2riYjnhxOphlp5Z2uimjdG8cBCLteLOFwy41HmUyd1cr+Iw88PUdKe6OfktyH/KD2LXrNg6lkHJj3t/xx7FMcdzwYnE2Pg52i5IPiITstvYooytNo7uKw06mXUaq2gnf5tLQ0ciyz/Xji3whv7tB+BP68cW+EN/doPwKYrRY/ukT+ZUXzp33ZVY0PvUXybfYFzcp84NbicbIqyUPZG/TaBFGyziLXuxovqK6VB71F8m32BQVtkWn2b/zJ9y8zuZK4l4NXUs97BkzdK3mOOi/7JK0issrrYznbxSBsfB1ADeSbwQuOoC2ss615pStobntBg5VIrER/ite6+nmy685OJeDYPiMuw+DPYCPOl8W31vCzvmnm4LEaeY6gJ4mX6Hus71LzY/nSxGvp30tTMHQvLS5ohibfRIcNbWg7QD2L+cmAY4mvGp3CaQPxbAesKWo7RODk+H7bE8L6Pyt9zXCjGcvGfA8IrpgbO4AxtPPpy+LbbqLr9ipXHc8OKRFmhO0BwP8Ad4TrHWzpUWyjzmV+IweDVUwfFph+i2KNly29rlrQSNexe07q5oYnDzw1V0p7rp4nhyYgu+R/mtAHb/wPWpEubk/BowA87yXdmwez1rpLUqO8j6DlFHscJBc2r+OvkSDCMg62qAdHA4McAQ+W0bSDsI0tbh1AqZYVmU2Gqn62QN/nf+FebNjl9wRbQ1TvFE2ikceQT5Dj5p5jzHVs2W6pYQi1c4OaZljaFV09Irk1zXeyOYVm+oqaxZA1zh5U3jD18bUD1AKRNbbUNnQv1FMklsVmrWqVXepJt/HUIiLJEEREAVf50ctvBozRwO8fK3juB1xxnm6HOHcNfOFIcs8q2YdTGU2Mr7tiYfKdvPojaewc4WfqysfNI+WRxdJI4uc47SSoas7aIseSZb28u3qL9K2+L9F+cz4oiLWLyEREAREQBERAEREAREQBERAEREAREQBF9aWkfK7QiY57yCdGNpc6w26hrXqdgFSNtPOOuGQfyoeXUjF2bPArczY5f8KG0NU7xoFopHHlgeQ4+cOY841bdtWnCZhtil/wn/6L8bRStIIZICDcEMcCCNhBsvUZOLujSxuGo4yl2cn3PozTqKF5vMtTWR+D1N21UbdrgRwrR5Q9Ic47Rz2mi3E01dHznEYeeHqOnPdflwiIskAXzqJtBjnkOOi0mzGlzjbma0ayehfREMopPKTAMTxOodUOppGt5LGOcxugwbBxnDXzk85K89Pmlr3bWRs+PM3+W6vRFF2S5nejn1eEFCnGKS20fqU1T5l6o8uWBvUXuP8ACB6188fzW+A0stTLUg8GBZrYTxnOIDRcv1azuV0qrM9WM/o9G075njvbH/Oe5eZQjFXNnA5njMXiI0+Ky52S2W5ViIi1y6BERAEREAREQBERAEREAREQBERAe7BMVdSVMNSzlRPDrbxsc3taSO1aSpKpssbJWG7JGNe072uFwe4rL6ubM/j/AA1K+kcePTOu2/PE8kjrs7SHUWqalKzsVn2hwvHSVdbx0fc/R+ZYCIi2SkhERAEREAREQBERACs5ZYYz4ZXVE4N2F5az5NnFZ3gX7Srry/xnwTDqh4NnvbwTNdjpSarjpDdJ30VSGCZLVNabU8TnNvYvPFYOt51dm1a9V30RbPZ+lGnGeJqOy2Tfi/scpeihw+Sd4jhY6R58ljS49erYOlWngGZmNln1shkP7OG7WdReeM7s0VYGHYVFTM4OCNkbNzGgX6TvPSV5jSb3N3Fe0FGnpRXE+uy9X+ambsUwySlldBM3RkZo6Tbg20mhwFxq2ELyqSZx3XxWs+O0d0bAo2o3ozu4eo6lKE5btJ+KCIiwTBERAEREARF/bIHODnNaSGC7iASGgmwJPMLkDtQXsfwiIgJpm7yRgxJtWyYva+Pgyx8ZGoO0w4EEEHYF6cZzPVUV3U7mTt3e9ydzjon63YvRmUqLVdTH50Ad9R4H86uFTwgpRKfmOZYnCYyUYP8ATpo9tvEzDXYbLTu0Jo3xu3SNLT2X2jpC62Q+PeA10MpNo3Hg5Pk36iT1GzvorQVXRMmaWSsa9h2tkaHN7iobjOaOknu6HSgefMOky/Sx3sBCOk1qiWGfUK8HSxEWrqztqvXzJwi8GBUckNNFDM4PfE3Q02gjSa3U0kHYdG19uu6962EVCaUZNJ3+IREQ8hERAEREAREQHhxPBIaox8OwSCJxc1r7lmlsuW7HEC+2+0r2RxhoDWgBoFgALADcANi/pEsenOTSi3ogiIh5M85fG+KVvyx9gUfXdy5N8Trfl3epSvIDNkZtCqrWkRaiyE6i/c5+5vRtPVt0uFylZH0r/FU8JhITqP8Aiu96bI5uQmbl9cWzz3ZSg6uZ0tuZu5vpdg3j450cBbSVw4JoZFLExzWtFmgtGg4D6oP0lejGBoDQAABYACwAGwAKBZ5MK4SijqANdPLr+JJZp+0GKaVNKJXsHm9SvjouekXol0vt8721KYRFIMh8mTiFYyIg8Czjyn0AeTfe46u0nmUCV9C31asaUHUnsj+avI2aKgixAjxcjjdttbWGwjeehxv9nfq4K0/UULJInQOaDE5mgWW1aNrW6NSz3lfky7Dqp8LrmM8aN58ph2do2HpHSFJOHCcXKs1/xcpQnpLdd3qjiK1cy+Fh0VZM9oLXlsNnC4IALngg7b6TVVSvzNlh/A4XT75dKU/TJ0fshqxSV5Gc+rdnhOFfyaX3+xEsts1JbpVFACRtdBzjpi3/ABe7cqxc0gkEWINiDtBC1Kodlpm5irw6WK0VVbl24r+iQD+Ia+vYpJ0ucTlZbnjhanidVylz+fXv3K/zQzaOJgefBI3+F38qvFUVkZhstFjVLDO0seHPFjsIdG8AtOxwO8K9VmlsavtBZ4iM4u6cV5sIiKYr4REQBERAEREAREQBERAEREAREQEKwvN2w19TX1Vnl9Q98Ue1oGlxXv3u5wNg69k1RFhJLYnr4ipXac3eysvggvBj2GCqpainNvGxOaL8ziOKex1j2L3oskUJOElJboy2WG+jY6V7Wtrvusr+zf5L/wBH0bWuHj5bPlPODbis+iNXWTvUfwvIH/rdVUSN/N4pBNHcanSScbV0NdpHrDVYygpwtqyyZ1marwjSpvRpN/PZfIKPZb5KtxGldHqE0d3ROPM63JJ812zuPMpCimaurFeo1ZUZqpB2aMvmkcJeBLSJA/QLSNYdfRsRvutM0FIIYoom7Io2sHU0AD2KJ4/kGJsSo66MAWlaZxv4MaTH9d2hp6wd6majpw4Wzs5vmEcXClw9G2uj/F9QiIpTgnkrcLjmdE+RoL4Xh7HbHNcNx3HnGwr1oiGXJtJN7BERDAREQBERAEREAREQ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5" y="3395920"/>
            <a:ext cx="637325" cy="46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19139"/>
            <a:ext cx="637325" cy="46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 descr="data:image/jpeg;base64,/9j/4AAQSkZJRgABAQAAAQABAAD/2wCEAAkGBw8NDRANDw8QDQ8NDw8QDw4PDQ8QDw8PFBQWFhURFRQYHCghGBolGxQWITEhJSkrLi4uFx8zODUsOCotLisBCgoKDg0OGxAPGi8gICQsLCwsLCwsKywrLC4sLCwsLCwsLSwsLCw0LywtLCwsLCwsLCwsLCwvLCwsLCwsLCwsLP/AABEIAJwBRAMBIgACEQEDEQH/xAAcAAABBQEBAQAAAAAAAAAAAAAAAQIDBAUGBwj/xABJEAABAwIDAgcLCgQGAgMAAAABAAIDBBEFEiETMQYHFEFRYXEiIyRSVHOBlKSy0RUyMzRydJGzw9JCk6GxNUNEYoKSJdM2wcL/xAAZAQADAQEBAAAAAAAAAAAAAAAAAQIDBAX/xAAvEQADAAIBAwIDBwQDAAAAAAAAAQIDERITITEEQVFhoRQycZGx0eEFIiPxQlKB/9oADAMBAAIRAxEAPwD3FCEIAEIQgAQhCABCEIAEIQgAQhJdACoSXSXS2A5CZdF0cg0PQmXSXS5IeiRF1HdF0uaDRJdF1HmRdHNBokQo7pbp8kGh6Ey6Lo5IND0Jt0XT2IchJdLdMAQhCABCEIAEIQgAQhCABCEIAEIQgAQhCAM2q+v03mKv3oFpLNqvr9N5ir96BaSABCEl0AKhNJSXSbApUx8MqPN036ivXWPQ18L66ojZNE9+SAZGysc67dpm0BvpcX7Vq3UutDSHXSXTSUl1m7K0Oui6jukuoeQeivh51n+8O9xit3VCgOs/3h3uMVvMprJ3BIkzJMyjzIzKOoVxJMyA5RZkByXVDiVsFd4Mztk/Mcr2ZZuDO8HZ2yfmOV3Mm8ncSklzJcyizIzI6g+JLdR1J72/7Dv7FGZQV9QyOGR73tjaGOu57g1ouLC5KpZBNC4OfBKf7vD7jVcusvAahklHA5j2yAQxNJY4OAcGAFtxzg8y0Lq+fcWiW6W6izJbq1YtEt1n4+fBX9sX5jVduqGPHwV/bF+Y1WrJaNS6Ey6UFXsQ5CS6VMAWdi30lJ96/QmWis7FvpKP71+hMgDRQhCABCEIAgq4pHgCOTZEG5OQPuOixVXklT5X7PH8VooQBz1TS1HLaccq1MFVY8nZoM0GlrrQ5JU+V+zx/FNqvr9N93q/egWiSk2Bn8lqfK/Zo/ik5LU+V+zR/FXyUhKh0PRQ5NU+VezR/FQV1FVvhkYyrs98b2tOwY2ziCBqDcdoWoSkJWbsrRw0VPJI6OnhhfBLA+B3dRFjKQBwObN8x2jXABhObduJI6o09R5V7NH8UU58KqPsU36itkrO8uxqSmaeo8q9mj+KTk9R5V7NH8VbJTS5YVlLUlQ09R5V7NH8UmwqPKvZo/irZcmlyyeUpQZdFBPebwm3f3X8HZr3LOtWdhUeVezM+KSiOs3n3e4xWcyis3cJjsVthUeVezM+KNhUeVD1ZnxVjMjMs3mZfArbCo8pHqzPigQVHlPszPirF0BynrMOBl4TDPsGWqbayf6dh/jd1q5sKjykerM+Kjwh3g7O2T8xyuZk3mexKOxBsKjykerM+KNhUeU+zM+KnzJcyFmY+BBsKjyr2ZnxWZjVLODFM95qI4doXMbCA5jiBllDW3LrAOGmoz36Vt5kyod3t/2Hf2K1x+octMlx2MXBIZZHvqInup4pWR2L4dZzqRJkdYgAG1yLm/QAtjk9R5V7Mz4pmEu8Fp/MQ+41XA5a1ndVslR2K4p6jyr2aP4pRT1HlXs0fxVkOTgVayi4lbk9R5V7NH8VSxunqOTPvU3F49OTsH+Y3rWwCqOOHwV/bF+Y1azkJck3Jqnyr2aP4o5NU+VezR/FXCdUoK1Vk6KfJanyv2aP4peS1Plfs0fxVwFOBWqoWilySp8r9nj+KoYnS1Akpb1V71Ong7NDsZtd63bqhiv0lH96/QmVpki8kqfK/Z4/ipaenna8F9RtGi92bFjb6dIVxCYAhCEACQpU0oAzar6/TeYq/egWgSs+q+vU3mKz3oFfKzpjQEppKCmlY0y0gJTSUEppKwqikilTnwqo+xTfqK2SqUB8KqPsU/6itErC6LlASmkpCU0lc9WWkKSkJTSUl1i7LSK9EdZvPO9xisXVSiOs3nne4xWbrOq7hK7DrpLpt0l1DorQ66UFMugFTyHoq4Qe8M7ZPfcrl1Rwg94Z2ye+5XLp1XdiS7D7oumXS3RyDQ+6ZOe9v+w7+xRdNnPe3/Yd/Yq5oTQzCT4LB5iH3Gq4CqOEnwWDzEPuNVsFa8+5KXYlBTgVEClzWBJNgBck7gOkrWbE0TAqnjZ8Ff2x/mNUbcR2l+TRmotvlzbOmHbMQQf+Adbnsq0jDUB7C4V7mh94IiYaJsjSRlkk1L7OBBFz80nLcLvw4rrvrRhVI05sRY1zmsvM9l8zY7HJznO8kNZYa6kKKFlRVBx23JmNNi2GE7a9gfpJm2tYjcz0p9JhUnezLKGNicXMp6YbKAC4yh3O61j0DujpuUsdTsjJJM5gLy0iNhLgwAW1cbXJ7Bbr3rtjEp+Zm6bMWGmxSR5MdqVhLbOq5jNLltqdmwlgPpHYtWhrpNtyWfZOl2TpBJCXBjmtc1rrsdcs1eLC7ufXRc5wq4fRUkbst3kWGWMZnXcQG3O4XJAuSBrvWrwTwuaFj6qrIdV1YYZA1+dkETb5IGO3OtmcS62pceYCzvSQkdECqGKfSUn3r9CZXQqOKfSUn3r9CZKWNmmClTQlC0TJFQhCYCFIUpTSpY0ZtV9epvMVnvQK+VgYhjVOyujLnOywR1McsghmdFG97obBzw3L/A65vZttbLeWdjQhTSnFMK56LQhTCnFMK56ZaKMH1qo+xT/qK0VUg+tVH2Kf9RWiufIy5GlNKUpCuamaIQppSlRTzNjY6R7gxjGlznE2DQN5KyZRDRb5vPO91isLLw3EYnyPYM7XSyOfGJIJos7cjdxe0a6HTfoTZaaWWal6paFDTXYEiELFs0BAQgKQKeEfQM7ZPfcrip4T9Aztk99yuKq+8xLwCz+D0pqX1UbpTyummLJICA2ERnuonMFr2cwtOYk63HNZVcVw+vmdeGvFGwHuWRUsb3Ef73yZv6NHpXOV2HVdFVwVTq122qy2j5TaNjb906KORoYGm5zAG2+wvqF6PoIxOtW09rWu+/019TDM612O/IINiCCN4KZP8x/2Hf2K4jF6rGIQ57pKqeKNmd00MMJa0AEuHzL6DfpbtWZJi+JCJkxfWiKZpcCYKUtLTpbVt/wW9f0u1X9lLXz3v9CV6ha7o9Fwn6rB5iH3GqeoqGRMMkj2xMbve9wa0dpK8ji4ZVUbdm2rlAjswB1FAbBrfmA/xGw3C7llycMp3yunp61skmZobNLDCGwutuj2wOW/RG3XoKqf6bfL+6lr5C6612R7PyuWUXgi2bPKavNDELmwysNnvPV3IPM5UxPTyVTKUyNxGpuHvZLIyKlp25gMwgGp1+bcONyO6F7rn+DfC0QxMmqaiSsqJ4AXzyFrWRStcQ+OOMBoYNRuaL5TdcSZI/lgYnFORIy4eW2MLmNbkZnLtMwYAMoBBLAe5vYeji9Njx+F3+JjVuvJ7zLRRyAGd+ezW3iD7QBwsSQzn1aN9/7qKsxuCnba7QANBoB6AF49XcPZGGQNkkqJHHMbiNgbpYaNaA0ab3W7VxGIcK5aiojZJIZI3vyyQwvc299B30anUjQdl10EHsuK8YAfJsKZklTMd0MDDI/tcG/NHWSAoqfg7iuI91WTjDoHWIigc2WrI57usY4z2Zt/NbXloYaaCgqG08r43Sugc/LC1jMjbFzmtALzoSdS5xsRc7lv8R+K1EtLPTVM7Z3U8oMXfmSObGR3Tbg3sDY9Wb0LLK6U7RUpNmjhHA+CHEjE6iknpoo9pDU1NS+ZgnGTR0TtHvJL3Z+bcAF3wTQnBc3JvyXrQ8Kjif0lJ96/QmV0Kjif0lJ96/QmW0Es0gnBNCULWSWOQhCsRBV0zZQGuL2gG/e5ZIzfrLCCRruVT5Jj8eo9dqf3rSKaUmBxL8PnglbSMj2peJXQyl7dmWNI1lucwIztvob7+fTdo8Cjiiji2lQ7ZRsZfldS2+VoF7B9hu3Kaq+vU3mKz3qdXys7bKRnHCY/HqPXar96acKj8eo9dqv3rSKYVz1stGccKj8eo9dqv3ppwqPx6j1yq/etEppWFbKRhQ4ZHymcZp9GU/8Aq6m/+Zz51ZOFx+NP65U/vUsA8KqPsU/6itELnybLnRnHC4/Gn9cqf3ppwuPxp/XKn960CE0hc9NmiSM/5Mj8af1yp/eq2IYOHxkRuk2jXRyMElVUOjc+N7Xta4Fx0Jba9ja97Fa5CQrLlSe0x6TOcipn1Lw10ckLIZQ6Rxka1xc0XDWGNxO8i500v0rT+TI/Gn9cqf3qai3zeed7jFYsn6jPeWt0LHCSKHyZH40/rdT+9HyZH40/rdT+9XrJLLmbr4mmkUvk2Pxp/W6n96BhsfjT+t1P71dsgBLdfEekY+FYdGYGnNNvk/1dQB893+9Stp6ci4mkcCctxXTkZhvFw/epMPhbJSiN7WvY8StexwDmuaXuBaQd4IWZNwEwiTV2H09z4rCz3SFtLnk+bf8A4Rp67Fl7qNoual4G6/Lqgj31h8KW4dVUU9PywskewmEvq6ghs7e6jdYutYOA1T5uK3Bnm/JS37E8zR+GZY2LcTuH7N76c1IkaAWxbePK+xBLLubvIuBqNSLrqxfZuSfKl+RnXPXhGrxbYzX4jA6le2BskLWtqZpHsna6Nw7m0TCQXmxBDi2wsdb2XbQuysJ2zZZ2PF5ZwXixF+4Y0hoNjbS3OuLwl8mF0ghgw6piijF3bOPM9553EMcXOd+JTYZq6QPkipKhjJe+d9MURaNTYNkc1w3k2OuvoXu9fH55L80cvF/A36qChY58kkbJ5pWOZLNMGl72u1cA0WDQbbgBuXI4tJhsY7ikporNyBzImsdl8UZdbfirTODuI1bGvMsFMyRrHguL55Mrhe2QZWg2I/icrlFxbUgdnqpZ692hLJHCOE/8GakdTnELG/W4Z99/gUsVM8YxYU81Zlg1ZP3Aia+NwErixl2N1yHW/SbFemYLxUSNa1tXXEsAIMUDBnA5gJnD/wDPpXpVPRxRNayOKONjAAxjI2Ma0DcGgDRWQFx5PXXf3OxrOJLyeDcIsFwWnxmnwgurmsaWsqLOje108xidCL6HLZxzEC47m19bdjX8U+GwU8r2McJTOx7H7WfvMW1aNlGM+py/xOzam9rWC7qfAqOWdtTJSU8k7HNc2d1PGZg5os057X00t0WCkxseDP7Y/wAxqpZ6fHTfzJ4JbMSl4usMjvmilnNzrLUymw6A1pDbehbFDwdpaeMRQNkhjbuZHU1DG9tg7U9a1bJwTVU/LDSKQwqPx6j12q/enDCY/HqPXan96uhOC2nZLKXyTH49R67VfvVLEsLjElL3dRrVW1rKk/5M27u9FuBUcT+kpPvX6Ey3khjvkiPx6j12p/epafDmRuDw6YkX0fUzvb6WucQVaCcFqhCoQhUIEhSoQBl1X16m8xV+9Ar5VGq+v033er96BaBCikNDCmkJ5CyOFuLOw/D6isa0PdBHdjXXylxcGi9ua7ljUmkp00kaRCaQuR4tOFs2MU8z5442SQSNbeIOaxzXNuNHE2Oh5+hdgQsHOzS4eOnNeUQCJoc54FnPDQ49Ibe39yghSkJpCxqBJkRCYQpiE0tWFYy0yIhNspS1IWrCoLTIGxht7C2Y5j1mwF/6BLZSEJCFm4GmR2RZPsksocD2MsiyfZFlPAeyGKIMaGtFgL2Habn+pT7LgOFPD+aixYUMcMToozA2Zzw/aO2jWuOQhwAsHjeDrdehWV1haSb9y6ipSb9xlktk6yWySgjY0BBbcWOoIsexPslsqUC2RxRhjQxos1oDWjoaBYD8E8BODU4NWqgnY0BOATg1OAW04yWxoCp42PBn9sf5jVoAKljg8Fk7Y/zGroiO5nTL9tUoCUjVOAW0yTsQBOAQAnALaZJbAKjin0lJ96/QmWgAqGKfSUn3r9CZbSiGaATkIWggQhCABCgq6gxgERyS3NssYaSOs5iNFV+U3+SVP/WH/wBiAEqvr9N5ir96BaJC5+pxF3Lac8lqNIKsWyw3PdQa/PWh8pv8kqf+sP8A7EAXiFyvGiP/AAdb9iP81i6OkqjKSDDLDYXvIGAHqGVxXO8aQ/8AB1v2I/zWLO57M2wP/JP4r9TzDiz4XUuEUVY+a75JJYtlAy2eSzXXNz81vX/dakXHW4v7vD27O/8ADVEvaOm5ZY9miy+JXAIaysmqJ2CRtIxhjY5oLTK8mziDvsGnTpI6F6fxi4DDXYZUBzG7WCJ8sElgHsewZrA9BtYjr7FgpbnZ6fqKwLO5ud78vfg0eD+N0+JUzammfnYTlcCLPjeN7HDmIv8A1BXJcIOMiOhxYYc6AGJromT1DpcpjMgacwba2VocCddddy5XiIrntramlv3uWm2tuiSN7Wgj0SH8Auc41f8AHa37UP5EahrtsWP0kfaKx13Wtr6HZ1/HIxtQ5sNHtoGuIEjpzHJIPGDchy9hv6Ob0DDsep6igbiObZU7ozI50ncmMNuHB3YQRpvTKLgfQRUsdK6kgkaxjWuL4WOc9w3uLiL3J1XDcdtSKaio8PhaIopHudkYA1mSIANZYc133t0gKagylYs1zGNNd/O/YZi3HFEx5bS0hmYN0s0uzzdjA0m3aR2KfAeNumnkEdXAaTMQBM2TaxgnxhlBaOvVaXE/gUMOGR1mRpnqjI4yEAuaxr3MDGnmHck+lY/HfgcLYIcQYxrJdsIZS0AbRrmucHO6SCy1/wDcoeNfA2SwPJ0lL+G9+56a2zgCCCHAEEG4IO4grz7hLxpUtJK6CnhNY+Mlr37QRQhw3hrrEuseoDrV/ihrnVWDhjy48mlkpg6+uTK1zbHqElh2LFwTB8H4O1MstTXxVE7NIo9nmkpxv1Y0u7si2umnNqs+kvcyiIm6m0214S9ykzjekY4CbDgAbHSoc12XpGZhuvQ+DmOQYnTCppycty17HCz43ixLHDp1B9K874fcP6DEaOWjhhnmddrmTvYxjIy0g526l3SNw3qbiGcSMQbfuQaQgcwJ2wJ/oPwSrDLXjRtlxLovJx4te2zq+GXDOmwkNa9pnqHjMynY4NOXxnuscouLbiepcfS8cPdgTUNoydTFUXe0djmgO/ELlsYa7E+Eb4ZCbTYgKY6/NibII9OxrV70zCadtPyQQR8nDcmxLGlhbu1HOevel0pS7rYrWLDM8lttb86PA+GOIQ1eOOqYH7SKV9GWOsRe0UQIIO4gggjqXv8AK5rGue8hjGNLnOcbNa0C5JPMLL51x7Cm0OMSUjL5IalgZffkcWuaOvRwXqvHPXvgwtsTDl5VO2N5HPE1pcW+khvounePlpGnqJVPFE+6/YzMX42oWSbOjpnVQvYSveYmuP8AtZlLj6bdiXBuNqGSURVdM6lBOUyskMjWn/ewtBA7L9ixeK/H8Kw2GSWpkLauV5AOwkeWQgCzQ4A2uSSbdXQm8aWP4XiUUMtK8vqo5MriYJIy6AtO9xAvZwbbtKfSnxofRjn0+D1/27/6PZGPa5gkDg5jmh4c03BYRcOBG8WXn2Cca1NO+flEPJY4mGSJ4k2jpACAI8th3ZuN2m/our/FLVSTYIRIDaGSeKJxv3UYaHC3UC9w/wCK8r4ucIjrsVp4Jm54hnkkZfRwYwuDT1FwaD1XROFe5liwR/kV/wDH+TspuOXvncUAMYJtnqiJHDp0ZZp6tV6DwT4S0+LU5ngu0sOWWJ/z4nbxfpBG4j/6IVTjDwqCTBqppiYOTwmSGzA3ZuZqMtt3QuF4h3HlNY3mMERI6w82/uVfTXwIqcWTA8kLTXz2ewhqcAnZU4NVrGee6GAKljo8Fk7YvzGrRyrF4TVwaw0zGmSZ4Y/KC1oYwPBzPcdwJYQLXJIPMCRtOPuS2bRGqUBVsMr2VTC9gc0tcWvjfbPG+wOV1iRuINwSCCFcstFAtiAJbJbJbLRSTsQBUMV+ko/vX6Ey0VnYr9JR/ev0JlYjRQhCABCEIAEIQgDNqvr9N5ir96BaSpT07nVcMoHcRxVDXG+oc8xFun/ByuoAFynGn/gVb9iP81i6tUMewqOvpJqOUuEc7Mri02c3UEOHWCAfQk1tF4qU2m/Zo8K4ouFMOGVcsdS7Zw1bGN2puRHI09yXdDTmNzzac116HxhcOqKHDpoqeojqKiqidHG2J4dlDxYyOI0FgSRfefTa3h3Fjh8NFJRSCSobLIJTK9wbIx4Fm5C35thftvrdZMPEvQNeHOqKl7AdWXjbcdGYNusVNqdHpZM3pcmXqVv9zC4hcJeZ6mvIIjZFyZhsLOe5zXvt1gNb/wB1y/Gd/wDIavzlP+TEvofDcPhpIGU8EYiiiGVjG3sB2nUnrOpXLY3xb0VbiIxGR0ocTG6SEEbOVzAACbi40DQQOhDxPikhY/XT9orLXhrS+h15C8z48cGfNRQ1cbS/kkjhLbe2KQDu+wOa38V6fZMfGHAtcA5rgQWkXBB3gjnCqo2cOHM8Vq17Hl3FJwvpeQMoJ5mQTU7nhm1cGNkjc4v7lx0uCTp2LJ45eFlNVRRUFNK2fJLtppIzdjS1rmtYHbie7JNt1gumxbihw6eQyROmpMxJMcbmujuegOBI7Lqzwf4rMOopWzO2lXIwhzNuW5GuG45GgA+m6y6deDvWb0yydVb3518zO4H4dUYZwYnlaHNqZYqira23dMJjAYbdOVgK8/4rqGhq8Qe3EC1/ey6Jkr7MlluL5ifnGxJsTr1r6ILb6EXB5uZeeYrxQYfPK6SKSalDjcxRljowefLmFwOq6Txv2Jw+rnVq3p17oqcZeKYdQ4ZLQ0opmTVOVohp2RjKzMC57sm7RpGupJ7VkcQko2lfH/E5lM8DqaZAffC7fAOLjDKFru9Gpe9jmOkqCHnI4WIa0aNuOcC/WncE+AFJhNRLUwvle6RpY0SOGWOMkEtFhruGp6Eumw+0YlhrGttv3+J5BwthfhPCF85aSG1bK2Pm2jHP2hA6r5m+gr2OLhxhbqcVPLImsy3LHO7802vk2fzi7qAV3hRwVpMViEdSwksuYpWHLJGTvsecHoNxoFydFxOYfHIHSTVE7B/lOcxgd1EtF/wIS6bHWfDlieptNdu3ueTYrivL8WfWZSwT1LHNad4bmAaD12AXsPHFhD6rCtpGMzqOUTuA37HK5rz6Lh3Y0q5inFrQVNbHW93DsxCDBFlETxEA1mlrt7lrRYdC7LKn02Gb1kuorGvunivFLVYXLC+jrYKM1DZC+KSoghJljI1bneN4IOnQdOddLwtxLAcMiJFFh9TUOHe6eKmpnEnxnuDTlb/XoVrG+KjDaqQys2tI5xJc2EtMZJ6GOBy9gsFDhfFBh0MgfK+aqAsRHI5rGE9eQAnsujpsd5sFXzdV+H8m5wNxQ12EsqTTspA5krWxRi0eVt2hzBbQGy8g4mf8ai8zP7i+go4WtYI2tDWNaGtYAA0NAsGgcwsuU4LcXlHhdW+rhfK9zmubGyQtLYmuOoBAudNLlPpsyxeoiYyLxy8fUvcPB/4ev+6y/wBl5rxCjwus8xH769jxChjqYJaeUXjnjfG8A2OVwsbHmK5/gXwGpsGMz4ZJZnzhrS6XL3LG3IaA0Abzv6lXT7k488zguH5ejpst9OlUvkWk8lp/5EfwWhZLZaqDj2Z/yLSeS0/8iP4LHx3B9heppmRNGWNkkNtk1xz2a8FoOvdkG4101FtepsqeL07pYHMYLuJYQL23PaT/AECpIRQwzg9ExrnVEcM8sjsziYmuawABrWNLhcgAb+ckmw3K78iUnktP/Ij+CvoVCKHyJSeS0/8AIj+CPkSk8lp/5EfwV9CAKHyJSeS0/wDIj+Cz8UwelElJamgF6qx7xHqNjNpuW+qeIU7nvp3NFxFPnfrazdlI2/4uCAGfIlJ5LT/yI/gpIMLp4nB8cEMbhezmRMa4X00ICtoQAIQhAAhCEACEIQAIQhAAhCEACEIQAIQhAAkslQgBLIslQgBtkWTkJaAbZGVOQjQDcqMqchGgG2RZOQjQCWRZKhPQCWSoQgAQhCABCEIAEIQgAQhCABCEIAEIQgAQhCAP/9k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3" descr="data:image/jpeg;base64,/9j/4AAQSkZJRgABAQAAAQABAAD/2wCEAAkGBw8NDRANDw8QDQ8NDw8QDw4PDQ8QDw8PFBQWFhURFRQYHCghGBolGxQWITEhJSkrLi4uFx8zODUsOCotLisBCgoKDg0OGxAPGi8gICQsLCwsLCwsKywrLC4sLCwsLCwsLSwsLCw0LywtLCwsLCwsLCwsLCwvLCwsLCwsLCwsLP/AABEIAJwBRAMBIgACEQEDEQH/xAAcAAABBQEBAQAAAAAAAAAAAAAAAQIDBAUGBwj/xABJEAABAwIDAgcLCgQGAgMAAAABAAIDBBEFEiETMQYHFEFRYXEiIyRSVHOBlKSy0RUyMzRydJGzw9JCk6GxNUNEYoKSJdM2wcL/xAAZAQADAQEBAAAAAAAAAAAAAAAAAQIDBAX/xAAvEQADAAIBAwIDBwQDAAAAAAAAAQIDERITITEEQVFhoRQycZGx0eEFIiPxQlKB/9oADAMBAAIRAxEAPwD3FCEIAEIQgAQhCABCEIAEIQgAQhJdACoSXSXS2A5CZdF0cg0PQmXSXS5IeiRF1HdF0uaDRJdF1HmRdHNBokQo7pbp8kGh6Ey6Lo5IND0Jt0XT2IchJdLdMAQhCABCEIAEIQgAQhCABCEIAEIQgAQhCAM2q+v03mKv3oFpLNqvr9N5ir96BaSABCEl0AKhNJSXSbApUx8MqPN036ivXWPQ18L66ojZNE9+SAZGysc67dpm0BvpcX7Vq3UutDSHXSXTSUl1m7K0Oui6jukuoeQeivh51n+8O9xit3VCgOs/3h3uMVvMprJ3BIkzJMyjzIzKOoVxJMyA5RZkByXVDiVsFd4Mztk/Mcr2ZZuDO8HZ2yfmOV3Mm8ncSklzJcyizIzI6g+JLdR1J72/7Dv7FGZQV9QyOGR73tjaGOu57g1ouLC5KpZBNC4OfBKf7vD7jVcusvAahklHA5j2yAQxNJY4OAcGAFtxzg8y0Lq+fcWiW6W6izJbq1YtEt1n4+fBX9sX5jVduqGPHwV/bF+Y1WrJaNS6Ey6UFXsQ5CS6VMAWdi30lJ96/QmWis7FvpKP71+hMgDRQhCABCEIAgq4pHgCOTZEG5OQPuOixVXklT5X7PH8VooQBz1TS1HLaccq1MFVY8nZoM0GlrrQ5JU+V+zx/FNqvr9N93q/egWiSk2Bn8lqfK/Zo/ik5LU+V+zR/FXyUhKh0PRQ5NU+VezR/FQV1FVvhkYyrs98b2tOwY2ziCBqDcdoWoSkJWbsrRw0VPJI6OnhhfBLA+B3dRFjKQBwObN8x2jXABhObduJI6o09R5V7NH8UU58KqPsU36itkrO8uxqSmaeo8q9mj+KTk9R5V7NH8VbJTS5YVlLUlQ09R5V7NH8UmwqPKvZo/irZcmlyyeUpQZdFBPebwm3f3X8HZr3LOtWdhUeVezM+KSiOs3n3e4xWcyis3cJjsVthUeVezM+KNhUeVD1ZnxVjMjMs3mZfArbCo8pHqzPigQVHlPszPirF0BynrMOBl4TDPsGWqbayf6dh/jd1q5sKjykerM+Kjwh3g7O2T8xyuZk3mexKOxBsKjykerM+KNhUeU+zM+KnzJcyFmY+BBsKjyr2ZnxWZjVLODFM95qI4doXMbCA5jiBllDW3LrAOGmoz36Vt5kyod3t/2Hf2K1x+octMlx2MXBIZZHvqInup4pWR2L4dZzqRJkdYgAG1yLm/QAtjk9R5V7Mz4pmEu8Fp/MQ+41XA5a1ndVslR2K4p6jyr2aP4pRT1HlXs0fxVkOTgVayi4lbk9R5V7NH8VSxunqOTPvU3F49OTsH+Y3rWwCqOOHwV/bF+Y1azkJck3Jqnyr2aP4o5NU+VezR/FXCdUoK1Vk6KfJanyv2aP4peS1Plfs0fxVwFOBWqoWilySp8r9nj+KoYnS1Akpb1V71Ong7NDsZtd63bqhiv0lH96/QmVpki8kqfK/Z4/ipaenna8F9RtGi92bFjb6dIVxCYAhCEACQpU0oAzar6/TeYq/egWgSs+q+vU3mKz3oFfKzpjQEppKCmlY0y0gJTSUEppKwqikilTnwqo+xTfqK2SqUB8KqPsU/6itErC6LlASmkpCU0lc9WWkKSkJTSUl1i7LSK9EdZvPO9xisXVSiOs3nne4xWbrOq7hK7DrpLpt0l1DorQ66UFMugFTyHoq4Qe8M7ZPfcrl1Rwg94Z2ye+5XLp1XdiS7D7oumXS3RyDQ+6ZOe9v+w7+xRdNnPe3/Yd/Yq5oTQzCT4LB5iH3Gq4CqOEnwWDzEPuNVsFa8+5KXYlBTgVEClzWBJNgBck7gOkrWbE0TAqnjZ8Ff2x/mNUbcR2l+TRmotvlzbOmHbMQQf+Adbnsq0jDUB7C4V7mh94IiYaJsjSRlkk1L7OBBFz80nLcLvw4rrvrRhVI05sRY1zmsvM9l8zY7HJznO8kNZYa6kKKFlRVBx23JmNNi2GE7a9gfpJm2tYjcz0p9JhUnezLKGNicXMp6YbKAC4yh3O61j0DujpuUsdTsjJJM5gLy0iNhLgwAW1cbXJ7Bbr3rtjEp+Zm6bMWGmxSR5MdqVhLbOq5jNLltqdmwlgPpHYtWhrpNtyWfZOl2TpBJCXBjmtc1rrsdcs1eLC7ufXRc5wq4fRUkbst3kWGWMZnXcQG3O4XJAuSBrvWrwTwuaFj6qrIdV1YYZA1+dkETb5IGO3OtmcS62pceYCzvSQkdECqGKfSUn3r9CZXQqOKfSUn3r9CZKWNmmClTQlC0TJFQhCYCFIUpTSpY0ZtV9epvMVnvQK+VgYhjVOyujLnOywR1McsghmdFG97obBzw3L/A65vZttbLeWdjQhTSnFMK56LQhTCnFMK56ZaKMH1qo+xT/qK0VUg+tVH2Kf9RWiufIy5GlNKUpCuamaIQppSlRTzNjY6R7gxjGlznE2DQN5KyZRDRb5vPO91isLLw3EYnyPYM7XSyOfGJIJos7cjdxe0a6HTfoTZaaWWal6paFDTXYEiELFs0BAQgKQKeEfQM7ZPfcrip4T9Aztk99yuKq+8xLwCz+D0pqX1UbpTyummLJICA2ERnuonMFr2cwtOYk63HNZVcVw+vmdeGvFGwHuWRUsb3Ef73yZv6NHpXOV2HVdFVwVTq122qy2j5TaNjb906KORoYGm5zAG2+wvqF6PoIxOtW09rWu+/019TDM612O/IINiCCN4KZP8x/2Hf2K4jF6rGIQ57pKqeKNmd00MMJa0AEuHzL6DfpbtWZJi+JCJkxfWiKZpcCYKUtLTpbVt/wW9f0u1X9lLXz3v9CV6ha7o9Fwn6rB5iH3GqeoqGRMMkj2xMbve9wa0dpK8ji4ZVUbdm2rlAjswB1FAbBrfmA/xGw3C7llycMp3yunp61skmZobNLDCGwutuj2wOW/RG3XoKqf6bfL+6lr5C6612R7PyuWUXgi2bPKavNDELmwysNnvPV3IPM5UxPTyVTKUyNxGpuHvZLIyKlp25gMwgGp1+bcONyO6F7rn+DfC0QxMmqaiSsqJ4AXzyFrWRStcQ+OOMBoYNRuaL5TdcSZI/lgYnFORIy4eW2MLmNbkZnLtMwYAMoBBLAe5vYeji9Njx+F3+JjVuvJ7zLRRyAGd+ezW3iD7QBwsSQzn1aN9/7qKsxuCnba7QANBoB6AF49XcPZGGQNkkqJHHMbiNgbpYaNaA0ab3W7VxGIcK5aiojZJIZI3vyyQwvc299B30anUjQdl10EHsuK8YAfJsKZklTMd0MDDI/tcG/NHWSAoqfg7iuI91WTjDoHWIigc2WrI57usY4z2Zt/NbXloYaaCgqG08r43Sugc/LC1jMjbFzmtALzoSdS5xsRc7lv8R+K1EtLPTVM7Z3U8oMXfmSObGR3Tbg3sDY9Wb0LLK6U7RUpNmjhHA+CHEjE6iknpoo9pDU1NS+ZgnGTR0TtHvJL3Z+bcAF3wTQnBc3JvyXrQ8Kjif0lJ96/QmV0Kjif0lJ96/QmW0Es0gnBNCULWSWOQhCsRBV0zZQGuL2gG/e5ZIzfrLCCRruVT5Jj8eo9dqf3rSKaUmBxL8PnglbSMj2peJXQyl7dmWNI1lucwIztvob7+fTdo8Cjiiji2lQ7ZRsZfldS2+VoF7B9hu3Kaq+vU3mKz3qdXys7bKRnHCY/HqPXar96acKj8eo9dqv3rSKYVz1stGccKj8eo9dqv3ppwqPx6j1yq/etEppWFbKRhQ4ZHymcZp9GU/8Aq6m/+Zz51ZOFx+NP65U/vUsA8KqPsU/6itELnybLnRnHC4/Gn9cqf3ppwuPxp/XKn960CE0hc9NmiSM/5Mj8af1yp/eq2IYOHxkRuk2jXRyMElVUOjc+N7Xta4Fx0Jba9ja97Fa5CQrLlSe0x6TOcipn1Lw10ckLIZQ6Rxka1xc0XDWGNxO8i500v0rT+TI/Gn9cqf3qai3zeed7jFYsn6jPeWt0LHCSKHyZH40/rdT+9HyZH40/rdT+9XrJLLmbr4mmkUvk2Pxp/W6n96BhsfjT+t1P71dsgBLdfEekY+FYdGYGnNNvk/1dQB893+9Stp6ci4mkcCctxXTkZhvFw/epMPhbJSiN7WvY8StexwDmuaXuBaQd4IWZNwEwiTV2H09z4rCz3SFtLnk+bf8A4Rp67Fl7qNoual4G6/Lqgj31h8KW4dVUU9PywskewmEvq6ghs7e6jdYutYOA1T5uK3Bnm/JS37E8zR+GZY2LcTuH7N76c1IkaAWxbePK+xBLLubvIuBqNSLrqxfZuSfKl+RnXPXhGrxbYzX4jA6le2BskLWtqZpHsna6Nw7m0TCQXmxBDi2wsdb2XbQuysJ2zZZ2PF5ZwXixF+4Y0hoNjbS3OuLwl8mF0ghgw6piijF3bOPM9553EMcXOd+JTYZq6QPkipKhjJe+d9MURaNTYNkc1w3k2OuvoXu9fH55L80cvF/A36qChY58kkbJ5pWOZLNMGl72u1cA0WDQbbgBuXI4tJhsY7ikporNyBzImsdl8UZdbfirTODuI1bGvMsFMyRrHguL55Mrhe2QZWg2I/icrlFxbUgdnqpZ692hLJHCOE/8GakdTnELG/W4Z99/gUsVM8YxYU81Zlg1ZP3Aia+NwErixl2N1yHW/SbFemYLxUSNa1tXXEsAIMUDBnA5gJnD/wDPpXpVPRxRNayOKONjAAxjI2Ma0DcGgDRWQFx5PXXf3OxrOJLyeDcIsFwWnxmnwgurmsaWsqLOje108xidCL6HLZxzEC47m19bdjX8U+GwU8r2McJTOx7H7WfvMW1aNlGM+py/xOzam9rWC7qfAqOWdtTJSU8k7HNc2d1PGZg5os057X00t0WCkxseDP7Y/wAxqpZ6fHTfzJ4JbMSl4usMjvmilnNzrLUymw6A1pDbehbFDwdpaeMRQNkhjbuZHU1DG9tg7U9a1bJwTVU/LDSKQwqPx6j12q/enDCY/HqPXan96uhOC2nZLKXyTH49R67VfvVLEsLjElL3dRrVW1rKk/5M27u9FuBUcT+kpPvX6Ey3khjvkiPx6j12p/epafDmRuDw6YkX0fUzvb6WucQVaCcFqhCoQhUIEhSoQBl1X16m8xV+9Ar5VGq+v033er96BaBCikNDCmkJ5CyOFuLOw/D6isa0PdBHdjXXylxcGi9ua7ljUmkp00kaRCaQuR4tOFs2MU8z5442SQSNbeIOaxzXNuNHE2Oh5+hdgQsHOzS4eOnNeUQCJoc54FnPDQ49Ibe39yghSkJpCxqBJkRCYQpiE0tWFYy0yIhNspS1IWrCoLTIGxht7C2Y5j1mwF/6BLZSEJCFm4GmR2RZPsksocD2MsiyfZFlPAeyGKIMaGtFgL2Habn+pT7LgOFPD+aixYUMcMToozA2Zzw/aO2jWuOQhwAsHjeDrdehWV1haSb9y6ipSb9xlktk6yWySgjY0BBbcWOoIsexPslsqUC2RxRhjQxos1oDWjoaBYD8E8BODU4NWqgnY0BOATg1OAW04yWxoCp42PBn9sf5jVoAKljg8Fk7Y/zGroiO5nTL9tUoCUjVOAW0yTsQBOAQAnALaZJbAKjin0lJ96/QmWgAqGKfSUn3r9CZbSiGaATkIWggQhCABCgq6gxgERyS3NssYaSOs5iNFV+U3+SVP/WH/wBiAEqvr9N5ir96BaJC5+pxF3Lac8lqNIKsWyw3PdQa/PWh8pv8kqf+sP8A7EAXiFyvGiP/AAdb9iP81i6OkqjKSDDLDYXvIGAHqGVxXO8aQ/8AB1v2I/zWLO57M2wP/JP4r9TzDiz4XUuEUVY+a75JJYtlAy2eSzXXNz81vX/dakXHW4v7vD27O/8ADVEvaOm5ZY9miy+JXAIaysmqJ2CRtIxhjY5oLTK8mziDvsGnTpI6F6fxi4DDXYZUBzG7WCJ8sElgHsewZrA9BtYjr7FgpbnZ6fqKwLO5ud78vfg0eD+N0+JUzammfnYTlcCLPjeN7HDmIv8A1BXJcIOMiOhxYYc6AGJromT1DpcpjMgacwba2VocCddddy5XiIrntramlv3uWm2tuiSN7Wgj0SH8Auc41f8AHa37UP5EahrtsWP0kfaKx13Wtr6HZ1/HIxtQ5sNHtoGuIEjpzHJIPGDchy9hv6Ob0DDsep6igbiObZU7ozI50ncmMNuHB3YQRpvTKLgfQRUsdK6kgkaxjWuL4WOc9w3uLiL3J1XDcdtSKaio8PhaIopHudkYA1mSIANZYc133t0gKagylYs1zGNNd/O/YZi3HFEx5bS0hmYN0s0uzzdjA0m3aR2KfAeNumnkEdXAaTMQBM2TaxgnxhlBaOvVaXE/gUMOGR1mRpnqjI4yEAuaxr3MDGnmHck+lY/HfgcLYIcQYxrJdsIZS0AbRrmucHO6SCy1/wDcoeNfA2SwPJ0lL+G9+56a2zgCCCHAEEG4IO4grz7hLxpUtJK6CnhNY+Mlr37QRQhw3hrrEuseoDrV/ihrnVWDhjy48mlkpg6+uTK1zbHqElh2LFwTB8H4O1MstTXxVE7NIo9nmkpxv1Y0u7si2umnNqs+kvcyiIm6m0214S9ykzjekY4CbDgAbHSoc12XpGZhuvQ+DmOQYnTCppycty17HCz43ixLHDp1B9K874fcP6DEaOWjhhnmddrmTvYxjIy0g526l3SNw3qbiGcSMQbfuQaQgcwJ2wJ/oPwSrDLXjRtlxLovJx4te2zq+GXDOmwkNa9pnqHjMynY4NOXxnuscouLbiepcfS8cPdgTUNoydTFUXe0djmgO/ELlsYa7E+Eb4ZCbTYgKY6/NibII9OxrV70zCadtPyQQR8nDcmxLGlhbu1HOevel0pS7rYrWLDM8lttb86PA+GOIQ1eOOqYH7SKV9GWOsRe0UQIIO4gggjqXv8AK5rGue8hjGNLnOcbNa0C5JPMLL51x7Cm0OMSUjL5IalgZffkcWuaOvRwXqvHPXvgwtsTDl5VO2N5HPE1pcW+khvounePlpGnqJVPFE+6/YzMX42oWSbOjpnVQvYSveYmuP8AtZlLj6bdiXBuNqGSURVdM6lBOUyskMjWn/ewtBA7L9ixeK/H8Kw2GSWpkLauV5AOwkeWQgCzQ4A2uSSbdXQm8aWP4XiUUMtK8vqo5MriYJIy6AtO9xAvZwbbtKfSnxofRjn0+D1/27/6PZGPa5gkDg5jmh4c03BYRcOBG8WXn2Cca1NO+flEPJY4mGSJ4k2jpACAI8th3ZuN2m/our/FLVSTYIRIDaGSeKJxv3UYaHC3UC9w/wCK8r4ucIjrsVp4Jm54hnkkZfRwYwuDT1FwaD1XROFe5liwR/kV/wDH+TspuOXvncUAMYJtnqiJHDp0ZZp6tV6DwT4S0+LU5ngu0sOWWJ/z4nbxfpBG4j/6IVTjDwqCTBqppiYOTwmSGzA3ZuZqMtt3QuF4h3HlNY3mMERI6w82/uVfTXwIqcWTA8kLTXz2ewhqcAnZU4NVrGee6GAKljo8Fk7YvzGrRyrF4TVwaw0zGmSZ4Y/KC1oYwPBzPcdwJYQLXJIPMCRtOPuS2bRGqUBVsMr2VTC9gc0tcWvjfbPG+wOV1iRuINwSCCFcstFAtiAJbJbJbLRSTsQBUMV+ko/vX6Ey0VnYr9JR/ev0JlYjRQhCABCEIAEIQgDNqvr9N5ir96BaSpT07nVcMoHcRxVDXG+oc8xFun/ByuoAFynGn/gVb9iP81i6tUMewqOvpJqOUuEc7Mri02c3UEOHWCAfQk1tF4qU2m/Zo8K4ouFMOGVcsdS7Zw1bGN2puRHI09yXdDTmNzzac116HxhcOqKHDpoqeojqKiqidHG2J4dlDxYyOI0FgSRfefTa3h3Fjh8NFJRSCSobLIJTK9wbIx4Fm5C35thftvrdZMPEvQNeHOqKl7AdWXjbcdGYNusVNqdHpZM3pcmXqVv9zC4hcJeZ6mvIIjZFyZhsLOe5zXvt1gNb/wB1y/Gd/wDIavzlP+TEvofDcPhpIGU8EYiiiGVjG3sB2nUnrOpXLY3xb0VbiIxGR0ocTG6SEEbOVzAACbi40DQQOhDxPikhY/XT9orLXhrS+h15C8z48cGfNRQ1cbS/kkjhLbe2KQDu+wOa38V6fZMfGHAtcA5rgQWkXBB3gjnCqo2cOHM8Vq17Hl3FJwvpeQMoJ5mQTU7nhm1cGNkjc4v7lx0uCTp2LJ45eFlNVRRUFNK2fJLtppIzdjS1rmtYHbie7JNt1gumxbihw6eQyROmpMxJMcbmujuegOBI7Lqzwf4rMOopWzO2lXIwhzNuW5GuG45GgA+m6y6deDvWb0yydVb3518zO4H4dUYZwYnlaHNqZYqira23dMJjAYbdOVgK8/4rqGhq8Qe3EC1/ey6Jkr7MlluL5ifnGxJsTr1r6ILb6EXB5uZeeYrxQYfPK6SKSalDjcxRljowefLmFwOq6Txv2Jw+rnVq3p17oqcZeKYdQ4ZLQ0opmTVOVohp2RjKzMC57sm7RpGupJ7VkcQko2lfH/E5lM8DqaZAffC7fAOLjDKFru9Gpe9jmOkqCHnI4WIa0aNuOcC/WncE+AFJhNRLUwvle6RpY0SOGWOMkEtFhruGp6Eumw+0YlhrGttv3+J5BwthfhPCF85aSG1bK2Pm2jHP2hA6r5m+gr2OLhxhbqcVPLImsy3LHO7802vk2fzi7qAV3hRwVpMViEdSwksuYpWHLJGTvsecHoNxoFydFxOYfHIHSTVE7B/lOcxgd1EtF/wIS6bHWfDlieptNdu3ueTYrivL8WfWZSwT1LHNad4bmAaD12AXsPHFhD6rCtpGMzqOUTuA37HK5rz6Lh3Y0q5inFrQVNbHW93DsxCDBFlETxEA1mlrt7lrRYdC7LKn02Gb1kuorGvunivFLVYXLC+jrYKM1DZC+KSoghJljI1bneN4IOnQdOddLwtxLAcMiJFFh9TUOHe6eKmpnEnxnuDTlb/XoVrG+KjDaqQys2tI5xJc2EtMZJ6GOBy9gsFDhfFBh0MgfK+aqAsRHI5rGE9eQAnsujpsd5sFXzdV+H8m5wNxQ12EsqTTspA5krWxRi0eVt2hzBbQGy8g4mf8ai8zP7i+go4WtYI2tDWNaGtYAA0NAsGgcwsuU4LcXlHhdW+rhfK9zmubGyQtLYmuOoBAudNLlPpsyxeoiYyLxy8fUvcPB/4ev+6y/wBl5rxCjwus8xH769jxChjqYJaeUXjnjfG8A2OVwsbHmK5/gXwGpsGMz4ZJZnzhrS6XL3LG3IaA0Abzv6lXT7k488zguH5ejpst9OlUvkWk8lp/5EfwWhZLZaqDj2Z/yLSeS0/8iP4LHx3B9heppmRNGWNkkNtk1xz2a8FoOvdkG4101FtepsqeL07pYHMYLuJYQL23PaT/AECpIRQwzg9ExrnVEcM8sjsziYmuawABrWNLhcgAb+ckmw3K78iUnktP/Ij+CvoVCKHyJSeS0/8AIj+CPkSk8lp/5EfwV9CAKHyJSeS0/wDIj+Cz8UwelElJamgF6qx7xHqNjNpuW+qeIU7nvp3NFxFPnfrazdlI2/4uCAGfIlJ5LT/yI/gpIMLp4nB8cEMbhezmRMa4X00ICtoQAIQhAAhCEACEIQAIQhAAhCEACEIQAIQhAAkslQgBLIslQgBtkWTkJaAbZGVOQjQDcqMqchGgG2RZOQjQCWRZKhPQCWSoQgAQhCABCEIAEIQgAQhCABCEIAEIQgAQhCAP/9k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49072"/>
            <a:ext cx="1143000" cy="57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04/16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593</Words>
  <Application>Microsoft Office PowerPoint</Application>
  <PresentationFormat>화면 슬라이드 쇼(4:3)</PresentationFormat>
  <Paragraphs>133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Default Design</vt:lpstr>
      <vt:lpstr>OWASP Top10 Risk (2004 ~ 2010)</vt:lpstr>
      <vt:lpstr>OWASP Top Ten (2013 Edition)</vt:lpstr>
      <vt:lpstr>Mapping from 2010 to 2013 Top 10</vt:lpstr>
      <vt:lpstr>What Changed From 2010 to           ?</vt:lpstr>
    </vt:vector>
  </TitlesOfParts>
  <Company>The OWASP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– 2013 The Top 10 Most Critical Web Application Security Risks   Johnny Cho OWASP Korea Board Member  johnny.cho@owasp.org</dc:title>
  <dc:subject>Application Security</dc:subject>
  <dc:creator>OWASP</dc:creator>
  <cp:keywords>Application Security</cp:keywords>
  <dc:description>http://www.owasp.org</dc:description>
  <cp:lastModifiedBy>popeye</cp:lastModifiedBy>
  <cp:revision>250</cp:revision>
  <dcterms:created xsi:type="dcterms:W3CDTF">2004-04-01T05:35:24Z</dcterms:created>
  <dcterms:modified xsi:type="dcterms:W3CDTF">2013-07-07T09:31:58Z</dcterms:modified>
  <cp:category>Application Security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ACCT04\beardenk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lpwstr>-1</vt:lpwstr>
  </property>
  <property fmtid="{D5CDD505-2E9C-101B-9397-08002B2CF9AE}" pid="8" name="Allow Footer Overwrite">
    <vt:lpwstr>-1</vt:lpwstr>
  </property>
  <property fmtid="{D5CDD505-2E9C-101B-9397-08002B2CF9AE}" pid="9" name="Multiple Selected">
    <vt:lpwstr>-1</vt:lpwstr>
  </property>
</Properties>
</file>