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40" r:id="rId10"/>
    <p:sldId id="341" r:id="rId11"/>
    <p:sldId id="342" r:id="rId12"/>
    <p:sldId id="309" r:id="rId13"/>
    <p:sldId id="310" r:id="rId14"/>
    <p:sldId id="311" r:id="rId15"/>
    <p:sldId id="312" r:id="rId16"/>
    <p:sldId id="316" r:id="rId17"/>
    <p:sldId id="317" r:id="rId18"/>
    <p:sldId id="318" r:id="rId19"/>
    <p:sldId id="323" r:id="rId20"/>
    <p:sldId id="324" r:id="rId21"/>
    <p:sldId id="325" r:id="rId22"/>
    <p:sldId id="326" r:id="rId23"/>
    <p:sldId id="327" r:id="rId24"/>
    <p:sldId id="328" r:id="rId25"/>
    <p:sldId id="347" r:id="rId26"/>
    <p:sldId id="348" r:id="rId27"/>
    <p:sldId id="329" r:id="rId28"/>
    <p:sldId id="330" r:id="rId29"/>
    <p:sldId id="331" r:id="rId30"/>
    <p:sldId id="343" r:id="rId31"/>
    <p:sldId id="344" r:id="rId32"/>
    <p:sldId id="345" r:id="rId33"/>
    <p:sldId id="346" r:id="rId34"/>
    <p:sldId id="349" r:id="rId35"/>
    <p:sldId id="352" r:id="rId36"/>
    <p:sldId id="335" r:id="rId37"/>
    <p:sldId id="336" r:id="rId38"/>
    <p:sldId id="337" r:id="rId39"/>
    <p:sldId id="338" r:id="rId40"/>
    <p:sldId id="339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73" d="100"/>
          <a:sy n="73" d="100"/>
        </p:scale>
        <p:origin x="19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FEC5D-4864-4CD1-A9ED-3F76AE29CB3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E959760-311F-4B4A-8D7D-06D23E73F6D9}">
      <dgm:prSet phldrT="[Text]" custT="1"/>
      <dgm:spPr/>
      <dgm:t>
        <a:bodyPr/>
        <a:lstStyle/>
        <a:p>
          <a:r>
            <a:rPr lang="en-US" sz="2000" b="1" dirty="0" smtClean="0"/>
            <a:t>It’s About </a:t>
          </a:r>
          <a:r>
            <a:rPr lang="en-US" sz="2000" b="1" u="sng" dirty="0" smtClean="0"/>
            <a:t>Risks</a:t>
          </a:r>
          <a:r>
            <a:rPr lang="en-US" sz="2000" b="1" dirty="0" smtClean="0"/>
            <a:t>, Not Just Vulnerabilities</a:t>
          </a:r>
          <a:endParaRPr lang="en-US" sz="2000" b="1" dirty="0"/>
        </a:p>
      </dgm:t>
    </dgm:pt>
    <dgm:pt modelId="{460356CD-8D7E-4976-8448-DA4F40D75958}" type="parTrans" cxnId="{A329ABF4-5190-48C3-9EA2-863B5DE71CCB}">
      <dgm:prSet/>
      <dgm:spPr/>
      <dgm:t>
        <a:bodyPr/>
        <a:lstStyle/>
        <a:p>
          <a:endParaRPr lang="en-US" sz="2400"/>
        </a:p>
      </dgm:t>
    </dgm:pt>
    <dgm:pt modelId="{71A85AB1-ACBA-4FDD-88C1-05CC6674824F}" type="sibTrans" cxnId="{A329ABF4-5190-48C3-9EA2-863B5DE71CCB}">
      <dgm:prSet/>
      <dgm:spPr/>
      <dgm:t>
        <a:bodyPr/>
        <a:lstStyle/>
        <a:p>
          <a:endParaRPr lang="en-US" sz="2400"/>
        </a:p>
      </dgm:t>
    </dgm:pt>
    <dgm:pt modelId="{98581BE4-7BEA-4F83-BA8F-49E420096D3A}">
      <dgm:prSet phldrT="[Text]" custT="1"/>
      <dgm:spPr/>
      <dgm:t>
        <a:bodyPr/>
        <a:lstStyle/>
        <a:p>
          <a:r>
            <a:rPr lang="en-US" sz="2000" b="1" dirty="0" smtClean="0"/>
            <a:t>OWASP Top 10 Risk Rating Methodology</a:t>
          </a:r>
          <a:endParaRPr lang="en-US" sz="2000" b="1" dirty="0"/>
        </a:p>
      </dgm:t>
    </dgm:pt>
    <dgm:pt modelId="{026E117D-2912-426A-ADC1-C18EAB1DC97C}" type="parTrans" cxnId="{4F19B017-8220-4142-BE0B-050151C57650}">
      <dgm:prSet/>
      <dgm:spPr/>
      <dgm:t>
        <a:bodyPr/>
        <a:lstStyle/>
        <a:p>
          <a:endParaRPr lang="en-US" sz="2400"/>
        </a:p>
      </dgm:t>
    </dgm:pt>
    <dgm:pt modelId="{D203DADC-75EA-4734-A38F-EBBAFD9F2527}" type="sibTrans" cxnId="{4F19B017-8220-4142-BE0B-050151C57650}">
      <dgm:prSet/>
      <dgm:spPr/>
      <dgm:t>
        <a:bodyPr/>
        <a:lstStyle/>
        <a:p>
          <a:endParaRPr lang="en-US" sz="2400"/>
        </a:p>
      </dgm:t>
    </dgm:pt>
    <dgm:pt modelId="{ECCE94F0-5A42-47E0-8A9E-E7FBD7D2527E}">
      <dgm:prSet phldrT="[Text]" custT="1"/>
      <dgm:spPr/>
      <dgm:t>
        <a:bodyPr/>
        <a:lstStyle/>
        <a:p>
          <a:r>
            <a:rPr lang="en-US" sz="2000" b="1" dirty="0" smtClean="0"/>
            <a:t>Risks Added</a:t>
          </a:r>
          <a:r>
            <a:rPr lang="en-US" sz="2000" b="1" dirty="0" smtClean="0"/>
            <a:t>, </a:t>
          </a:r>
          <a:r>
            <a:rPr lang="en-US" sz="2000" b="1" dirty="0" smtClean="0"/>
            <a:t>Risks Merged, Risks Dropped</a:t>
          </a:r>
          <a:endParaRPr lang="en-US" sz="2000" b="1" dirty="0"/>
        </a:p>
      </dgm:t>
    </dgm:pt>
    <dgm:pt modelId="{09EB68FF-FB33-4CDE-909A-C29E07E26E6F}" type="parTrans" cxnId="{12D7B1EC-8607-49CC-BCF3-7ACF1CE23A5E}">
      <dgm:prSet/>
      <dgm:spPr/>
      <dgm:t>
        <a:bodyPr/>
        <a:lstStyle/>
        <a:p>
          <a:endParaRPr lang="en-US" sz="2400"/>
        </a:p>
      </dgm:t>
    </dgm:pt>
    <dgm:pt modelId="{A1284A3B-4EE3-4952-96CF-9CB17952EFE7}" type="sibTrans" cxnId="{12D7B1EC-8607-49CC-BCF3-7ACF1CE23A5E}">
      <dgm:prSet/>
      <dgm:spPr/>
      <dgm:t>
        <a:bodyPr/>
        <a:lstStyle/>
        <a:p>
          <a:endParaRPr lang="en-US" sz="2400"/>
        </a:p>
      </dgm:t>
    </dgm:pt>
    <dgm:pt modelId="{C132B44B-16E0-4651-B360-5E2F8BEFF4BA}">
      <dgm:prSet phldrT="[Text]" custT="1"/>
      <dgm:spPr/>
      <dgm:t>
        <a:bodyPr/>
        <a:lstStyle/>
        <a:p>
          <a:r>
            <a:rPr lang="en-US" sz="1600" dirty="0" smtClean="0"/>
            <a:t>New title is: “The Top 10 Most Critical Web Application Security </a:t>
          </a:r>
          <a:r>
            <a:rPr lang="en-US" sz="1600" u="sng" dirty="0" smtClean="0"/>
            <a:t>Risks</a:t>
          </a:r>
          <a:r>
            <a:rPr lang="en-US" sz="1600" dirty="0" smtClean="0"/>
            <a:t>”</a:t>
          </a:r>
          <a:endParaRPr lang="en-US" sz="1600" dirty="0"/>
        </a:p>
      </dgm:t>
    </dgm:pt>
    <dgm:pt modelId="{02B1AFFA-D35E-4853-B8C1-226CA8846C9F}" type="parTrans" cxnId="{8B7CC3EB-A0CB-431D-A9E5-53323E544DA2}">
      <dgm:prSet/>
      <dgm:spPr/>
      <dgm:t>
        <a:bodyPr/>
        <a:lstStyle/>
        <a:p>
          <a:endParaRPr lang="en-US" sz="2400"/>
        </a:p>
      </dgm:t>
    </dgm:pt>
    <dgm:pt modelId="{23F56525-31D6-4F59-9217-3639C65A07FD}" type="sibTrans" cxnId="{8B7CC3EB-A0CB-431D-A9E5-53323E544DA2}">
      <dgm:prSet/>
      <dgm:spPr/>
      <dgm:t>
        <a:bodyPr/>
        <a:lstStyle/>
        <a:p>
          <a:endParaRPr lang="en-US" sz="2400"/>
        </a:p>
      </dgm:t>
    </dgm:pt>
    <dgm:pt modelId="{42D368B9-57A4-449D-9530-ED63475167BB}">
      <dgm:prSet phldrT="[Text]" custT="1"/>
      <dgm:spPr/>
      <dgm:t>
        <a:bodyPr/>
        <a:lstStyle/>
        <a:p>
          <a:r>
            <a:rPr lang="en-US" sz="1600" dirty="0" smtClean="0"/>
            <a:t>Based on the OWASP Risk Rating Methodology, used to prioritize Top 10</a:t>
          </a:r>
          <a:endParaRPr lang="en-US" sz="1600" dirty="0"/>
        </a:p>
      </dgm:t>
    </dgm:pt>
    <dgm:pt modelId="{4AA75E58-C442-48BB-B933-936C6D5D0B5A}" type="parTrans" cxnId="{49678DC1-8F0F-4319-9273-F92EA12E1B49}">
      <dgm:prSet/>
      <dgm:spPr/>
      <dgm:t>
        <a:bodyPr/>
        <a:lstStyle/>
        <a:p>
          <a:endParaRPr lang="en-US" sz="2400"/>
        </a:p>
      </dgm:t>
    </dgm:pt>
    <dgm:pt modelId="{4C1AED23-E95A-4FC7-B76C-CA4B1F6FBE61}" type="sibTrans" cxnId="{49678DC1-8F0F-4319-9273-F92EA12E1B49}">
      <dgm:prSet/>
      <dgm:spPr/>
      <dgm:t>
        <a:bodyPr/>
        <a:lstStyle/>
        <a:p>
          <a:endParaRPr lang="en-US" sz="2400"/>
        </a:p>
      </dgm:t>
    </dgm:pt>
    <dgm:pt modelId="{74B4FBF5-CDD7-4BB5-BB5D-5FEDB8A545E3}">
      <dgm:prSet phldrT="[Text]"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/>
            <a:t>Added: </a:t>
          </a:r>
          <a:endParaRPr lang="en-US" sz="1600" b="1" dirty="0"/>
        </a:p>
      </dgm:t>
    </dgm:pt>
    <dgm:pt modelId="{C458CEED-9AE3-497A-8FA4-BD39DE70E0F4}" type="parTrans" cxnId="{59FE96D2-57C3-419A-B2BC-B96782BC7C4C}">
      <dgm:prSet/>
      <dgm:spPr/>
      <dgm:t>
        <a:bodyPr/>
        <a:lstStyle/>
        <a:p>
          <a:endParaRPr lang="en-US" sz="2400"/>
        </a:p>
      </dgm:t>
    </dgm:pt>
    <dgm:pt modelId="{CE9370AD-0582-4384-9106-C23F6A50B93C}" type="sibTrans" cxnId="{59FE96D2-57C3-419A-B2BC-B96782BC7C4C}">
      <dgm:prSet/>
      <dgm:spPr/>
      <dgm:t>
        <a:bodyPr/>
        <a:lstStyle/>
        <a:p>
          <a:endParaRPr lang="en-US" sz="2400"/>
        </a:p>
      </dgm:t>
    </dgm:pt>
    <dgm:pt modelId="{4FE5EC1D-117D-43C8-AD6F-622435F55946}">
      <dgm:prSet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/>
            <a:t>Merged: </a:t>
          </a:r>
          <a:endParaRPr lang="en-US" sz="1600" b="1" dirty="0" smtClean="0"/>
        </a:p>
      </dgm:t>
    </dgm:pt>
    <dgm:pt modelId="{A3118543-59C0-443E-8EA1-F3EE55C146C4}" type="parTrans" cxnId="{C1901300-8562-439C-BD54-63953B3E26DC}">
      <dgm:prSet/>
      <dgm:spPr/>
      <dgm:t>
        <a:bodyPr/>
        <a:lstStyle/>
        <a:p>
          <a:endParaRPr lang="en-US" sz="2400"/>
        </a:p>
      </dgm:t>
    </dgm:pt>
    <dgm:pt modelId="{FEADB2AE-EDAD-42E9-BD34-5D77BD854771}" type="sibTrans" cxnId="{C1901300-8562-439C-BD54-63953B3E26DC}">
      <dgm:prSet/>
      <dgm:spPr/>
      <dgm:t>
        <a:bodyPr/>
        <a:lstStyle/>
        <a:p>
          <a:endParaRPr lang="en-US" sz="2400"/>
        </a:p>
      </dgm:t>
    </dgm:pt>
    <dgm:pt modelId="{6F672A8D-2EE9-4B4C-B032-10A845BBFC53}">
      <dgm:prSet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/>
            <a:t>Removed: </a:t>
          </a:r>
          <a:endParaRPr lang="en-US" sz="1600" b="1" dirty="0" smtClean="0"/>
        </a:p>
      </dgm:t>
    </dgm:pt>
    <dgm:pt modelId="{DA575879-A1D1-4D9D-8F1B-114B12F87374}" type="parTrans" cxnId="{2621EEC5-20D4-453D-82DE-DBCB842116EC}">
      <dgm:prSet/>
      <dgm:spPr/>
      <dgm:t>
        <a:bodyPr/>
        <a:lstStyle/>
        <a:p>
          <a:endParaRPr lang="en-US" sz="2400"/>
        </a:p>
      </dgm:t>
    </dgm:pt>
    <dgm:pt modelId="{F7EB97A7-EB3C-4A87-83AB-9BE12779CD1F}" type="sibTrans" cxnId="{2621EEC5-20D4-453D-82DE-DBCB842116EC}">
      <dgm:prSet/>
      <dgm:spPr/>
      <dgm:t>
        <a:bodyPr/>
        <a:lstStyle/>
        <a:p>
          <a:endParaRPr lang="en-US" sz="2400"/>
        </a:p>
      </dgm:t>
    </dgm:pt>
    <dgm:pt modelId="{EE0A392F-AC93-4785-847A-9652DE26C236}" type="pres">
      <dgm:prSet presAssocID="{A4EFEC5D-4864-4CD1-A9ED-3F76AE29CB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27506-ADB7-45BA-B1A6-93C13346DC35}" type="pres">
      <dgm:prSet presAssocID="{5E959760-311F-4B4A-8D7D-06D23E73F6D9}" presName="parentLin" presStyleCnt="0"/>
      <dgm:spPr/>
      <dgm:t>
        <a:bodyPr/>
        <a:lstStyle/>
        <a:p>
          <a:endParaRPr lang="en-GB"/>
        </a:p>
      </dgm:t>
    </dgm:pt>
    <dgm:pt modelId="{21932C80-77A1-4D3F-9F42-32910FFB90E1}" type="pres">
      <dgm:prSet presAssocID="{5E959760-311F-4B4A-8D7D-06D23E73F6D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ECC9B0E-3D40-41CE-8C27-DB1AB293F165}" type="pres">
      <dgm:prSet presAssocID="{5E959760-311F-4B4A-8D7D-06D23E73F6D9}" presName="parentText" presStyleLbl="node1" presStyleIdx="0" presStyleCnt="3" custScaleX="95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393DC-DF7F-4D72-8FE1-3090D34F7B9E}" type="pres">
      <dgm:prSet presAssocID="{5E959760-311F-4B4A-8D7D-06D23E73F6D9}" presName="negativeSpace" presStyleCnt="0"/>
      <dgm:spPr/>
      <dgm:t>
        <a:bodyPr/>
        <a:lstStyle/>
        <a:p>
          <a:endParaRPr lang="en-GB"/>
        </a:p>
      </dgm:t>
    </dgm:pt>
    <dgm:pt modelId="{C87234FC-34C2-4AEC-8F82-4A8E33631598}" type="pres">
      <dgm:prSet presAssocID="{5E959760-311F-4B4A-8D7D-06D23E73F6D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50BB2-890D-4388-8E45-C94F097D0940}" type="pres">
      <dgm:prSet presAssocID="{71A85AB1-ACBA-4FDD-88C1-05CC6674824F}" presName="spaceBetweenRectangles" presStyleCnt="0"/>
      <dgm:spPr/>
      <dgm:t>
        <a:bodyPr/>
        <a:lstStyle/>
        <a:p>
          <a:endParaRPr lang="en-GB"/>
        </a:p>
      </dgm:t>
    </dgm:pt>
    <dgm:pt modelId="{7033237E-0D48-49FF-BF61-6B2A571E9B46}" type="pres">
      <dgm:prSet presAssocID="{98581BE4-7BEA-4F83-BA8F-49E420096D3A}" presName="parentLin" presStyleCnt="0"/>
      <dgm:spPr/>
      <dgm:t>
        <a:bodyPr/>
        <a:lstStyle/>
        <a:p>
          <a:endParaRPr lang="en-GB"/>
        </a:p>
      </dgm:t>
    </dgm:pt>
    <dgm:pt modelId="{F805CD2F-C683-4E65-8BBE-1A7F4F7DFD99}" type="pres">
      <dgm:prSet presAssocID="{98581BE4-7BEA-4F83-BA8F-49E420096D3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B7965C2-AA11-47B5-8B03-E09E683DC7B5}" type="pres">
      <dgm:prSet presAssocID="{98581BE4-7BEA-4F83-BA8F-49E420096D3A}" presName="parentText" presStyleLbl="node1" presStyleIdx="1" presStyleCnt="3" custScaleX="95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F40A2-E6D5-44D9-8D99-050BBF748A5F}" type="pres">
      <dgm:prSet presAssocID="{98581BE4-7BEA-4F83-BA8F-49E420096D3A}" presName="negativeSpace" presStyleCnt="0"/>
      <dgm:spPr/>
      <dgm:t>
        <a:bodyPr/>
        <a:lstStyle/>
        <a:p>
          <a:endParaRPr lang="en-GB"/>
        </a:p>
      </dgm:t>
    </dgm:pt>
    <dgm:pt modelId="{30EE8C5C-690F-4BB4-834D-FD3892049F31}" type="pres">
      <dgm:prSet presAssocID="{98581BE4-7BEA-4F83-BA8F-49E420096D3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8E666-5930-4F15-BB42-D5E7EFA4E285}" type="pres">
      <dgm:prSet presAssocID="{D203DADC-75EA-4734-A38F-EBBAFD9F2527}" presName="spaceBetweenRectangles" presStyleCnt="0"/>
      <dgm:spPr/>
      <dgm:t>
        <a:bodyPr/>
        <a:lstStyle/>
        <a:p>
          <a:endParaRPr lang="en-GB"/>
        </a:p>
      </dgm:t>
    </dgm:pt>
    <dgm:pt modelId="{B49A2FD3-A981-4BEB-8B0F-7B82FC902EEE}" type="pres">
      <dgm:prSet presAssocID="{ECCE94F0-5A42-47E0-8A9E-E7FBD7D2527E}" presName="parentLin" presStyleCnt="0"/>
      <dgm:spPr/>
      <dgm:t>
        <a:bodyPr/>
        <a:lstStyle/>
        <a:p>
          <a:endParaRPr lang="en-GB"/>
        </a:p>
      </dgm:t>
    </dgm:pt>
    <dgm:pt modelId="{074DF06D-1D52-4545-B5D9-14E14B657816}" type="pres">
      <dgm:prSet presAssocID="{ECCE94F0-5A42-47E0-8A9E-E7FBD7D2527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BE8F90-EC86-4FC1-B0D4-0C0B50734FD4}" type="pres">
      <dgm:prSet presAssocID="{ECCE94F0-5A42-47E0-8A9E-E7FBD7D2527E}" presName="parentText" presStyleLbl="node1" presStyleIdx="2" presStyleCnt="3" custScaleX="95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0930D-9BF7-4E07-9DB4-B0ECA6C3A8F4}" type="pres">
      <dgm:prSet presAssocID="{ECCE94F0-5A42-47E0-8A9E-E7FBD7D2527E}" presName="negativeSpace" presStyleCnt="0"/>
      <dgm:spPr/>
      <dgm:t>
        <a:bodyPr/>
        <a:lstStyle/>
        <a:p>
          <a:endParaRPr lang="en-GB"/>
        </a:p>
      </dgm:t>
    </dgm:pt>
    <dgm:pt modelId="{7098E34F-EAB4-411E-8D19-C05A3F8A6508}" type="pres">
      <dgm:prSet presAssocID="{ECCE94F0-5A42-47E0-8A9E-E7FBD7D2527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678DC1-8F0F-4319-9273-F92EA12E1B49}" srcId="{98581BE4-7BEA-4F83-BA8F-49E420096D3A}" destId="{42D368B9-57A4-449D-9530-ED63475167BB}" srcOrd="0" destOrd="0" parTransId="{4AA75E58-C442-48BB-B933-936C6D5D0B5A}" sibTransId="{4C1AED23-E95A-4FC7-B76C-CA4B1F6FBE61}"/>
    <dgm:cxn modelId="{2621EEC5-20D4-453D-82DE-DBCB842116EC}" srcId="{ECCE94F0-5A42-47E0-8A9E-E7FBD7D2527E}" destId="{6F672A8D-2EE9-4B4C-B032-10A845BBFC53}" srcOrd="2" destOrd="0" parTransId="{DA575879-A1D1-4D9D-8F1B-114B12F87374}" sibTransId="{F7EB97A7-EB3C-4A87-83AB-9BE12779CD1F}"/>
    <dgm:cxn modelId="{D826E428-EBC6-4DCB-BDDD-136574BB0D71}" type="presOf" srcId="{5E959760-311F-4B4A-8D7D-06D23E73F6D9}" destId="{EECC9B0E-3D40-41CE-8C27-DB1AB293F165}" srcOrd="1" destOrd="0" presId="urn:microsoft.com/office/officeart/2005/8/layout/list1"/>
    <dgm:cxn modelId="{4F19B017-8220-4142-BE0B-050151C57650}" srcId="{A4EFEC5D-4864-4CD1-A9ED-3F76AE29CB39}" destId="{98581BE4-7BEA-4F83-BA8F-49E420096D3A}" srcOrd="1" destOrd="0" parTransId="{026E117D-2912-426A-ADC1-C18EAB1DC97C}" sibTransId="{D203DADC-75EA-4734-A38F-EBBAFD9F2527}"/>
    <dgm:cxn modelId="{7EAE2946-617B-4EC7-A091-C5EE7F4C5B13}" type="presOf" srcId="{ECCE94F0-5A42-47E0-8A9E-E7FBD7D2527E}" destId="{074DF06D-1D52-4545-B5D9-14E14B657816}" srcOrd="0" destOrd="0" presId="urn:microsoft.com/office/officeart/2005/8/layout/list1"/>
    <dgm:cxn modelId="{C1901300-8562-439C-BD54-63953B3E26DC}" srcId="{ECCE94F0-5A42-47E0-8A9E-E7FBD7D2527E}" destId="{4FE5EC1D-117D-43C8-AD6F-622435F55946}" srcOrd="1" destOrd="0" parTransId="{A3118543-59C0-443E-8EA1-F3EE55C146C4}" sibTransId="{FEADB2AE-EDAD-42E9-BD34-5D77BD854771}"/>
    <dgm:cxn modelId="{A329ABF4-5190-48C3-9EA2-863B5DE71CCB}" srcId="{A4EFEC5D-4864-4CD1-A9ED-3F76AE29CB39}" destId="{5E959760-311F-4B4A-8D7D-06D23E73F6D9}" srcOrd="0" destOrd="0" parTransId="{460356CD-8D7E-4976-8448-DA4F40D75958}" sibTransId="{71A85AB1-ACBA-4FDD-88C1-05CC6674824F}"/>
    <dgm:cxn modelId="{EBE0C48F-04D4-437A-8B94-12E62143C92F}" type="presOf" srcId="{4FE5EC1D-117D-43C8-AD6F-622435F55946}" destId="{7098E34F-EAB4-411E-8D19-C05A3F8A6508}" srcOrd="0" destOrd="1" presId="urn:microsoft.com/office/officeart/2005/8/layout/list1"/>
    <dgm:cxn modelId="{12D7B1EC-8607-49CC-BCF3-7ACF1CE23A5E}" srcId="{A4EFEC5D-4864-4CD1-A9ED-3F76AE29CB39}" destId="{ECCE94F0-5A42-47E0-8A9E-E7FBD7D2527E}" srcOrd="2" destOrd="0" parTransId="{09EB68FF-FB33-4CDE-909A-C29E07E26E6F}" sibTransId="{A1284A3B-4EE3-4952-96CF-9CB17952EFE7}"/>
    <dgm:cxn modelId="{1C0D1F9D-F893-49CF-B0AE-3429C06AA11A}" type="presOf" srcId="{42D368B9-57A4-449D-9530-ED63475167BB}" destId="{30EE8C5C-690F-4BB4-834D-FD3892049F31}" srcOrd="0" destOrd="0" presId="urn:microsoft.com/office/officeart/2005/8/layout/list1"/>
    <dgm:cxn modelId="{59FE96D2-57C3-419A-B2BC-B96782BC7C4C}" srcId="{ECCE94F0-5A42-47E0-8A9E-E7FBD7D2527E}" destId="{74B4FBF5-CDD7-4BB5-BB5D-5FEDB8A545E3}" srcOrd="0" destOrd="0" parTransId="{C458CEED-9AE3-497A-8FA4-BD39DE70E0F4}" sibTransId="{CE9370AD-0582-4384-9106-C23F6A50B93C}"/>
    <dgm:cxn modelId="{E8F0E6CE-AFFC-4797-A96F-11DCE138E238}" type="presOf" srcId="{C132B44B-16E0-4651-B360-5E2F8BEFF4BA}" destId="{C87234FC-34C2-4AEC-8F82-4A8E33631598}" srcOrd="0" destOrd="0" presId="urn:microsoft.com/office/officeart/2005/8/layout/list1"/>
    <dgm:cxn modelId="{B3CBF1E4-5785-4EB5-818B-827A43E27A7E}" type="presOf" srcId="{98581BE4-7BEA-4F83-BA8F-49E420096D3A}" destId="{F805CD2F-C683-4E65-8BBE-1A7F4F7DFD99}" srcOrd="0" destOrd="0" presId="urn:microsoft.com/office/officeart/2005/8/layout/list1"/>
    <dgm:cxn modelId="{07E53FF4-0660-46C6-A1A7-DD9B4DFA071F}" type="presOf" srcId="{6F672A8D-2EE9-4B4C-B032-10A845BBFC53}" destId="{7098E34F-EAB4-411E-8D19-C05A3F8A6508}" srcOrd="0" destOrd="2" presId="urn:microsoft.com/office/officeart/2005/8/layout/list1"/>
    <dgm:cxn modelId="{EA34C048-51DF-4C94-8666-500CC1A43005}" type="presOf" srcId="{5E959760-311F-4B4A-8D7D-06D23E73F6D9}" destId="{21932C80-77A1-4D3F-9F42-32910FFB90E1}" srcOrd="0" destOrd="0" presId="urn:microsoft.com/office/officeart/2005/8/layout/list1"/>
    <dgm:cxn modelId="{0A171842-DEAE-4DCE-9FFD-C91124C20904}" type="presOf" srcId="{ECCE94F0-5A42-47E0-8A9E-E7FBD7D2527E}" destId="{25BE8F90-EC86-4FC1-B0D4-0C0B50734FD4}" srcOrd="1" destOrd="0" presId="urn:microsoft.com/office/officeart/2005/8/layout/list1"/>
    <dgm:cxn modelId="{64B62B16-F3A4-4765-B0F2-F8B4ACEFA281}" type="presOf" srcId="{98581BE4-7BEA-4F83-BA8F-49E420096D3A}" destId="{BB7965C2-AA11-47B5-8B03-E09E683DC7B5}" srcOrd="1" destOrd="0" presId="urn:microsoft.com/office/officeart/2005/8/layout/list1"/>
    <dgm:cxn modelId="{48361751-4F92-47FC-9704-C5CD8D49F432}" type="presOf" srcId="{74B4FBF5-CDD7-4BB5-BB5D-5FEDB8A545E3}" destId="{7098E34F-EAB4-411E-8D19-C05A3F8A6508}" srcOrd="0" destOrd="0" presId="urn:microsoft.com/office/officeart/2005/8/layout/list1"/>
    <dgm:cxn modelId="{8B7CC3EB-A0CB-431D-A9E5-53323E544DA2}" srcId="{5E959760-311F-4B4A-8D7D-06D23E73F6D9}" destId="{C132B44B-16E0-4651-B360-5E2F8BEFF4BA}" srcOrd="0" destOrd="0" parTransId="{02B1AFFA-D35E-4853-B8C1-226CA8846C9F}" sibTransId="{23F56525-31D6-4F59-9217-3639C65A07FD}"/>
    <dgm:cxn modelId="{92021EA9-45A3-4607-B030-3F6E497A19C8}" type="presOf" srcId="{A4EFEC5D-4864-4CD1-A9ED-3F76AE29CB39}" destId="{EE0A392F-AC93-4785-847A-9652DE26C236}" srcOrd="0" destOrd="0" presId="urn:microsoft.com/office/officeart/2005/8/layout/list1"/>
    <dgm:cxn modelId="{43EC0E2E-668D-48C1-BF29-6987E57E8ADA}" type="presParOf" srcId="{EE0A392F-AC93-4785-847A-9652DE26C236}" destId="{61427506-ADB7-45BA-B1A6-93C13346DC35}" srcOrd="0" destOrd="0" presId="urn:microsoft.com/office/officeart/2005/8/layout/list1"/>
    <dgm:cxn modelId="{AD0A107C-0EDC-4EC1-B5CA-47B1AF6B6C38}" type="presParOf" srcId="{61427506-ADB7-45BA-B1A6-93C13346DC35}" destId="{21932C80-77A1-4D3F-9F42-32910FFB90E1}" srcOrd="0" destOrd="0" presId="urn:microsoft.com/office/officeart/2005/8/layout/list1"/>
    <dgm:cxn modelId="{7B56BFF0-578F-478B-BF64-1887EBDBBD7D}" type="presParOf" srcId="{61427506-ADB7-45BA-B1A6-93C13346DC35}" destId="{EECC9B0E-3D40-41CE-8C27-DB1AB293F165}" srcOrd="1" destOrd="0" presId="urn:microsoft.com/office/officeart/2005/8/layout/list1"/>
    <dgm:cxn modelId="{81DE709B-9F7A-48BF-8D0B-352197E91186}" type="presParOf" srcId="{EE0A392F-AC93-4785-847A-9652DE26C236}" destId="{E27393DC-DF7F-4D72-8FE1-3090D34F7B9E}" srcOrd="1" destOrd="0" presId="urn:microsoft.com/office/officeart/2005/8/layout/list1"/>
    <dgm:cxn modelId="{B1AE8AED-7D96-4C2C-8F61-2B538E64F695}" type="presParOf" srcId="{EE0A392F-AC93-4785-847A-9652DE26C236}" destId="{C87234FC-34C2-4AEC-8F82-4A8E33631598}" srcOrd="2" destOrd="0" presId="urn:microsoft.com/office/officeart/2005/8/layout/list1"/>
    <dgm:cxn modelId="{2EB090C4-5AA2-4D5B-90D6-ABB4C85D69F7}" type="presParOf" srcId="{EE0A392F-AC93-4785-847A-9652DE26C236}" destId="{E9750BB2-890D-4388-8E45-C94F097D0940}" srcOrd="3" destOrd="0" presId="urn:microsoft.com/office/officeart/2005/8/layout/list1"/>
    <dgm:cxn modelId="{66CA3211-7F72-4C3E-B2C0-B0C2BC65A8F3}" type="presParOf" srcId="{EE0A392F-AC93-4785-847A-9652DE26C236}" destId="{7033237E-0D48-49FF-BF61-6B2A571E9B46}" srcOrd="4" destOrd="0" presId="urn:microsoft.com/office/officeart/2005/8/layout/list1"/>
    <dgm:cxn modelId="{03DF7848-7E30-4E3A-A34E-DB433B588F16}" type="presParOf" srcId="{7033237E-0D48-49FF-BF61-6B2A571E9B46}" destId="{F805CD2F-C683-4E65-8BBE-1A7F4F7DFD99}" srcOrd="0" destOrd="0" presId="urn:microsoft.com/office/officeart/2005/8/layout/list1"/>
    <dgm:cxn modelId="{62595CA1-07B2-464E-8F69-CB06A3CC5BC5}" type="presParOf" srcId="{7033237E-0D48-49FF-BF61-6B2A571E9B46}" destId="{BB7965C2-AA11-47B5-8B03-E09E683DC7B5}" srcOrd="1" destOrd="0" presId="urn:microsoft.com/office/officeart/2005/8/layout/list1"/>
    <dgm:cxn modelId="{D5111A12-380C-4082-B6A3-D4A7471C6982}" type="presParOf" srcId="{EE0A392F-AC93-4785-847A-9652DE26C236}" destId="{5E8F40A2-E6D5-44D9-8D99-050BBF748A5F}" srcOrd="5" destOrd="0" presId="urn:microsoft.com/office/officeart/2005/8/layout/list1"/>
    <dgm:cxn modelId="{71099960-4699-44AD-90C8-EA8613FBE456}" type="presParOf" srcId="{EE0A392F-AC93-4785-847A-9652DE26C236}" destId="{30EE8C5C-690F-4BB4-834D-FD3892049F31}" srcOrd="6" destOrd="0" presId="urn:microsoft.com/office/officeart/2005/8/layout/list1"/>
    <dgm:cxn modelId="{F4126B0D-AFCD-4CE2-925B-EA2829C5B098}" type="presParOf" srcId="{EE0A392F-AC93-4785-847A-9652DE26C236}" destId="{B718E666-5930-4F15-BB42-D5E7EFA4E285}" srcOrd="7" destOrd="0" presId="urn:microsoft.com/office/officeart/2005/8/layout/list1"/>
    <dgm:cxn modelId="{17686114-0514-4974-AB39-3019ADD2DC09}" type="presParOf" srcId="{EE0A392F-AC93-4785-847A-9652DE26C236}" destId="{B49A2FD3-A981-4BEB-8B0F-7B82FC902EEE}" srcOrd="8" destOrd="0" presId="urn:microsoft.com/office/officeart/2005/8/layout/list1"/>
    <dgm:cxn modelId="{3CDA6149-A8E0-48A7-9B93-668EA77A5B74}" type="presParOf" srcId="{B49A2FD3-A981-4BEB-8B0F-7B82FC902EEE}" destId="{074DF06D-1D52-4545-B5D9-14E14B657816}" srcOrd="0" destOrd="0" presId="urn:microsoft.com/office/officeart/2005/8/layout/list1"/>
    <dgm:cxn modelId="{6C2B26E5-A708-47DE-A158-9B5C2B8EDFF1}" type="presParOf" srcId="{B49A2FD3-A981-4BEB-8B0F-7B82FC902EEE}" destId="{25BE8F90-EC86-4FC1-B0D4-0C0B50734FD4}" srcOrd="1" destOrd="0" presId="urn:microsoft.com/office/officeart/2005/8/layout/list1"/>
    <dgm:cxn modelId="{C0796A77-494B-436E-9136-7DDD4F80E14D}" type="presParOf" srcId="{EE0A392F-AC93-4785-847A-9652DE26C236}" destId="{BCA0930D-9BF7-4E07-9DB4-B0ECA6C3A8F4}" srcOrd="9" destOrd="0" presId="urn:microsoft.com/office/officeart/2005/8/layout/list1"/>
    <dgm:cxn modelId="{B76E0803-B93A-42AD-AD79-39E3B0C5DFF8}" type="presParOf" srcId="{EE0A392F-AC93-4785-847A-9652DE26C236}" destId="{7098E34F-EAB4-411E-8D19-C05A3F8A65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A4F560-428B-4C0B-B970-9419BBFF406D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4892EC7-78C0-4727-9C78-17A34ABB5A6C}">
      <dgm:prSet phldrT="[Text]"/>
      <dgm:spPr/>
      <dgm:t>
        <a:bodyPr/>
        <a:lstStyle/>
        <a:p>
          <a:r>
            <a:rPr lang="en-US" dirty="0" smtClean="0"/>
            <a:t>Cross Site Request Forgery</a:t>
          </a:r>
          <a:endParaRPr lang="en-US" dirty="0"/>
        </a:p>
      </dgm:t>
    </dgm:pt>
    <dgm:pt modelId="{4051B436-3161-41B0-B43E-3C2603F63467}" type="parTrans" cxnId="{5ECFD636-F347-4AC9-B214-8D9B83A02E21}">
      <dgm:prSet/>
      <dgm:spPr/>
      <dgm:t>
        <a:bodyPr/>
        <a:lstStyle/>
        <a:p>
          <a:endParaRPr lang="en-US"/>
        </a:p>
      </dgm:t>
    </dgm:pt>
    <dgm:pt modelId="{209E5052-24EC-4519-8DA6-15A13F9356B9}" type="sibTrans" cxnId="{5ECFD636-F347-4AC9-B214-8D9B83A02E21}">
      <dgm:prSet/>
      <dgm:spPr/>
      <dgm:t>
        <a:bodyPr/>
        <a:lstStyle/>
        <a:p>
          <a:endParaRPr lang="en-US"/>
        </a:p>
      </dgm:t>
    </dgm:pt>
    <dgm:pt modelId="{AA36756C-95C3-475C-8370-6F9C42FC7C86}">
      <dgm:prSet/>
      <dgm:spPr/>
      <dgm:t>
        <a:bodyPr/>
        <a:lstStyle/>
        <a:p>
          <a:r>
            <a:rPr lang="en-US" dirty="0" smtClean="0"/>
            <a:t>An attack where the victim’s browser is tricked into issuing a command to a vulnerable web application</a:t>
          </a:r>
        </a:p>
      </dgm:t>
    </dgm:pt>
    <dgm:pt modelId="{FF549E6A-54BE-489C-AD7E-A83456496F94}" type="parTrans" cxnId="{D8F4EDBC-8ECF-4427-A1AD-29EDF7F5D4E1}">
      <dgm:prSet/>
      <dgm:spPr/>
      <dgm:t>
        <a:bodyPr/>
        <a:lstStyle/>
        <a:p>
          <a:endParaRPr lang="en-US"/>
        </a:p>
      </dgm:t>
    </dgm:pt>
    <dgm:pt modelId="{5B28AAD9-A669-4B72-AB5D-EC8E7E9CFF48}" type="sibTrans" cxnId="{D8F4EDBC-8ECF-4427-A1AD-29EDF7F5D4E1}">
      <dgm:prSet/>
      <dgm:spPr/>
      <dgm:t>
        <a:bodyPr/>
        <a:lstStyle/>
        <a:p>
          <a:endParaRPr lang="en-US"/>
        </a:p>
      </dgm:t>
    </dgm:pt>
    <dgm:pt modelId="{5CBB6742-9103-4E35-A47C-2F04803B1B7E}">
      <dgm:prSet/>
      <dgm:spPr/>
      <dgm:t>
        <a:bodyPr/>
        <a:lstStyle/>
        <a:p>
          <a:r>
            <a:rPr lang="en-US" dirty="0" smtClean="0"/>
            <a:t>Vulnerability is caused by browsers automatically including user authentication data (session ID, IP address, Windows domain credentials, …) with each request</a:t>
          </a:r>
        </a:p>
      </dgm:t>
    </dgm:pt>
    <dgm:pt modelId="{D9181162-E180-4B6E-A650-128CAEEFBEBB}" type="parTrans" cxnId="{003533AD-B21A-4923-8FB6-97CBEC1FFE7C}">
      <dgm:prSet/>
      <dgm:spPr/>
      <dgm:t>
        <a:bodyPr/>
        <a:lstStyle/>
        <a:p>
          <a:endParaRPr lang="en-US"/>
        </a:p>
      </dgm:t>
    </dgm:pt>
    <dgm:pt modelId="{8592A30C-8ECC-4AAD-834A-7725E933B8A0}" type="sibTrans" cxnId="{003533AD-B21A-4923-8FB6-97CBEC1FFE7C}">
      <dgm:prSet/>
      <dgm:spPr/>
      <dgm:t>
        <a:bodyPr/>
        <a:lstStyle/>
        <a:p>
          <a:endParaRPr lang="en-US"/>
        </a:p>
      </dgm:t>
    </dgm:pt>
    <dgm:pt modelId="{6041B128-0B1B-4797-BC64-D4B94DD0550B}">
      <dgm:prSet/>
      <dgm:spPr/>
      <dgm:t>
        <a:bodyPr/>
        <a:lstStyle/>
        <a:p>
          <a:r>
            <a:rPr lang="en-US" dirty="0" smtClean="0"/>
            <a:t>Imagine…</a:t>
          </a:r>
        </a:p>
      </dgm:t>
    </dgm:pt>
    <dgm:pt modelId="{BD001175-4A25-4801-942A-E267D6FC8D30}" type="parTrans" cxnId="{978825F9-6CB7-4D70-BEB7-B775287CD65A}">
      <dgm:prSet/>
      <dgm:spPr/>
      <dgm:t>
        <a:bodyPr/>
        <a:lstStyle/>
        <a:p>
          <a:endParaRPr lang="en-US"/>
        </a:p>
      </dgm:t>
    </dgm:pt>
    <dgm:pt modelId="{5A62A4BD-E551-4475-864E-2A71312A85BD}" type="sibTrans" cxnId="{978825F9-6CB7-4D70-BEB7-B775287CD65A}">
      <dgm:prSet/>
      <dgm:spPr/>
      <dgm:t>
        <a:bodyPr/>
        <a:lstStyle/>
        <a:p>
          <a:endParaRPr lang="en-US"/>
        </a:p>
      </dgm:t>
    </dgm:pt>
    <dgm:pt modelId="{696700BC-9716-4621-9DEF-A16C83DD3C31}">
      <dgm:prSet/>
      <dgm:spPr/>
      <dgm:t>
        <a:bodyPr/>
        <a:lstStyle/>
        <a:p>
          <a:r>
            <a:rPr lang="en-US" dirty="0" smtClean="0"/>
            <a:t>What if a hacker could steer your mouse and get you to click on links in your online banking application?</a:t>
          </a:r>
        </a:p>
      </dgm:t>
    </dgm:pt>
    <dgm:pt modelId="{488C5CAB-F0F7-48F1-85D3-248282AB1E3A}" type="parTrans" cxnId="{0E4BA5FB-97FF-4F85-BA58-550C8642E241}">
      <dgm:prSet/>
      <dgm:spPr/>
      <dgm:t>
        <a:bodyPr/>
        <a:lstStyle/>
        <a:p>
          <a:endParaRPr lang="en-US"/>
        </a:p>
      </dgm:t>
    </dgm:pt>
    <dgm:pt modelId="{8D13E2CF-502D-4889-9EA5-85A89E3BA2D3}" type="sibTrans" cxnId="{0E4BA5FB-97FF-4F85-BA58-550C8642E241}">
      <dgm:prSet/>
      <dgm:spPr/>
      <dgm:t>
        <a:bodyPr/>
        <a:lstStyle/>
        <a:p>
          <a:endParaRPr lang="en-US"/>
        </a:p>
      </dgm:t>
    </dgm:pt>
    <dgm:pt modelId="{F3374808-AE6F-4E93-B216-3C638AE5887C}">
      <dgm:prSet/>
      <dgm:spPr/>
      <dgm:t>
        <a:bodyPr/>
        <a:lstStyle/>
        <a:p>
          <a:r>
            <a:rPr lang="en-US" dirty="0" smtClean="0"/>
            <a:t>What could they make you do?</a:t>
          </a:r>
        </a:p>
      </dgm:t>
    </dgm:pt>
    <dgm:pt modelId="{CAE3A384-AFB4-48CD-A12A-FA285D2D28CB}" type="parTrans" cxnId="{B82FB368-AC51-4A68-BD22-9F722DA66751}">
      <dgm:prSet/>
      <dgm:spPr/>
      <dgm:t>
        <a:bodyPr/>
        <a:lstStyle/>
        <a:p>
          <a:endParaRPr lang="en-US"/>
        </a:p>
      </dgm:t>
    </dgm:pt>
    <dgm:pt modelId="{F8F545A3-41A8-49BF-A538-6FB3CF2F801A}" type="sibTrans" cxnId="{B82FB368-AC51-4A68-BD22-9F722DA66751}">
      <dgm:prSet/>
      <dgm:spPr/>
      <dgm:t>
        <a:bodyPr/>
        <a:lstStyle/>
        <a:p>
          <a:endParaRPr lang="en-US"/>
        </a:p>
      </dgm:t>
    </dgm:pt>
    <dgm:pt modelId="{F7BF38A2-2949-4208-B7C4-9CD0FA83CA19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589DEB9F-778A-4CB7-A0E4-6F3D19233AF5}" type="parTrans" cxnId="{756B0933-C930-493E-8447-6B0CEA2CE7B9}">
      <dgm:prSet/>
      <dgm:spPr/>
      <dgm:t>
        <a:bodyPr/>
        <a:lstStyle/>
        <a:p>
          <a:endParaRPr lang="en-US"/>
        </a:p>
      </dgm:t>
    </dgm:pt>
    <dgm:pt modelId="{009CDD4F-5DEB-49FA-9C27-A3CEDDD6C952}" type="sibTrans" cxnId="{756B0933-C930-493E-8447-6B0CEA2CE7B9}">
      <dgm:prSet/>
      <dgm:spPr/>
      <dgm:t>
        <a:bodyPr/>
        <a:lstStyle/>
        <a:p>
          <a:endParaRPr lang="en-US"/>
        </a:p>
      </dgm:t>
    </dgm:pt>
    <dgm:pt modelId="{E146D816-E865-4F01-AEA6-B792DF0967D7}">
      <dgm:prSet/>
      <dgm:spPr/>
      <dgm:t>
        <a:bodyPr/>
        <a:lstStyle/>
        <a:p>
          <a:r>
            <a:rPr lang="en-US" dirty="0" smtClean="0"/>
            <a:t>Initiate transactions (transfer funds, logout user, close account)</a:t>
          </a:r>
        </a:p>
      </dgm:t>
    </dgm:pt>
    <dgm:pt modelId="{63A7AF11-E221-46F3-AC33-28E9C2E59037}" type="parTrans" cxnId="{21240048-5EE8-4684-A54D-E57693D2AF8E}">
      <dgm:prSet/>
      <dgm:spPr/>
      <dgm:t>
        <a:bodyPr/>
        <a:lstStyle/>
        <a:p>
          <a:endParaRPr lang="en-US"/>
        </a:p>
      </dgm:t>
    </dgm:pt>
    <dgm:pt modelId="{92AC4B30-42C4-4578-804A-40A7A3A581C0}" type="sibTrans" cxnId="{21240048-5EE8-4684-A54D-E57693D2AF8E}">
      <dgm:prSet/>
      <dgm:spPr/>
      <dgm:t>
        <a:bodyPr/>
        <a:lstStyle/>
        <a:p>
          <a:endParaRPr lang="en-US"/>
        </a:p>
      </dgm:t>
    </dgm:pt>
    <dgm:pt modelId="{5B12B199-BE39-4926-9A25-CD064187DE28}">
      <dgm:prSet/>
      <dgm:spPr/>
      <dgm:t>
        <a:bodyPr/>
        <a:lstStyle/>
        <a:p>
          <a:r>
            <a:rPr lang="en-US" dirty="0" smtClean="0"/>
            <a:t>Access sensitive data</a:t>
          </a:r>
        </a:p>
      </dgm:t>
    </dgm:pt>
    <dgm:pt modelId="{D86D60BF-1AD2-4AA1-8914-7115D123E976}" type="parTrans" cxnId="{32ECC3AC-A523-4C55-8CC7-BF00AE3E664B}">
      <dgm:prSet/>
      <dgm:spPr/>
      <dgm:t>
        <a:bodyPr/>
        <a:lstStyle/>
        <a:p>
          <a:endParaRPr lang="en-US"/>
        </a:p>
      </dgm:t>
    </dgm:pt>
    <dgm:pt modelId="{A7913167-22E1-41EC-B9C3-67876BAD555C}" type="sibTrans" cxnId="{32ECC3AC-A523-4C55-8CC7-BF00AE3E664B}">
      <dgm:prSet/>
      <dgm:spPr/>
      <dgm:t>
        <a:bodyPr/>
        <a:lstStyle/>
        <a:p>
          <a:endParaRPr lang="en-US"/>
        </a:p>
      </dgm:t>
    </dgm:pt>
    <dgm:pt modelId="{22305100-6256-4B7D-B35B-301936012AF7}">
      <dgm:prSet/>
      <dgm:spPr/>
      <dgm:t>
        <a:bodyPr/>
        <a:lstStyle/>
        <a:p>
          <a:r>
            <a:rPr lang="en-US" dirty="0" smtClean="0"/>
            <a:t>Change account details</a:t>
          </a:r>
        </a:p>
      </dgm:t>
    </dgm:pt>
    <dgm:pt modelId="{03A0B8C2-D6B5-48EE-A062-58AC13F5C2E3}" type="parTrans" cxnId="{DFD55D39-D242-4D3C-9AD0-E6B6AC6BE2CC}">
      <dgm:prSet/>
      <dgm:spPr/>
      <dgm:t>
        <a:bodyPr/>
        <a:lstStyle/>
        <a:p>
          <a:endParaRPr lang="en-US"/>
        </a:p>
      </dgm:t>
    </dgm:pt>
    <dgm:pt modelId="{8B766428-9F9D-433A-AA33-ADD20AE62922}" type="sibTrans" cxnId="{DFD55D39-D242-4D3C-9AD0-E6B6AC6BE2CC}">
      <dgm:prSet/>
      <dgm:spPr/>
      <dgm:t>
        <a:bodyPr/>
        <a:lstStyle/>
        <a:p>
          <a:endParaRPr lang="en-US"/>
        </a:p>
      </dgm:t>
    </dgm:pt>
    <dgm:pt modelId="{52A2F7BA-FE50-457B-A42E-89D7787FA638}" type="pres">
      <dgm:prSet presAssocID="{53A4F560-428B-4C0B-B970-9419BBFF40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9D9E-54E7-4962-B929-7206FF4203DD}" type="pres">
      <dgm:prSet presAssocID="{54892EC7-78C0-4727-9C78-17A34ABB5A6C}" presName="parentLin" presStyleCnt="0"/>
      <dgm:spPr/>
      <dgm:t>
        <a:bodyPr/>
        <a:lstStyle/>
        <a:p>
          <a:endParaRPr lang="en-GB"/>
        </a:p>
      </dgm:t>
    </dgm:pt>
    <dgm:pt modelId="{AFBDB1D4-5D50-4526-B8CA-42D95DE1A697}" type="pres">
      <dgm:prSet presAssocID="{54892EC7-78C0-4727-9C78-17A34ABB5A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6407B24-B174-44D1-BED1-26CD4FBBCB88}" type="pres">
      <dgm:prSet presAssocID="{54892EC7-78C0-4727-9C78-17A34ABB5A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638E4-11A5-45C8-A2B0-49F51958ED8D}" type="pres">
      <dgm:prSet presAssocID="{54892EC7-78C0-4727-9C78-17A34ABB5A6C}" presName="negativeSpace" presStyleCnt="0"/>
      <dgm:spPr/>
      <dgm:t>
        <a:bodyPr/>
        <a:lstStyle/>
        <a:p>
          <a:endParaRPr lang="en-GB"/>
        </a:p>
      </dgm:t>
    </dgm:pt>
    <dgm:pt modelId="{CBDC5E26-7A59-4B76-8BA0-877C8F8BED97}" type="pres">
      <dgm:prSet presAssocID="{54892EC7-78C0-4727-9C78-17A34ABB5A6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016B2-71DF-4A20-88C4-6781AEC22542}" type="pres">
      <dgm:prSet presAssocID="{209E5052-24EC-4519-8DA6-15A13F9356B9}" presName="spaceBetweenRectangles" presStyleCnt="0"/>
      <dgm:spPr/>
      <dgm:t>
        <a:bodyPr/>
        <a:lstStyle/>
        <a:p>
          <a:endParaRPr lang="en-GB"/>
        </a:p>
      </dgm:t>
    </dgm:pt>
    <dgm:pt modelId="{6271F790-99A1-44A2-9439-65F19908A867}" type="pres">
      <dgm:prSet presAssocID="{6041B128-0B1B-4797-BC64-D4B94DD0550B}" presName="parentLin" presStyleCnt="0"/>
      <dgm:spPr/>
      <dgm:t>
        <a:bodyPr/>
        <a:lstStyle/>
        <a:p>
          <a:endParaRPr lang="en-GB"/>
        </a:p>
      </dgm:t>
    </dgm:pt>
    <dgm:pt modelId="{28FB08B5-8676-44FA-9E6D-CE5328BAF304}" type="pres">
      <dgm:prSet presAssocID="{6041B128-0B1B-4797-BC64-D4B94DD0550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7BB13B1-5276-42CD-96E0-605C3A0365EE}" type="pres">
      <dgm:prSet presAssocID="{6041B128-0B1B-4797-BC64-D4B94DD0550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E1B13-571A-4429-A7FE-F7762744EEB6}" type="pres">
      <dgm:prSet presAssocID="{6041B128-0B1B-4797-BC64-D4B94DD0550B}" presName="negativeSpace" presStyleCnt="0"/>
      <dgm:spPr/>
      <dgm:t>
        <a:bodyPr/>
        <a:lstStyle/>
        <a:p>
          <a:endParaRPr lang="en-GB"/>
        </a:p>
      </dgm:t>
    </dgm:pt>
    <dgm:pt modelId="{5FEAB7FC-7206-4B3B-9337-EA57FA3E1A06}" type="pres">
      <dgm:prSet presAssocID="{6041B128-0B1B-4797-BC64-D4B94DD0550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7BC7-3B23-4716-A907-E5A89A726587}" type="pres">
      <dgm:prSet presAssocID="{5A62A4BD-E551-4475-864E-2A71312A85BD}" presName="spaceBetweenRectangles" presStyleCnt="0"/>
      <dgm:spPr/>
      <dgm:t>
        <a:bodyPr/>
        <a:lstStyle/>
        <a:p>
          <a:endParaRPr lang="en-GB"/>
        </a:p>
      </dgm:t>
    </dgm:pt>
    <dgm:pt modelId="{89E8EAB7-A830-4AF7-AD1E-B6943CD9134E}" type="pres">
      <dgm:prSet presAssocID="{F7BF38A2-2949-4208-B7C4-9CD0FA83CA19}" presName="parentLin" presStyleCnt="0"/>
      <dgm:spPr/>
      <dgm:t>
        <a:bodyPr/>
        <a:lstStyle/>
        <a:p>
          <a:endParaRPr lang="en-GB"/>
        </a:p>
      </dgm:t>
    </dgm:pt>
    <dgm:pt modelId="{78D50E25-F6D0-4F99-BAFA-CB4640B3BEAD}" type="pres">
      <dgm:prSet presAssocID="{F7BF38A2-2949-4208-B7C4-9CD0FA83CA1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7AE264F-948F-47BB-BD89-ED0ACAABF5B9}" type="pres">
      <dgm:prSet presAssocID="{F7BF38A2-2949-4208-B7C4-9CD0FA83CA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9DECC-BEB0-459B-8BBF-6BBDE138962E}" type="pres">
      <dgm:prSet presAssocID="{F7BF38A2-2949-4208-B7C4-9CD0FA83CA19}" presName="negativeSpace" presStyleCnt="0"/>
      <dgm:spPr/>
      <dgm:t>
        <a:bodyPr/>
        <a:lstStyle/>
        <a:p>
          <a:endParaRPr lang="en-GB"/>
        </a:p>
      </dgm:t>
    </dgm:pt>
    <dgm:pt modelId="{5D57451E-8133-4895-AB0A-04C0238D7534}" type="pres">
      <dgm:prSet presAssocID="{F7BF38A2-2949-4208-B7C4-9CD0FA83CA1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2AA96-654D-4107-8FE7-E618200D81E4}" type="presOf" srcId="{6041B128-0B1B-4797-BC64-D4B94DD0550B}" destId="{28FB08B5-8676-44FA-9E6D-CE5328BAF304}" srcOrd="0" destOrd="0" presId="urn:microsoft.com/office/officeart/2005/8/layout/list1"/>
    <dgm:cxn modelId="{756B0933-C930-493E-8447-6B0CEA2CE7B9}" srcId="{53A4F560-428B-4C0B-B970-9419BBFF406D}" destId="{F7BF38A2-2949-4208-B7C4-9CD0FA83CA19}" srcOrd="2" destOrd="0" parTransId="{589DEB9F-778A-4CB7-A0E4-6F3D19233AF5}" sibTransId="{009CDD4F-5DEB-49FA-9C27-A3CEDDD6C952}"/>
    <dgm:cxn modelId="{EED6C99C-1E20-45D7-A68D-C108D058A17B}" type="presOf" srcId="{54892EC7-78C0-4727-9C78-17A34ABB5A6C}" destId="{AFBDB1D4-5D50-4526-B8CA-42D95DE1A697}" srcOrd="0" destOrd="0" presId="urn:microsoft.com/office/officeart/2005/8/layout/list1"/>
    <dgm:cxn modelId="{D8F4EDBC-8ECF-4427-A1AD-29EDF7F5D4E1}" srcId="{54892EC7-78C0-4727-9C78-17A34ABB5A6C}" destId="{AA36756C-95C3-475C-8370-6F9C42FC7C86}" srcOrd="0" destOrd="0" parTransId="{FF549E6A-54BE-489C-AD7E-A83456496F94}" sibTransId="{5B28AAD9-A669-4B72-AB5D-EC8E7E9CFF48}"/>
    <dgm:cxn modelId="{0E4BA5FB-97FF-4F85-BA58-550C8642E241}" srcId="{6041B128-0B1B-4797-BC64-D4B94DD0550B}" destId="{696700BC-9716-4621-9DEF-A16C83DD3C31}" srcOrd="0" destOrd="0" parTransId="{488C5CAB-F0F7-48F1-85D3-248282AB1E3A}" sibTransId="{8D13E2CF-502D-4889-9EA5-85A89E3BA2D3}"/>
    <dgm:cxn modelId="{4F66F1F0-D778-46D7-858D-ECCE272163E5}" type="presOf" srcId="{F3374808-AE6F-4E93-B216-3C638AE5887C}" destId="{5FEAB7FC-7206-4B3B-9337-EA57FA3E1A06}" srcOrd="0" destOrd="1" presId="urn:microsoft.com/office/officeart/2005/8/layout/list1"/>
    <dgm:cxn modelId="{1C80014A-138C-4332-81B3-04519D79CBCE}" type="presOf" srcId="{F7BF38A2-2949-4208-B7C4-9CD0FA83CA19}" destId="{47AE264F-948F-47BB-BD89-ED0ACAABF5B9}" srcOrd="1" destOrd="0" presId="urn:microsoft.com/office/officeart/2005/8/layout/list1"/>
    <dgm:cxn modelId="{9A2E6860-A30D-414C-BEC5-53C2D2586603}" type="presOf" srcId="{5CBB6742-9103-4E35-A47C-2F04803B1B7E}" destId="{CBDC5E26-7A59-4B76-8BA0-877C8F8BED97}" srcOrd="0" destOrd="1" presId="urn:microsoft.com/office/officeart/2005/8/layout/list1"/>
    <dgm:cxn modelId="{9FFFEA40-CFEC-419D-98B9-64F5D697A44F}" type="presOf" srcId="{22305100-6256-4B7D-B35B-301936012AF7}" destId="{5D57451E-8133-4895-AB0A-04C0238D7534}" srcOrd="0" destOrd="2" presId="urn:microsoft.com/office/officeart/2005/8/layout/list1"/>
    <dgm:cxn modelId="{9B358FA6-E710-4240-ABD9-89585461C016}" type="presOf" srcId="{54892EC7-78C0-4727-9C78-17A34ABB5A6C}" destId="{06407B24-B174-44D1-BED1-26CD4FBBCB88}" srcOrd="1" destOrd="0" presId="urn:microsoft.com/office/officeart/2005/8/layout/list1"/>
    <dgm:cxn modelId="{2F6C47F7-4B31-40C5-954D-719E9B58EE82}" type="presOf" srcId="{F7BF38A2-2949-4208-B7C4-9CD0FA83CA19}" destId="{78D50E25-F6D0-4F99-BAFA-CB4640B3BEAD}" srcOrd="0" destOrd="0" presId="urn:microsoft.com/office/officeart/2005/8/layout/list1"/>
    <dgm:cxn modelId="{5ECFD636-F347-4AC9-B214-8D9B83A02E21}" srcId="{53A4F560-428B-4C0B-B970-9419BBFF406D}" destId="{54892EC7-78C0-4727-9C78-17A34ABB5A6C}" srcOrd="0" destOrd="0" parTransId="{4051B436-3161-41B0-B43E-3C2603F63467}" sibTransId="{209E5052-24EC-4519-8DA6-15A13F9356B9}"/>
    <dgm:cxn modelId="{9483B841-E5F8-4817-BB20-C93BE47CB218}" type="presOf" srcId="{E146D816-E865-4F01-AEA6-B792DF0967D7}" destId="{5D57451E-8133-4895-AB0A-04C0238D7534}" srcOrd="0" destOrd="0" presId="urn:microsoft.com/office/officeart/2005/8/layout/list1"/>
    <dgm:cxn modelId="{B82FB368-AC51-4A68-BD22-9F722DA66751}" srcId="{6041B128-0B1B-4797-BC64-D4B94DD0550B}" destId="{F3374808-AE6F-4E93-B216-3C638AE5887C}" srcOrd="1" destOrd="0" parTransId="{CAE3A384-AFB4-48CD-A12A-FA285D2D28CB}" sibTransId="{F8F545A3-41A8-49BF-A538-6FB3CF2F801A}"/>
    <dgm:cxn modelId="{21240048-5EE8-4684-A54D-E57693D2AF8E}" srcId="{F7BF38A2-2949-4208-B7C4-9CD0FA83CA19}" destId="{E146D816-E865-4F01-AEA6-B792DF0967D7}" srcOrd="0" destOrd="0" parTransId="{63A7AF11-E221-46F3-AC33-28E9C2E59037}" sibTransId="{92AC4B30-42C4-4578-804A-40A7A3A581C0}"/>
    <dgm:cxn modelId="{C16F1D2E-7A09-4773-A870-301FAA743BB8}" type="presOf" srcId="{53A4F560-428B-4C0B-B970-9419BBFF406D}" destId="{52A2F7BA-FE50-457B-A42E-89D7787FA638}" srcOrd="0" destOrd="0" presId="urn:microsoft.com/office/officeart/2005/8/layout/list1"/>
    <dgm:cxn modelId="{E99FA534-78D9-48B1-9F55-544B6E151389}" type="presOf" srcId="{5B12B199-BE39-4926-9A25-CD064187DE28}" destId="{5D57451E-8133-4895-AB0A-04C0238D7534}" srcOrd="0" destOrd="1" presId="urn:microsoft.com/office/officeart/2005/8/layout/list1"/>
    <dgm:cxn modelId="{32ECC3AC-A523-4C55-8CC7-BF00AE3E664B}" srcId="{F7BF38A2-2949-4208-B7C4-9CD0FA83CA19}" destId="{5B12B199-BE39-4926-9A25-CD064187DE28}" srcOrd="1" destOrd="0" parTransId="{D86D60BF-1AD2-4AA1-8914-7115D123E976}" sibTransId="{A7913167-22E1-41EC-B9C3-67876BAD555C}"/>
    <dgm:cxn modelId="{003533AD-B21A-4923-8FB6-97CBEC1FFE7C}" srcId="{54892EC7-78C0-4727-9C78-17A34ABB5A6C}" destId="{5CBB6742-9103-4E35-A47C-2F04803B1B7E}" srcOrd="1" destOrd="0" parTransId="{D9181162-E180-4B6E-A650-128CAEEFBEBB}" sibTransId="{8592A30C-8ECC-4AAD-834A-7725E933B8A0}"/>
    <dgm:cxn modelId="{CB48F2C2-9365-4FF1-AE03-4B5DA226A8A4}" type="presOf" srcId="{6041B128-0B1B-4797-BC64-D4B94DD0550B}" destId="{A7BB13B1-5276-42CD-96E0-605C3A0365EE}" srcOrd="1" destOrd="0" presId="urn:microsoft.com/office/officeart/2005/8/layout/list1"/>
    <dgm:cxn modelId="{B85749AE-BFE9-49D5-8072-71D9F97ED0A9}" type="presOf" srcId="{696700BC-9716-4621-9DEF-A16C83DD3C31}" destId="{5FEAB7FC-7206-4B3B-9337-EA57FA3E1A06}" srcOrd="0" destOrd="0" presId="urn:microsoft.com/office/officeart/2005/8/layout/list1"/>
    <dgm:cxn modelId="{978825F9-6CB7-4D70-BEB7-B775287CD65A}" srcId="{53A4F560-428B-4C0B-B970-9419BBFF406D}" destId="{6041B128-0B1B-4797-BC64-D4B94DD0550B}" srcOrd="1" destOrd="0" parTransId="{BD001175-4A25-4801-942A-E267D6FC8D30}" sibTransId="{5A62A4BD-E551-4475-864E-2A71312A85BD}"/>
    <dgm:cxn modelId="{DFD55D39-D242-4D3C-9AD0-E6B6AC6BE2CC}" srcId="{F7BF38A2-2949-4208-B7C4-9CD0FA83CA19}" destId="{22305100-6256-4B7D-B35B-301936012AF7}" srcOrd="2" destOrd="0" parTransId="{03A0B8C2-D6B5-48EE-A062-58AC13F5C2E3}" sibTransId="{8B766428-9F9D-433A-AA33-ADD20AE62922}"/>
    <dgm:cxn modelId="{D4904E38-FED5-4BE4-A9C6-2FD7692C96FA}" type="presOf" srcId="{AA36756C-95C3-475C-8370-6F9C42FC7C86}" destId="{CBDC5E26-7A59-4B76-8BA0-877C8F8BED97}" srcOrd="0" destOrd="0" presId="urn:microsoft.com/office/officeart/2005/8/layout/list1"/>
    <dgm:cxn modelId="{C457240A-E290-4BD4-BF1E-F8F7D42695F2}" type="presParOf" srcId="{52A2F7BA-FE50-457B-A42E-89D7787FA638}" destId="{8CEB9D9E-54E7-4962-B929-7206FF4203DD}" srcOrd="0" destOrd="0" presId="urn:microsoft.com/office/officeart/2005/8/layout/list1"/>
    <dgm:cxn modelId="{9D3AD6CC-574B-4E88-B3E6-FFAB3D1ADBDC}" type="presParOf" srcId="{8CEB9D9E-54E7-4962-B929-7206FF4203DD}" destId="{AFBDB1D4-5D50-4526-B8CA-42D95DE1A697}" srcOrd="0" destOrd="0" presId="urn:microsoft.com/office/officeart/2005/8/layout/list1"/>
    <dgm:cxn modelId="{7D159977-CAF4-4D49-BAA2-4D87598813BE}" type="presParOf" srcId="{8CEB9D9E-54E7-4962-B929-7206FF4203DD}" destId="{06407B24-B174-44D1-BED1-26CD4FBBCB88}" srcOrd="1" destOrd="0" presId="urn:microsoft.com/office/officeart/2005/8/layout/list1"/>
    <dgm:cxn modelId="{69079DB0-F3FE-4294-8491-6CF1D848134C}" type="presParOf" srcId="{52A2F7BA-FE50-457B-A42E-89D7787FA638}" destId="{640638E4-11A5-45C8-A2B0-49F51958ED8D}" srcOrd="1" destOrd="0" presId="urn:microsoft.com/office/officeart/2005/8/layout/list1"/>
    <dgm:cxn modelId="{3EF375F2-857F-4876-8189-F0DA55625CC8}" type="presParOf" srcId="{52A2F7BA-FE50-457B-A42E-89D7787FA638}" destId="{CBDC5E26-7A59-4B76-8BA0-877C8F8BED97}" srcOrd="2" destOrd="0" presId="urn:microsoft.com/office/officeart/2005/8/layout/list1"/>
    <dgm:cxn modelId="{C7E81405-C23B-4F2A-92B0-B3FD9E5FC55C}" type="presParOf" srcId="{52A2F7BA-FE50-457B-A42E-89D7787FA638}" destId="{D32016B2-71DF-4A20-88C4-6781AEC22542}" srcOrd="3" destOrd="0" presId="urn:microsoft.com/office/officeart/2005/8/layout/list1"/>
    <dgm:cxn modelId="{E5ABE5E6-AA79-4583-AC06-C481F64FF9B1}" type="presParOf" srcId="{52A2F7BA-FE50-457B-A42E-89D7787FA638}" destId="{6271F790-99A1-44A2-9439-65F19908A867}" srcOrd="4" destOrd="0" presId="urn:microsoft.com/office/officeart/2005/8/layout/list1"/>
    <dgm:cxn modelId="{4F83D995-FFEA-4B2A-B6B7-D4D9E1993338}" type="presParOf" srcId="{6271F790-99A1-44A2-9439-65F19908A867}" destId="{28FB08B5-8676-44FA-9E6D-CE5328BAF304}" srcOrd="0" destOrd="0" presId="urn:microsoft.com/office/officeart/2005/8/layout/list1"/>
    <dgm:cxn modelId="{05B3C75D-F556-47CA-BC27-8B6DAE2A06B2}" type="presParOf" srcId="{6271F790-99A1-44A2-9439-65F19908A867}" destId="{A7BB13B1-5276-42CD-96E0-605C3A0365EE}" srcOrd="1" destOrd="0" presId="urn:microsoft.com/office/officeart/2005/8/layout/list1"/>
    <dgm:cxn modelId="{3C9B0526-24B0-4F25-8092-17C74126739F}" type="presParOf" srcId="{52A2F7BA-FE50-457B-A42E-89D7787FA638}" destId="{274E1B13-571A-4429-A7FE-F7762744EEB6}" srcOrd="5" destOrd="0" presId="urn:microsoft.com/office/officeart/2005/8/layout/list1"/>
    <dgm:cxn modelId="{E0EFDAD4-3383-4646-A89D-813FCAF6409F}" type="presParOf" srcId="{52A2F7BA-FE50-457B-A42E-89D7787FA638}" destId="{5FEAB7FC-7206-4B3B-9337-EA57FA3E1A06}" srcOrd="6" destOrd="0" presId="urn:microsoft.com/office/officeart/2005/8/layout/list1"/>
    <dgm:cxn modelId="{13B0D2A0-CEB2-4FAF-9EF4-DFA3F6CE3B72}" type="presParOf" srcId="{52A2F7BA-FE50-457B-A42E-89D7787FA638}" destId="{E45F7BC7-3B23-4716-A907-E5A89A726587}" srcOrd="7" destOrd="0" presId="urn:microsoft.com/office/officeart/2005/8/layout/list1"/>
    <dgm:cxn modelId="{90BB56C9-6E95-42F9-9191-05DC4E8190FA}" type="presParOf" srcId="{52A2F7BA-FE50-457B-A42E-89D7787FA638}" destId="{89E8EAB7-A830-4AF7-AD1E-B6943CD9134E}" srcOrd="8" destOrd="0" presId="urn:microsoft.com/office/officeart/2005/8/layout/list1"/>
    <dgm:cxn modelId="{F58941CC-C57D-4C38-9CB9-CBF33E572ADE}" type="presParOf" srcId="{89E8EAB7-A830-4AF7-AD1E-B6943CD9134E}" destId="{78D50E25-F6D0-4F99-BAFA-CB4640B3BEAD}" srcOrd="0" destOrd="0" presId="urn:microsoft.com/office/officeart/2005/8/layout/list1"/>
    <dgm:cxn modelId="{409CE9D5-412A-4199-9C33-63A1547B910E}" type="presParOf" srcId="{89E8EAB7-A830-4AF7-AD1E-B6943CD9134E}" destId="{47AE264F-948F-47BB-BD89-ED0ACAABF5B9}" srcOrd="1" destOrd="0" presId="urn:microsoft.com/office/officeart/2005/8/layout/list1"/>
    <dgm:cxn modelId="{9A94F405-26C3-47DB-AF55-86E1C921DA55}" type="presParOf" srcId="{52A2F7BA-FE50-457B-A42E-89D7787FA638}" destId="{1329DECC-BEB0-459B-8BBF-6BBDE138962E}" srcOrd="9" destOrd="0" presId="urn:microsoft.com/office/officeart/2005/8/layout/list1"/>
    <dgm:cxn modelId="{4818E0DF-CFD2-412E-AC88-04C707364CCD}" type="presParOf" srcId="{52A2F7BA-FE50-457B-A42E-89D7787FA638}" destId="{5D57451E-8133-4895-AB0A-04C0238D75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770AC2-7F77-4CBE-AC66-DCB51983D4F8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1CAA07-372A-442C-8EEB-4D78DFC065FD}">
      <dgm:prSet phldrT="[Text]"/>
      <dgm:spPr/>
      <dgm:t>
        <a:bodyPr/>
        <a:lstStyle/>
        <a:p>
          <a:r>
            <a:rPr lang="en-US" dirty="0" smtClean="0"/>
            <a:t>Vulnerable components are common</a:t>
          </a:r>
          <a:endParaRPr lang="en-US" dirty="0"/>
        </a:p>
      </dgm:t>
    </dgm:pt>
    <dgm:pt modelId="{94D3654C-CA11-4932-88FC-5BFC5FEAF4AF}" type="parTrans" cxnId="{B48A86E8-6D07-4C11-BA71-3955EEE600EE}">
      <dgm:prSet/>
      <dgm:spPr/>
      <dgm:t>
        <a:bodyPr/>
        <a:lstStyle/>
        <a:p>
          <a:endParaRPr lang="en-US"/>
        </a:p>
      </dgm:t>
    </dgm:pt>
    <dgm:pt modelId="{85866F3E-B42B-47FE-8498-795891432F28}" type="sibTrans" cxnId="{B48A86E8-6D07-4C11-BA71-3955EEE600EE}">
      <dgm:prSet/>
      <dgm:spPr/>
      <dgm:t>
        <a:bodyPr/>
        <a:lstStyle/>
        <a:p>
          <a:endParaRPr lang="en-US"/>
        </a:p>
      </dgm:t>
    </dgm:pt>
    <dgm:pt modelId="{36B659D2-1555-4DE8-89F6-F88932864E2D}">
      <dgm:prSet/>
      <dgm:spPr/>
      <dgm:t>
        <a:bodyPr/>
        <a:lstStyle/>
        <a:p>
          <a:r>
            <a:rPr lang="en-US" dirty="0" smtClean="0"/>
            <a:t>Some vulnerable components (e.g., framework libraries) can be identified and exploited with automated tools, expanding the threat agent pool beyond targeted attackers to include chaotic actors.</a:t>
          </a:r>
        </a:p>
      </dgm:t>
    </dgm:pt>
    <dgm:pt modelId="{0B799272-71AE-45FA-8AAC-675BD31FE6F8}" type="parTrans" cxnId="{8188B2C3-322B-4C09-86F9-BC964BBA2BDB}">
      <dgm:prSet/>
      <dgm:spPr/>
      <dgm:t>
        <a:bodyPr/>
        <a:lstStyle/>
        <a:p>
          <a:endParaRPr lang="en-US"/>
        </a:p>
      </dgm:t>
    </dgm:pt>
    <dgm:pt modelId="{8EC9006A-E94C-462C-971D-ED946FA33354}" type="sibTrans" cxnId="{8188B2C3-322B-4C09-86F9-BC964BBA2BDB}">
      <dgm:prSet/>
      <dgm:spPr/>
      <dgm:t>
        <a:bodyPr/>
        <a:lstStyle/>
        <a:p>
          <a:endParaRPr lang="en-US"/>
        </a:p>
      </dgm:t>
    </dgm:pt>
    <dgm:pt modelId="{E90F77E3-7BD8-4006-B00E-34E43321C413}">
      <dgm:prSet custT="1"/>
      <dgm:spPr/>
      <dgm:t>
        <a:bodyPr/>
        <a:lstStyle/>
        <a:p>
          <a:r>
            <a:rPr lang="en-US" sz="1800" dirty="0" smtClean="0"/>
            <a:t>Widespread</a:t>
          </a:r>
        </a:p>
      </dgm:t>
    </dgm:pt>
    <dgm:pt modelId="{D4768BFD-E20F-48C3-9F20-31B0E18A5CA9}" type="parTrans" cxnId="{232889ED-3339-4288-AB83-B265134AB6C6}">
      <dgm:prSet/>
      <dgm:spPr/>
      <dgm:t>
        <a:bodyPr/>
        <a:lstStyle/>
        <a:p>
          <a:endParaRPr lang="en-US"/>
        </a:p>
      </dgm:t>
    </dgm:pt>
    <dgm:pt modelId="{67579B1A-589F-4CEA-BE98-BB1A3B5A2ED3}" type="sibTrans" cxnId="{232889ED-3339-4288-AB83-B265134AB6C6}">
      <dgm:prSet/>
      <dgm:spPr/>
      <dgm:t>
        <a:bodyPr/>
        <a:lstStyle/>
        <a:p>
          <a:endParaRPr lang="en-US"/>
        </a:p>
      </dgm:t>
    </dgm:pt>
    <dgm:pt modelId="{97614980-C798-4E21-A63F-78068A03D4CF}">
      <dgm:prSet/>
      <dgm:spPr/>
      <dgm:t>
        <a:bodyPr/>
        <a:lstStyle/>
        <a:p>
          <a:r>
            <a:rPr lang="en-GB" dirty="0" smtClean="0"/>
            <a:t>Virtually every application has these issues because most development teams don’t focus on ensuring their components/libraries are up to date. In any cases,  the developers don’t even know all the components they are using, never mind their versions. Component dependencies make things even worse</a:t>
          </a:r>
          <a:endParaRPr lang="en-US" dirty="0" smtClean="0"/>
        </a:p>
      </dgm:t>
    </dgm:pt>
    <dgm:pt modelId="{D0313E7C-0DDF-4C06-9A69-987DDA38517C}" type="parTrans" cxnId="{6EA2B77F-D808-4714-929C-8F4FD7025919}">
      <dgm:prSet/>
      <dgm:spPr/>
      <dgm:t>
        <a:bodyPr/>
        <a:lstStyle/>
        <a:p>
          <a:endParaRPr lang="en-US"/>
        </a:p>
      </dgm:t>
    </dgm:pt>
    <dgm:pt modelId="{304CD475-5837-4A8D-8067-684659AB4A44}" type="sibTrans" cxnId="{6EA2B77F-D808-4714-929C-8F4FD7025919}">
      <dgm:prSet/>
      <dgm:spPr/>
      <dgm:t>
        <a:bodyPr/>
        <a:lstStyle/>
        <a:p>
          <a:endParaRPr lang="en-US"/>
        </a:p>
      </dgm:t>
    </dgm:pt>
    <dgm:pt modelId="{ACD718EE-16B7-49AB-950A-0CE7C3F60711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0D69B4AF-2456-45D3-B878-B4AC373CB3FF}" type="parTrans" cxnId="{C6CAFB11-8BAE-422D-89C8-57072630FDD5}">
      <dgm:prSet/>
      <dgm:spPr/>
      <dgm:t>
        <a:bodyPr/>
        <a:lstStyle/>
        <a:p>
          <a:endParaRPr lang="en-US"/>
        </a:p>
      </dgm:t>
    </dgm:pt>
    <dgm:pt modelId="{D680E67F-B44F-4CDD-A1F7-CFFC2135D15F}" type="sibTrans" cxnId="{C6CAFB11-8BAE-422D-89C8-57072630FDD5}">
      <dgm:prSet/>
      <dgm:spPr/>
      <dgm:t>
        <a:bodyPr/>
        <a:lstStyle/>
        <a:p>
          <a:endParaRPr lang="en-US"/>
        </a:p>
      </dgm:t>
    </dgm:pt>
    <dgm:pt modelId="{5D8EF362-6786-4F15-80D1-A2291851F303}">
      <dgm:prSet/>
      <dgm:spPr/>
      <dgm:t>
        <a:bodyPr/>
        <a:lstStyle/>
        <a:p>
          <a:endParaRPr lang="en-US" dirty="0" smtClean="0"/>
        </a:p>
      </dgm:t>
    </dgm:pt>
    <dgm:pt modelId="{A095B9AF-EE29-41F7-B5E2-D55CE789295E}" type="parTrans" cxnId="{BF5C3125-4AFA-47D9-952A-174283FF6EBC}">
      <dgm:prSet/>
      <dgm:spPr/>
      <dgm:t>
        <a:bodyPr/>
        <a:lstStyle/>
        <a:p>
          <a:endParaRPr lang="en-US"/>
        </a:p>
      </dgm:t>
    </dgm:pt>
    <dgm:pt modelId="{70682F13-BA80-40C4-AFA1-34AEB796D75E}" type="sibTrans" cxnId="{BF5C3125-4AFA-47D9-952A-174283FF6EBC}">
      <dgm:prSet/>
      <dgm:spPr/>
      <dgm:t>
        <a:bodyPr/>
        <a:lstStyle/>
        <a:p>
          <a:endParaRPr lang="en-US"/>
        </a:p>
      </dgm:t>
    </dgm:pt>
    <dgm:pt modelId="{D4C5227B-1A15-4436-9822-3694C5D6F4AE}">
      <dgm:prSet/>
      <dgm:spPr/>
      <dgm:t>
        <a:bodyPr/>
        <a:lstStyle/>
        <a:p>
          <a:r>
            <a:rPr lang="en-GB" dirty="0" smtClean="0"/>
            <a:t>The full range of weaknesses is possible, including injection, broken access control, XSS, etc. The impact could range from minimal to complete host takeover and data compromise</a:t>
          </a:r>
          <a:endParaRPr lang="en-US" dirty="0"/>
        </a:p>
      </dgm:t>
    </dgm:pt>
    <dgm:pt modelId="{F0BF14A2-A8C4-4B7C-9D69-38F1AAC22091}" type="parTrans" cxnId="{0CA3F38A-2177-4C72-91D8-CFCB9FA4CFE1}">
      <dgm:prSet/>
      <dgm:spPr/>
      <dgm:t>
        <a:bodyPr/>
        <a:lstStyle/>
        <a:p>
          <a:endParaRPr lang="en-US"/>
        </a:p>
      </dgm:t>
    </dgm:pt>
    <dgm:pt modelId="{C6A730C6-0961-47AF-B107-E37EA30FBD14}" type="sibTrans" cxnId="{0CA3F38A-2177-4C72-91D8-CFCB9FA4CFE1}">
      <dgm:prSet/>
      <dgm:spPr/>
      <dgm:t>
        <a:bodyPr/>
        <a:lstStyle/>
        <a:p>
          <a:endParaRPr lang="en-US"/>
        </a:p>
      </dgm:t>
    </dgm:pt>
    <dgm:pt modelId="{9CD7385B-C819-4000-96A3-B26CE6417179}" type="pres">
      <dgm:prSet presAssocID="{4D770AC2-7F77-4CBE-AC66-DCB51983D4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DF76DC-FCD9-4393-982B-BC9E6E2C4928}" type="pres">
      <dgm:prSet presAssocID="{921CAA07-372A-442C-8EEB-4D78DFC065FD}" presName="parentLin" presStyleCnt="0"/>
      <dgm:spPr/>
      <dgm:t>
        <a:bodyPr/>
        <a:lstStyle/>
        <a:p>
          <a:endParaRPr lang="en-GB"/>
        </a:p>
      </dgm:t>
    </dgm:pt>
    <dgm:pt modelId="{7AFB2E35-15E8-4828-8771-2FD506670641}" type="pres">
      <dgm:prSet presAssocID="{921CAA07-372A-442C-8EEB-4D78DFC06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1A8D53A-045C-48B3-8F34-733007B211D3}" type="pres">
      <dgm:prSet presAssocID="{921CAA07-372A-442C-8EEB-4D78DFC065F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CA45-9F49-4708-9891-64C4DAACA661}" type="pres">
      <dgm:prSet presAssocID="{921CAA07-372A-442C-8EEB-4D78DFC065FD}" presName="negativeSpace" presStyleCnt="0"/>
      <dgm:spPr/>
      <dgm:t>
        <a:bodyPr/>
        <a:lstStyle/>
        <a:p>
          <a:endParaRPr lang="en-GB"/>
        </a:p>
      </dgm:t>
    </dgm:pt>
    <dgm:pt modelId="{64F40EA1-93B0-41A9-AB58-A512C231CA02}" type="pres">
      <dgm:prSet presAssocID="{921CAA07-372A-442C-8EEB-4D78DFC065FD}" presName="childText" presStyleLbl="conFgAcc1" presStyleIdx="0" presStyleCnt="3" custLinFactNeighborY="-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101F-08AB-402B-B78A-27E5B8D17D36}" type="pres">
      <dgm:prSet presAssocID="{85866F3E-B42B-47FE-8498-795891432F28}" presName="spaceBetweenRectangles" presStyleCnt="0"/>
      <dgm:spPr/>
      <dgm:t>
        <a:bodyPr/>
        <a:lstStyle/>
        <a:p>
          <a:endParaRPr lang="en-GB"/>
        </a:p>
      </dgm:t>
    </dgm:pt>
    <dgm:pt modelId="{04665652-1E69-46EB-9233-4EC9EAE6D3EB}" type="pres">
      <dgm:prSet presAssocID="{E90F77E3-7BD8-4006-B00E-34E43321C413}" presName="parentLin" presStyleCnt="0"/>
      <dgm:spPr/>
      <dgm:t>
        <a:bodyPr/>
        <a:lstStyle/>
        <a:p>
          <a:endParaRPr lang="en-GB"/>
        </a:p>
      </dgm:t>
    </dgm:pt>
    <dgm:pt modelId="{0E4700F7-DB03-465B-9D0F-26E463512BE8}" type="pres">
      <dgm:prSet presAssocID="{E90F77E3-7BD8-4006-B00E-34E43321C4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13676CA-F308-4C84-A887-F499B3FF5A9B}" type="pres">
      <dgm:prSet presAssocID="{E90F77E3-7BD8-4006-B00E-34E43321C4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F2CF-0AEB-4902-AF42-02193A2A0C92}" type="pres">
      <dgm:prSet presAssocID="{E90F77E3-7BD8-4006-B00E-34E43321C413}" presName="negativeSpace" presStyleCnt="0"/>
      <dgm:spPr/>
      <dgm:t>
        <a:bodyPr/>
        <a:lstStyle/>
        <a:p>
          <a:endParaRPr lang="en-GB"/>
        </a:p>
      </dgm:t>
    </dgm:pt>
    <dgm:pt modelId="{283E2ADF-9E12-4337-96DE-E31FAE70CFE0}" type="pres">
      <dgm:prSet presAssocID="{E90F77E3-7BD8-4006-B00E-34E43321C4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5F5BD-F977-49D6-96E6-F6E1F534E57D}" type="pres">
      <dgm:prSet presAssocID="{67579B1A-589F-4CEA-BE98-BB1A3B5A2ED3}" presName="spaceBetweenRectangles" presStyleCnt="0"/>
      <dgm:spPr/>
      <dgm:t>
        <a:bodyPr/>
        <a:lstStyle/>
        <a:p>
          <a:endParaRPr lang="en-GB"/>
        </a:p>
      </dgm:t>
    </dgm:pt>
    <dgm:pt modelId="{9C726ADF-69A1-42F2-BEEC-C26E1AC6C767}" type="pres">
      <dgm:prSet presAssocID="{ACD718EE-16B7-49AB-950A-0CE7C3F60711}" presName="parentLin" presStyleCnt="0"/>
      <dgm:spPr/>
      <dgm:t>
        <a:bodyPr/>
        <a:lstStyle/>
        <a:p>
          <a:endParaRPr lang="en-GB"/>
        </a:p>
      </dgm:t>
    </dgm:pt>
    <dgm:pt modelId="{491EF20B-4B96-4975-A899-4C4F423BB968}" type="pres">
      <dgm:prSet presAssocID="{ACD718EE-16B7-49AB-950A-0CE7C3F6071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705340-0965-4EB0-9C8F-0B8BAEF7B685}" type="pres">
      <dgm:prSet presAssocID="{ACD718EE-16B7-49AB-950A-0CE7C3F607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154E8-020F-49DA-9CA7-16BD2698B012}" type="pres">
      <dgm:prSet presAssocID="{ACD718EE-16B7-49AB-950A-0CE7C3F60711}" presName="negativeSpace" presStyleCnt="0"/>
      <dgm:spPr/>
      <dgm:t>
        <a:bodyPr/>
        <a:lstStyle/>
        <a:p>
          <a:endParaRPr lang="en-GB"/>
        </a:p>
      </dgm:t>
    </dgm:pt>
    <dgm:pt modelId="{3EE93D49-400E-44AF-8E6B-7B9430869BBE}" type="pres">
      <dgm:prSet presAssocID="{ACD718EE-16B7-49AB-950A-0CE7C3F6071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8D0D0-A122-4D77-93BC-A50E9F81E87C}" type="presOf" srcId="{5D8EF362-6786-4F15-80D1-A2291851F303}" destId="{3EE93D49-400E-44AF-8E6B-7B9430869BBE}" srcOrd="0" destOrd="0" presId="urn:microsoft.com/office/officeart/2005/8/layout/list1"/>
    <dgm:cxn modelId="{1AE7DFED-A698-41B3-859E-F441988C34DB}" type="presOf" srcId="{D4C5227B-1A15-4436-9822-3694C5D6F4AE}" destId="{3EE93D49-400E-44AF-8E6B-7B9430869BBE}" srcOrd="0" destOrd="1" presId="urn:microsoft.com/office/officeart/2005/8/layout/list1"/>
    <dgm:cxn modelId="{235765C2-22E6-4E9A-A9C9-920B2415DF46}" type="presOf" srcId="{97614980-C798-4E21-A63F-78068A03D4CF}" destId="{283E2ADF-9E12-4337-96DE-E31FAE70CFE0}" srcOrd="0" destOrd="0" presId="urn:microsoft.com/office/officeart/2005/8/layout/list1"/>
    <dgm:cxn modelId="{6F61F7F8-379B-42D4-8AEC-6367049CBB10}" type="presOf" srcId="{E90F77E3-7BD8-4006-B00E-34E43321C413}" destId="{113676CA-F308-4C84-A887-F499B3FF5A9B}" srcOrd="1" destOrd="0" presId="urn:microsoft.com/office/officeart/2005/8/layout/list1"/>
    <dgm:cxn modelId="{AC74E97A-107B-44D8-BDCA-4F97243F8AA5}" type="presOf" srcId="{921CAA07-372A-442C-8EEB-4D78DFC065FD}" destId="{7AFB2E35-15E8-4828-8771-2FD506670641}" srcOrd="0" destOrd="0" presId="urn:microsoft.com/office/officeart/2005/8/layout/list1"/>
    <dgm:cxn modelId="{2D03850A-EC83-435E-A00C-DB74AFD8A3E1}" type="presOf" srcId="{E90F77E3-7BD8-4006-B00E-34E43321C413}" destId="{0E4700F7-DB03-465B-9D0F-26E463512BE8}" srcOrd="0" destOrd="0" presId="urn:microsoft.com/office/officeart/2005/8/layout/list1"/>
    <dgm:cxn modelId="{5CFDE66D-DB26-40DD-AC2D-C79D5FAEFE48}" type="presOf" srcId="{ACD718EE-16B7-49AB-950A-0CE7C3F60711}" destId="{491EF20B-4B96-4975-A899-4C4F423BB968}" srcOrd="0" destOrd="0" presId="urn:microsoft.com/office/officeart/2005/8/layout/list1"/>
    <dgm:cxn modelId="{0CA3F38A-2177-4C72-91D8-CFCB9FA4CFE1}" srcId="{ACD718EE-16B7-49AB-950A-0CE7C3F60711}" destId="{D4C5227B-1A15-4436-9822-3694C5D6F4AE}" srcOrd="1" destOrd="0" parTransId="{F0BF14A2-A8C4-4B7C-9D69-38F1AAC22091}" sibTransId="{C6A730C6-0961-47AF-B107-E37EA30FBD14}"/>
    <dgm:cxn modelId="{B48A86E8-6D07-4C11-BA71-3955EEE600EE}" srcId="{4D770AC2-7F77-4CBE-AC66-DCB51983D4F8}" destId="{921CAA07-372A-442C-8EEB-4D78DFC065FD}" srcOrd="0" destOrd="0" parTransId="{94D3654C-CA11-4932-88FC-5BFC5FEAF4AF}" sibTransId="{85866F3E-B42B-47FE-8498-795891432F28}"/>
    <dgm:cxn modelId="{30BE0E9A-49BC-4482-B0A0-04367791F0F6}" type="presOf" srcId="{921CAA07-372A-442C-8EEB-4D78DFC065FD}" destId="{81A8D53A-045C-48B3-8F34-733007B211D3}" srcOrd="1" destOrd="0" presId="urn:microsoft.com/office/officeart/2005/8/layout/list1"/>
    <dgm:cxn modelId="{1915C38F-921C-464B-93A4-2E7E39EE4673}" type="presOf" srcId="{ACD718EE-16B7-49AB-950A-0CE7C3F60711}" destId="{16705340-0965-4EB0-9C8F-0B8BAEF7B685}" srcOrd="1" destOrd="0" presId="urn:microsoft.com/office/officeart/2005/8/layout/list1"/>
    <dgm:cxn modelId="{A80EDED0-B8CA-400C-AF4D-9A50E90403E6}" type="presOf" srcId="{4D770AC2-7F77-4CBE-AC66-DCB51983D4F8}" destId="{9CD7385B-C819-4000-96A3-B26CE6417179}" srcOrd="0" destOrd="0" presId="urn:microsoft.com/office/officeart/2005/8/layout/list1"/>
    <dgm:cxn modelId="{BF5C3125-4AFA-47D9-952A-174283FF6EBC}" srcId="{ACD718EE-16B7-49AB-950A-0CE7C3F60711}" destId="{5D8EF362-6786-4F15-80D1-A2291851F303}" srcOrd="0" destOrd="0" parTransId="{A095B9AF-EE29-41F7-B5E2-D55CE789295E}" sibTransId="{70682F13-BA80-40C4-AFA1-34AEB796D75E}"/>
    <dgm:cxn modelId="{6EA2B77F-D808-4714-929C-8F4FD7025919}" srcId="{E90F77E3-7BD8-4006-B00E-34E43321C413}" destId="{97614980-C798-4E21-A63F-78068A03D4CF}" srcOrd="0" destOrd="0" parTransId="{D0313E7C-0DDF-4C06-9A69-987DDA38517C}" sibTransId="{304CD475-5837-4A8D-8067-684659AB4A44}"/>
    <dgm:cxn modelId="{232889ED-3339-4288-AB83-B265134AB6C6}" srcId="{4D770AC2-7F77-4CBE-AC66-DCB51983D4F8}" destId="{E90F77E3-7BD8-4006-B00E-34E43321C413}" srcOrd="1" destOrd="0" parTransId="{D4768BFD-E20F-48C3-9F20-31B0E18A5CA9}" sibTransId="{67579B1A-589F-4CEA-BE98-BB1A3B5A2ED3}"/>
    <dgm:cxn modelId="{8188B2C3-322B-4C09-86F9-BC964BBA2BDB}" srcId="{921CAA07-372A-442C-8EEB-4D78DFC065FD}" destId="{36B659D2-1555-4DE8-89F6-F88932864E2D}" srcOrd="0" destOrd="0" parTransId="{0B799272-71AE-45FA-8AAC-675BD31FE6F8}" sibTransId="{8EC9006A-E94C-462C-971D-ED946FA33354}"/>
    <dgm:cxn modelId="{43F4754F-FF63-4138-A6F3-300ED6FE566B}" type="presOf" srcId="{36B659D2-1555-4DE8-89F6-F88932864E2D}" destId="{64F40EA1-93B0-41A9-AB58-A512C231CA02}" srcOrd="0" destOrd="0" presId="urn:microsoft.com/office/officeart/2005/8/layout/list1"/>
    <dgm:cxn modelId="{C6CAFB11-8BAE-422D-89C8-57072630FDD5}" srcId="{4D770AC2-7F77-4CBE-AC66-DCB51983D4F8}" destId="{ACD718EE-16B7-49AB-950A-0CE7C3F60711}" srcOrd="2" destOrd="0" parTransId="{0D69B4AF-2456-45D3-B878-B4AC373CB3FF}" sibTransId="{D680E67F-B44F-4CDD-A1F7-CFFC2135D15F}"/>
    <dgm:cxn modelId="{1E9E81DF-88BE-4182-A3C8-1BE664B9FAE5}" type="presParOf" srcId="{9CD7385B-C819-4000-96A3-B26CE6417179}" destId="{EFDF76DC-FCD9-4393-982B-BC9E6E2C4928}" srcOrd="0" destOrd="0" presId="urn:microsoft.com/office/officeart/2005/8/layout/list1"/>
    <dgm:cxn modelId="{382BE748-A809-4B10-8F01-00D377BDC958}" type="presParOf" srcId="{EFDF76DC-FCD9-4393-982B-BC9E6E2C4928}" destId="{7AFB2E35-15E8-4828-8771-2FD506670641}" srcOrd="0" destOrd="0" presId="urn:microsoft.com/office/officeart/2005/8/layout/list1"/>
    <dgm:cxn modelId="{F9014255-74F0-4760-B8AC-5728ADA28A3B}" type="presParOf" srcId="{EFDF76DC-FCD9-4393-982B-BC9E6E2C4928}" destId="{81A8D53A-045C-48B3-8F34-733007B211D3}" srcOrd="1" destOrd="0" presId="urn:microsoft.com/office/officeart/2005/8/layout/list1"/>
    <dgm:cxn modelId="{FA55F5F6-D348-49A1-8F3D-303269E7702D}" type="presParOf" srcId="{9CD7385B-C819-4000-96A3-B26CE6417179}" destId="{1537CA45-9F49-4708-9891-64C4DAACA661}" srcOrd="1" destOrd="0" presId="urn:microsoft.com/office/officeart/2005/8/layout/list1"/>
    <dgm:cxn modelId="{A5EB1FE6-34BA-4FDB-800C-0E495C49240D}" type="presParOf" srcId="{9CD7385B-C819-4000-96A3-B26CE6417179}" destId="{64F40EA1-93B0-41A9-AB58-A512C231CA02}" srcOrd="2" destOrd="0" presId="urn:microsoft.com/office/officeart/2005/8/layout/list1"/>
    <dgm:cxn modelId="{A3E8EC00-6659-4247-9FC6-E2195963350C}" type="presParOf" srcId="{9CD7385B-C819-4000-96A3-B26CE6417179}" destId="{3EBB101F-08AB-402B-B78A-27E5B8D17D36}" srcOrd="3" destOrd="0" presId="urn:microsoft.com/office/officeart/2005/8/layout/list1"/>
    <dgm:cxn modelId="{0BE458E2-5957-4806-BBC1-CF7041DA7134}" type="presParOf" srcId="{9CD7385B-C819-4000-96A3-B26CE6417179}" destId="{04665652-1E69-46EB-9233-4EC9EAE6D3EB}" srcOrd="4" destOrd="0" presId="urn:microsoft.com/office/officeart/2005/8/layout/list1"/>
    <dgm:cxn modelId="{FF9778CE-5B6C-4920-B990-E5BCA5A511A5}" type="presParOf" srcId="{04665652-1E69-46EB-9233-4EC9EAE6D3EB}" destId="{0E4700F7-DB03-465B-9D0F-26E463512BE8}" srcOrd="0" destOrd="0" presId="urn:microsoft.com/office/officeart/2005/8/layout/list1"/>
    <dgm:cxn modelId="{EAD8EE8C-C9CE-4226-A5C9-28BB256A83C1}" type="presParOf" srcId="{04665652-1E69-46EB-9233-4EC9EAE6D3EB}" destId="{113676CA-F308-4C84-A887-F499B3FF5A9B}" srcOrd="1" destOrd="0" presId="urn:microsoft.com/office/officeart/2005/8/layout/list1"/>
    <dgm:cxn modelId="{C390BEEC-B6AD-475F-9E6D-A92D414E8B04}" type="presParOf" srcId="{9CD7385B-C819-4000-96A3-B26CE6417179}" destId="{E4C4F2CF-0AEB-4902-AF42-02193A2A0C92}" srcOrd="5" destOrd="0" presId="urn:microsoft.com/office/officeart/2005/8/layout/list1"/>
    <dgm:cxn modelId="{7ADA2799-099D-4684-ACCF-C3C23788BEDA}" type="presParOf" srcId="{9CD7385B-C819-4000-96A3-B26CE6417179}" destId="{283E2ADF-9E12-4337-96DE-E31FAE70CFE0}" srcOrd="6" destOrd="0" presId="urn:microsoft.com/office/officeart/2005/8/layout/list1"/>
    <dgm:cxn modelId="{1F1C2948-6411-4130-A304-FDE78F9A016B}" type="presParOf" srcId="{9CD7385B-C819-4000-96A3-B26CE6417179}" destId="{1295F5BD-F977-49D6-96E6-F6E1F534E57D}" srcOrd="7" destOrd="0" presId="urn:microsoft.com/office/officeart/2005/8/layout/list1"/>
    <dgm:cxn modelId="{86A469E5-F859-4DB3-A0C4-13851AB4BC0A}" type="presParOf" srcId="{9CD7385B-C819-4000-96A3-B26CE6417179}" destId="{9C726ADF-69A1-42F2-BEEC-C26E1AC6C767}" srcOrd="8" destOrd="0" presId="urn:microsoft.com/office/officeart/2005/8/layout/list1"/>
    <dgm:cxn modelId="{13F29364-4EFE-4F2D-A497-C64C6CC3C353}" type="presParOf" srcId="{9C726ADF-69A1-42F2-BEEC-C26E1AC6C767}" destId="{491EF20B-4B96-4975-A899-4C4F423BB968}" srcOrd="0" destOrd="0" presId="urn:microsoft.com/office/officeart/2005/8/layout/list1"/>
    <dgm:cxn modelId="{2F1862F0-F4F7-4380-81AF-42F9E7B35044}" type="presParOf" srcId="{9C726ADF-69A1-42F2-BEEC-C26E1AC6C767}" destId="{16705340-0965-4EB0-9C8F-0B8BAEF7B685}" srcOrd="1" destOrd="0" presId="urn:microsoft.com/office/officeart/2005/8/layout/list1"/>
    <dgm:cxn modelId="{F79F468C-55FD-4587-AD34-E0FA85552FB4}" type="presParOf" srcId="{9CD7385B-C819-4000-96A3-B26CE6417179}" destId="{F51154E8-020F-49DA-9CA7-16BD2698B012}" srcOrd="9" destOrd="0" presId="urn:microsoft.com/office/officeart/2005/8/layout/list1"/>
    <dgm:cxn modelId="{2449534F-D4FC-41E8-AC61-F0825A200E9D}" type="presParOf" srcId="{9CD7385B-C819-4000-96A3-B26CE6417179}" destId="{3EE93D49-400E-44AF-8E6B-7B9430869B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770AC2-7F77-4CBE-AC66-DCB51983D4F8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1CAA07-372A-442C-8EEB-4D78DFC065FD}">
      <dgm:prSet phldrT="[Text]"/>
      <dgm:spPr/>
      <dgm:t>
        <a:bodyPr/>
        <a:lstStyle/>
        <a:p>
          <a:r>
            <a:rPr lang="en-US" dirty="0" smtClean="0"/>
            <a:t>Web application redirects are very common</a:t>
          </a:r>
          <a:endParaRPr lang="en-US" dirty="0"/>
        </a:p>
      </dgm:t>
    </dgm:pt>
    <dgm:pt modelId="{94D3654C-CA11-4932-88FC-5BFC5FEAF4AF}" type="parTrans" cxnId="{B48A86E8-6D07-4C11-BA71-3955EEE600EE}">
      <dgm:prSet/>
      <dgm:spPr/>
      <dgm:t>
        <a:bodyPr/>
        <a:lstStyle/>
        <a:p>
          <a:endParaRPr lang="en-US"/>
        </a:p>
      </dgm:t>
    </dgm:pt>
    <dgm:pt modelId="{85866F3E-B42B-47FE-8498-795891432F28}" type="sibTrans" cxnId="{B48A86E8-6D07-4C11-BA71-3955EEE600EE}">
      <dgm:prSet/>
      <dgm:spPr/>
      <dgm:t>
        <a:bodyPr/>
        <a:lstStyle/>
        <a:p>
          <a:endParaRPr lang="en-US"/>
        </a:p>
      </dgm:t>
    </dgm:pt>
    <dgm:pt modelId="{36B659D2-1555-4DE8-89F6-F88932864E2D}">
      <dgm:prSet/>
      <dgm:spPr/>
      <dgm:t>
        <a:bodyPr/>
        <a:lstStyle/>
        <a:p>
          <a:r>
            <a:rPr lang="en-US" dirty="0" smtClean="0"/>
            <a:t>And frequently include user supplied parameters in the destination URL</a:t>
          </a:r>
        </a:p>
      </dgm:t>
    </dgm:pt>
    <dgm:pt modelId="{0B799272-71AE-45FA-8AAC-675BD31FE6F8}" type="parTrans" cxnId="{8188B2C3-322B-4C09-86F9-BC964BBA2BDB}">
      <dgm:prSet/>
      <dgm:spPr/>
      <dgm:t>
        <a:bodyPr/>
        <a:lstStyle/>
        <a:p>
          <a:endParaRPr lang="en-US"/>
        </a:p>
      </dgm:t>
    </dgm:pt>
    <dgm:pt modelId="{8EC9006A-E94C-462C-971D-ED946FA33354}" type="sibTrans" cxnId="{8188B2C3-322B-4C09-86F9-BC964BBA2BDB}">
      <dgm:prSet/>
      <dgm:spPr/>
      <dgm:t>
        <a:bodyPr/>
        <a:lstStyle/>
        <a:p>
          <a:endParaRPr lang="en-US"/>
        </a:p>
      </dgm:t>
    </dgm:pt>
    <dgm:pt modelId="{42D9F7D2-4CD4-4595-966E-E6EFEAF417AB}">
      <dgm:prSet/>
      <dgm:spPr/>
      <dgm:t>
        <a:bodyPr/>
        <a:lstStyle/>
        <a:p>
          <a:r>
            <a:rPr lang="en-US" dirty="0" smtClean="0"/>
            <a:t>If they aren’t validated, attacker can send victim to a site of their choice</a:t>
          </a:r>
        </a:p>
      </dgm:t>
    </dgm:pt>
    <dgm:pt modelId="{9B091BDB-DBC4-48F3-AE7C-12486CB28094}" type="parTrans" cxnId="{3C2E0EB9-C361-4FE8-9D4B-05910113D0B2}">
      <dgm:prSet/>
      <dgm:spPr/>
      <dgm:t>
        <a:bodyPr/>
        <a:lstStyle/>
        <a:p>
          <a:endParaRPr lang="en-US"/>
        </a:p>
      </dgm:t>
    </dgm:pt>
    <dgm:pt modelId="{8FF3B180-6974-4B13-8EFB-FC4FA55D3A5C}" type="sibTrans" cxnId="{3C2E0EB9-C361-4FE8-9D4B-05910113D0B2}">
      <dgm:prSet/>
      <dgm:spPr/>
      <dgm:t>
        <a:bodyPr/>
        <a:lstStyle/>
        <a:p>
          <a:endParaRPr lang="en-US"/>
        </a:p>
      </dgm:t>
    </dgm:pt>
    <dgm:pt modelId="{E90F77E3-7BD8-4006-B00E-34E43321C413}">
      <dgm:prSet custT="1"/>
      <dgm:spPr/>
      <dgm:t>
        <a:bodyPr/>
        <a:lstStyle/>
        <a:p>
          <a:r>
            <a:rPr lang="en-US" sz="1800" dirty="0" smtClean="0"/>
            <a:t>Forwards (</a:t>
          </a:r>
          <a:r>
            <a:rPr lang="en-US" sz="1400" dirty="0" smtClean="0"/>
            <a:t>aka Transfer in .NET</a:t>
          </a:r>
          <a:r>
            <a:rPr lang="en-US" sz="1800" dirty="0" smtClean="0"/>
            <a:t>) are common too</a:t>
          </a:r>
        </a:p>
      </dgm:t>
    </dgm:pt>
    <dgm:pt modelId="{D4768BFD-E20F-48C3-9F20-31B0E18A5CA9}" type="parTrans" cxnId="{232889ED-3339-4288-AB83-B265134AB6C6}">
      <dgm:prSet/>
      <dgm:spPr/>
      <dgm:t>
        <a:bodyPr/>
        <a:lstStyle/>
        <a:p>
          <a:endParaRPr lang="en-US"/>
        </a:p>
      </dgm:t>
    </dgm:pt>
    <dgm:pt modelId="{67579B1A-589F-4CEA-BE98-BB1A3B5A2ED3}" type="sibTrans" cxnId="{232889ED-3339-4288-AB83-B265134AB6C6}">
      <dgm:prSet/>
      <dgm:spPr/>
      <dgm:t>
        <a:bodyPr/>
        <a:lstStyle/>
        <a:p>
          <a:endParaRPr lang="en-US"/>
        </a:p>
      </dgm:t>
    </dgm:pt>
    <dgm:pt modelId="{97614980-C798-4E21-A63F-78068A03D4CF}">
      <dgm:prSet/>
      <dgm:spPr/>
      <dgm:t>
        <a:bodyPr/>
        <a:lstStyle/>
        <a:p>
          <a:r>
            <a:rPr lang="en-US" dirty="0" smtClean="0"/>
            <a:t>They internally send the request to a new page in the same application</a:t>
          </a:r>
        </a:p>
      </dgm:t>
    </dgm:pt>
    <dgm:pt modelId="{D0313E7C-0DDF-4C06-9A69-987DDA38517C}" type="parTrans" cxnId="{6EA2B77F-D808-4714-929C-8F4FD7025919}">
      <dgm:prSet/>
      <dgm:spPr/>
      <dgm:t>
        <a:bodyPr/>
        <a:lstStyle/>
        <a:p>
          <a:endParaRPr lang="en-US"/>
        </a:p>
      </dgm:t>
    </dgm:pt>
    <dgm:pt modelId="{304CD475-5837-4A8D-8067-684659AB4A44}" type="sibTrans" cxnId="{6EA2B77F-D808-4714-929C-8F4FD7025919}">
      <dgm:prSet/>
      <dgm:spPr/>
      <dgm:t>
        <a:bodyPr/>
        <a:lstStyle/>
        <a:p>
          <a:endParaRPr lang="en-US"/>
        </a:p>
      </dgm:t>
    </dgm:pt>
    <dgm:pt modelId="{B1BC917F-AFEF-450D-AF52-F37E9809B6C3}">
      <dgm:prSet/>
      <dgm:spPr/>
      <dgm:t>
        <a:bodyPr/>
        <a:lstStyle/>
        <a:p>
          <a:r>
            <a:rPr lang="en-US" dirty="0" smtClean="0"/>
            <a:t>Sometimes parameters define the target page</a:t>
          </a:r>
        </a:p>
      </dgm:t>
    </dgm:pt>
    <dgm:pt modelId="{3D772109-5CAD-4DC6-8776-F9BF576B6A95}" type="parTrans" cxnId="{9A0AF3F1-92D7-49D1-8360-125B153FC367}">
      <dgm:prSet/>
      <dgm:spPr/>
      <dgm:t>
        <a:bodyPr/>
        <a:lstStyle/>
        <a:p>
          <a:endParaRPr lang="en-US"/>
        </a:p>
      </dgm:t>
    </dgm:pt>
    <dgm:pt modelId="{F1E1530A-4A93-42AA-A590-F87C493349C9}" type="sibTrans" cxnId="{9A0AF3F1-92D7-49D1-8360-125B153FC367}">
      <dgm:prSet/>
      <dgm:spPr/>
      <dgm:t>
        <a:bodyPr/>
        <a:lstStyle/>
        <a:p>
          <a:endParaRPr lang="en-US"/>
        </a:p>
      </dgm:t>
    </dgm:pt>
    <dgm:pt modelId="{4F062FF8-DA3B-42BD-8EF5-92D1B1DBC446}">
      <dgm:prSet/>
      <dgm:spPr/>
      <dgm:t>
        <a:bodyPr/>
        <a:lstStyle/>
        <a:p>
          <a:r>
            <a:rPr lang="en-US" dirty="0" smtClean="0"/>
            <a:t>If not validated, attacker may be able to use </a:t>
          </a:r>
          <a:r>
            <a:rPr lang="en-US" dirty="0" err="1" smtClean="0"/>
            <a:t>unvalidated</a:t>
          </a:r>
          <a:r>
            <a:rPr lang="en-US" dirty="0" smtClean="0"/>
            <a:t> forward to bypass authentication or authorization checks</a:t>
          </a:r>
        </a:p>
      </dgm:t>
    </dgm:pt>
    <dgm:pt modelId="{2A6785BC-15F7-4B6B-8E51-826159EB5B4B}" type="parTrans" cxnId="{9BEAD05D-601C-40FF-BE48-E3A1D1317666}">
      <dgm:prSet/>
      <dgm:spPr/>
      <dgm:t>
        <a:bodyPr/>
        <a:lstStyle/>
        <a:p>
          <a:endParaRPr lang="en-US"/>
        </a:p>
      </dgm:t>
    </dgm:pt>
    <dgm:pt modelId="{BE8416F2-12DB-41DC-9812-3DE08419F5A6}" type="sibTrans" cxnId="{9BEAD05D-601C-40FF-BE48-E3A1D1317666}">
      <dgm:prSet/>
      <dgm:spPr/>
      <dgm:t>
        <a:bodyPr/>
        <a:lstStyle/>
        <a:p>
          <a:endParaRPr lang="en-US"/>
        </a:p>
      </dgm:t>
    </dgm:pt>
    <dgm:pt modelId="{ACD718EE-16B7-49AB-950A-0CE7C3F60711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0D69B4AF-2456-45D3-B878-B4AC373CB3FF}" type="parTrans" cxnId="{C6CAFB11-8BAE-422D-89C8-57072630FDD5}">
      <dgm:prSet/>
      <dgm:spPr/>
      <dgm:t>
        <a:bodyPr/>
        <a:lstStyle/>
        <a:p>
          <a:endParaRPr lang="en-US"/>
        </a:p>
      </dgm:t>
    </dgm:pt>
    <dgm:pt modelId="{D680E67F-B44F-4CDD-A1F7-CFFC2135D15F}" type="sibTrans" cxnId="{C6CAFB11-8BAE-422D-89C8-57072630FDD5}">
      <dgm:prSet/>
      <dgm:spPr/>
      <dgm:t>
        <a:bodyPr/>
        <a:lstStyle/>
        <a:p>
          <a:endParaRPr lang="en-US"/>
        </a:p>
      </dgm:t>
    </dgm:pt>
    <dgm:pt modelId="{5D8EF362-6786-4F15-80D1-A2291851F303}">
      <dgm:prSet/>
      <dgm:spPr/>
      <dgm:t>
        <a:bodyPr/>
        <a:lstStyle/>
        <a:p>
          <a:r>
            <a:rPr lang="en-US" dirty="0" smtClean="0"/>
            <a:t>Redirect victim to phishing or malware site</a:t>
          </a:r>
        </a:p>
      </dgm:t>
    </dgm:pt>
    <dgm:pt modelId="{A095B9AF-EE29-41F7-B5E2-D55CE789295E}" type="parTrans" cxnId="{BF5C3125-4AFA-47D9-952A-174283FF6EBC}">
      <dgm:prSet/>
      <dgm:spPr/>
      <dgm:t>
        <a:bodyPr/>
        <a:lstStyle/>
        <a:p>
          <a:endParaRPr lang="en-US"/>
        </a:p>
      </dgm:t>
    </dgm:pt>
    <dgm:pt modelId="{70682F13-BA80-40C4-AFA1-34AEB796D75E}" type="sibTrans" cxnId="{BF5C3125-4AFA-47D9-952A-174283FF6EBC}">
      <dgm:prSet/>
      <dgm:spPr/>
      <dgm:t>
        <a:bodyPr/>
        <a:lstStyle/>
        <a:p>
          <a:endParaRPr lang="en-US"/>
        </a:p>
      </dgm:t>
    </dgm:pt>
    <dgm:pt modelId="{D4C5227B-1A15-4436-9822-3694C5D6F4AE}">
      <dgm:prSet/>
      <dgm:spPr/>
      <dgm:t>
        <a:bodyPr/>
        <a:lstStyle/>
        <a:p>
          <a:r>
            <a:rPr lang="en-US" dirty="0" smtClean="0"/>
            <a:t>Attacker’s request is forwarded past security checks, allowing unauthorized function or data access</a:t>
          </a:r>
          <a:endParaRPr lang="en-US" dirty="0"/>
        </a:p>
      </dgm:t>
    </dgm:pt>
    <dgm:pt modelId="{F0BF14A2-A8C4-4B7C-9D69-38F1AAC22091}" type="parTrans" cxnId="{0CA3F38A-2177-4C72-91D8-CFCB9FA4CFE1}">
      <dgm:prSet/>
      <dgm:spPr/>
      <dgm:t>
        <a:bodyPr/>
        <a:lstStyle/>
        <a:p>
          <a:endParaRPr lang="en-US"/>
        </a:p>
      </dgm:t>
    </dgm:pt>
    <dgm:pt modelId="{C6A730C6-0961-47AF-B107-E37EA30FBD14}" type="sibTrans" cxnId="{0CA3F38A-2177-4C72-91D8-CFCB9FA4CFE1}">
      <dgm:prSet/>
      <dgm:spPr/>
      <dgm:t>
        <a:bodyPr/>
        <a:lstStyle/>
        <a:p>
          <a:endParaRPr lang="en-US"/>
        </a:p>
      </dgm:t>
    </dgm:pt>
    <dgm:pt modelId="{9CD7385B-C819-4000-96A3-B26CE6417179}" type="pres">
      <dgm:prSet presAssocID="{4D770AC2-7F77-4CBE-AC66-DCB51983D4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DF76DC-FCD9-4393-982B-BC9E6E2C4928}" type="pres">
      <dgm:prSet presAssocID="{921CAA07-372A-442C-8EEB-4D78DFC065FD}" presName="parentLin" presStyleCnt="0"/>
      <dgm:spPr/>
      <dgm:t>
        <a:bodyPr/>
        <a:lstStyle/>
        <a:p>
          <a:endParaRPr lang="en-GB"/>
        </a:p>
      </dgm:t>
    </dgm:pt>
    <dgm:pt modelId="{7AFB2E35-15E8-4828-8771-2FD506670641}" type="pres">
      <dgm:prSet presAssocID="{921CAA07-372A-442C-8EEB-4D78DFC06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1A8D53A-045C-48B3-8F34-733007B211D3}" type="pres">
      <dgm:prSet presAssocID="{921CAA07-372A-442C-8EEB-4D78DFC065F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CA45-9F49-4708-9891-64C4DAACA661}" type="pres">
      <dgm:prSet presAssocID="{921CAA07-372A-442C-8EEB-4D78DFC065FD}" presName="negativeSpace" presStyleCnt="0"/>
      <dgm:spPr/>
      <dgm:t>
        <a:bodyPr/>
        <a:lstStyle/>
        <a:p>
          <a:endParaRPr lang="en-GB"/>
        </a:p>
      </dgm:t>
    </dgm:pt>
    <dgm:pt modelId="{64F40EA1-93B0-41A9-AB58-A512C231CA02}" type="pres">
      <dgm:prSet presAssocID="{921CAA07-372A-442C-8EEB-4D78DFC065FD}" presName="childText" presStyleLbl="conFgAcc1" presStyleIdx="0" presStyleCnt="3" custLinFactNeighborY="-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101F-08AB-402B-B78A-27E5B8D17D36}" type="pres">
      <dgm:prSet presAssocID="{85866F3E-B42B-47FE-8498-795891432F28}" presName="spaceBetweenRectangles" presStyleCnt="0"/>
      <dgm:spPr/>
      <dgm:t>
        <a:bodyPr/>
        <a:lstStyle/>
        <a:p>
          <a:endParaRPr lang="en-GB"/>
        </a:p>
      </dgm:t>
    </dgm:pt>
    <dgm:pt modelId="{04665652-1E69-46EB-9233-4EC9EAE6D3EB}" type="pres">
      <dgm:prSet presAssocID="{E90F77E3-7BD8-4006-B00E-34E43321C413}" presName="parentLin" presStyleCnt="0"/>
      <dgm:spPr/>
      <dgm:t>
        <a:bodyPr/>
        <a:lstStyle/>
        <a:p>
          <a:endParaRPr lang="en-GB"/>
        </a:p>
      </dgm:t>
    </dgm:pt>
    <dgm:pt modelId="{0E4700F7-DB03-465B-9D0F-26E463512BE8}" type="pres">
      <dgm:prSet presAssocID="{E90F77E3-7BD8-4006-B00E-34E43321C4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13676CA-F308-4C84-A887-F499B3FF5A9B}" type="pres">
      <dgm:prSet presAssocID="{E90F77E3-7BD8-4006-B00E-34E43321C4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F2CF-0AEB-4902-AF42-02193A2A0C92}" type="pres">
      <dgm:prSet presAssocID="{E90F77E3-7BD8-4006-B00E-34E43321C413}" presName="negativeSpace" presStyleCnt="0"/>
      <dgm:spPr/>
      <dgm:t>
        <a:bodyPr/>
        <a:lstStyle/>
        <a:p>
          <a:endParaRPr lang="en-GB"/>
        </a:p>
      </dgm:t>
    </dgm:pt>
    <dgm:pt modelId="{283E2ADF-9E12-4337-96DE-E31FAE70CFE0}" type="pres">
      <dgm:prSet presAssocID="{E90F77E3-7BD8-4006-B00E-34E43321C4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5F5BD-F977-49D6-96E6-F6E1F534E57D}" type="pres">
      <dgm:prSet presAssocID="{67579B1A-589F-4CEA-BE98-BB1A3B5A2ED3}" presName="spaceBetweenRectangles" presStyleCnt="0"/>
      <dgm:spPr/>
      <dgm:t>
        <a:bodyPr/>
        <a:lstStyle/>
        <a:p>
          <a:endParaRPr lang="en-GB"/>
        </a:p>
      </dgm:t>
    </dgm:pt>
    <dgm:pt modelId="{9C726ADF-69A1-42F2-BEEC-C26E1AC6C767}" type="pres">
      <dgm:prSet presAssocID="{ACD718EE-16B7-49AB-950A-0CE7C3F60711}" presName="parentLin" presStyleCnt="0"/>
      <dgm:spPr/>
      <dgm:t>
        <a:bodyPr/>
        <a:lstStyle/>
        <a:p>
          <a:endParaRPr lang="en-GB"/>
        </a:p>
      </dgm:t>
    </dgm:pt>
    <dgm:pt modelId="{491EF20B-4B96-4975-A899-4C4F423BB968}" type="pres">
      <dgm:prSet presAssocID="{ACD718EE-16B7-49AB-950A-0CE7C3F6071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705340-0965-4EB0-9C8F-0B8BAEF7B685}" type="pres">
      <dgm:prSet presAssocID="{ACD718EE-16B7-49AB-950A-0CE7C3F607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154E8-020F-49DA-9CA7-16BD2698B012}" type="pres">
      <dgm:prSet presAssocID="{ACD718EE-16B7-49AB-950A-0CE7C3F60711}" presName="negativeSpace" presStyleCnt="0"/>
      <dgm:spPr/>
      <dgm:t>
        <a:bodyPr/>
        <a:lstStyle/>
        <a:p>
          <a:endParaRPr lang="en-GB"/>
        </a:p>
      </dgm:t>
    </dgm:pt>
    <dgm:pt modelId="{3EE93D49-400E-44AF-8E6B-7B9430869BBE}" type="pres">
      <dgm:prSet presAssocID="{ACD718EE-16B7-49AB-950A-0CE7C3F6071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E38C5E-F4EE-4CE1-A22A-FF048FAEB6CF}" type="presOf" srcId="{E90F77E3-7BD8-4006-B00E-34E43321C413}" destId="{113676CA-F308-4C84-A887-F499B3FF5A9B}" srcOrd="1" destOrd="0" presId="urn:microsoft.com/office/officeart/2005/8/layout/list1"/>
    <dgm:cxn modelId="{2FCD4176-C775-47EB-9389-427C3B5D1F12}" type="presOf" srcId="{D4C5227B-1A15-4436-9822-3694C5D6F4AE}" destId="{3EE93D49-400E-44AF-8E6B-7B9430869BBE}" srcOrd="0" destOrd="1" presId="urn:microsoft.com/office/officeart/2005/8/layout/list1"/>
    <dgm:cxn modelId="{6EA2B77F-D808-4714-929C-8F4FD7025919}" srcId="{E90F77E3-7BD8-4006-B00E-34E43321C413}" destId="{97614980-C798-4E21-A63F-78068A03D4CF}" srcOrd="0" destOrd="0" parTransId="{D0313E7C-0DDF-4C06-9A69-987DDA38517C}" sibTransId="{304CD475-5837-4A8D-8067-684659AB4A44}"/>
    <dgm:cxn modelId="{62263055-1345-449E-856E-2AF027319519}" type="presOf" srcId="{921CAA07-372A-442C-8EEB-4D78DFC065FD}" destId="{7AFB2E35-15E8-4828-8771-2FD506670641}" srcOrd="0" destOrd="0" presId="urn:microsoft.com/office/officeart/2005/8/layout/list1"/>
    <dgm:cxn modelId="{E55677BF-093F-42A1-A13A-EEB91BB4AC16}" type="presOf" srcId="{4F062FF8-DA3B-42BD-8EF5-92D1B1DBC446}" destId="{283E2ADF-9E12-4337-96DE-E31FAE70CFE0}" srcOrd="0" destOrd="2" presId="urn:microsoft.com/office/officeart/2005/8/layout/list1"/>
    <dgm:cxn modelId="{232889ED-3339-4288-AB83-B265134AB6C6}" srcId="{4D770AC2-7F77-4CBE-AC66-DCB51983D4F8}" destId="{E90F77E3-7BD8-4006-B00E-34E43321C413}" srcOrd="1" destOrd="0" parTransId="{D4768BFD-E20F-48C3-9F20-31B0E18A5CA9}" sibTransId="{67579B1A-589F-4CEA-BE98-BB1A3B5A2ED3}"/>
    <dgm:cxn modelId="{0A01371E-B0BF-4E6C-9DFF-40FC1D3534D9}" type="presOf" srcId="{E90F77E3-7BD8-4006-B00E-34E43321C413}" destId="{0E4700F7-DB03-465B-9D0F-26E463512BE8}" srcOrd="0" destOrd="0" presId="urn:microsoft.com/office/officeart/2005/8/layout/list1"/>
    <dgm:cxn modelId="{924A0526-9285-448D-BFEF-A5A936EFB51C}" type="presOf" srcId="{97614980-C798-4E21-A63F-78068A03D4CF}" destId="{283E2ADF-9E12-4337-96DE-E31FAE70CFE0}" srcOrd="0" destOrd="0" presId="urn:microsoft.com/office/officeart/2005/8/layout/list1"/>
    <dgm:cxn modelId="{9BEAD05D-601C-40FF-BE48-E3A1D1317666}" srcId="{E90F77E3-7BD8-4006-B00E-34E43321C413}" destId="{4F062FF8-DA3B-42BD-8EF5-92D1B1DBC446}" srcOrd="2" destOrd="0" parTransId="{2A6785BC-15F7-4B6B-8E51-826159EB5B4B}" sibTransId="{BE8416F2-12DB-41DC-9812-3DE08419F5A6}"/>
    <dgm:cxn modelId="{A4294362-EBA4-49D7-8870-D542FA5B1FBD}" type="presOf" srcId="{921CAA07-372A-442C-8EEB-4D78DFC065FD}" destId="{81A8D53A-045C-48B3-8F34-733007B211D3}" srcOrd="1" destOrd="0" presId="urn:microsoft.com/office/officeart/2005/8/layout/list1"/>
    <dgm:cxn modelId="{B48A86E8-6D07-4C11-BA71-3955EEE600EE}" srcId="{4D770AC2-7F77-4CBE-AC66-DCB51983D4F8}" destId="{921CAA07-372A-442C-8EEB-4D78DFC065FD}" srcOrd="0" destOrd="0" parTransId="{94D3654C-CA11-4932-88FC-5BFC5FEAF4AF}" sibTransId="{85866F3E-B42B-47FE-8498-795891432F28}"/>
    <dgm:cxn modelId="{B58D58DE-7939-46B8-826C-2069D428879B}" type="presOf" srcId="{ACD718EE-16B7-49AB-950A-0CE7C3F60711}" destId="{16705340-0965-4EB0-9C8F-0B8BAEF7B685}" srcOrd="1" destOrd="0" presId="urn:microsoft.com/office/officeart/2005/8/layout/list1"/>
    <dgm:cxn modelId="{9A0AF3F1-92D7-49D1-8360-125B153FC367}" srcId="{E90F77E3-7BD8-4006-B00E-34E43321C413}" destId="{B1BC917F-AFEF-450D-AF52-F37E9809B6C3}" srcOrd="1" destOrd="0" parTransId="{3D772109-5CAD-4DC6-8776-F9BF576B6A95}" sibTransId="{F1E1530A-4A93-42AA-A590-F87C493349C9}"/>
    <dgm:cxn modelId="{416D2B6E-5943-421F-9577-E6B0C66EA2AD}" type="presOf" srcId="{5D8EF362-6786-4F15-80D1-A2291851F303}" destId="{3EE93D49-400E-44AF-8E6B-7B9430869BBE}" srcOrd="0" destOrd="0" presId="urn:microsoft.com/office/officeart/2005/8/layout/list1"/>
    <dgm:cxn modelId="{BF5C3125-4AFA-47D9-952A-174283FF6EBC}" srcId="{ACD718EE-16B7-49AB-950A-0CE7C3F60711}" destId="{5D8EF362-6786-4F15-80D1-A2291851F303}" srcOrd="0" destOrd="0" parTransId="{A095B9AF-EE29-41F7-B5E2-D55CE789295E}" sibTransId="{70682F13-BA80-40C4-AFA1-34AEB796D75E}"/>
    <dgm:cxn modelId="{C6CAFB11-8BAE-422D-89C8-57072630FDD5}" srcId="{4D770AC2-7F77-4CBE-AC66-DCB51983D4F8}" destId="{ACD718EE-16B7-49AB-950A-0CE7C3F60711}" srcOrd="2" destOrd="0" parTransId="{0D69B4AF-2456-45D3-B878-B4AC373CB3FF}" sibTransId="{D680E67F-B44F-4CDD-A1F7-CFFC2135D15F}"/>
    <dgm:cxn modelId="{3C2E0EB9-C361-4FE8-9D4B-05910113D0B2}" srcId="{921CAA07-372A-442C-8EEB-4D78DFC065FD}" destId="{42D9F7D2-4CD4-4595-966E-E6EFEAF417AB}" srcOrd="1" destOrd="0" parTransId="{9B091BDB-DBC4-48F3-AE7C-12486CB28094}" sibTransId="{8FF3B180-6974-4B13-8EFB-FC4FA55D3A5C}"/>
    <dgm:cxn modelId="{EC55AA4B-98B7-4D75-A58D-B55CA5B27488}" type="presOf" srcId="{4D770AC2-7F77-4CBE-AC66-DCB51983D4F8}" destId="{9CD7385B-C819-4000-96A3-B26CE6417179}" srcOrd="0" destOrd="0" presId="urn:microsoft.com/office/officeart/2005/8/layout/list1"/>
    <dgm:cxn modelId="{0CA3F38A-2177-4C72-91D8-CFCB9FA4CFE1}" srcId="{ACD718EE-16B7-49AB-950A-0CE7C3F60711}" destId="{D4C5227B-1A15-4436-9822-3694C5D6F4AE}" srcOrd="1" destOrd="0" parTransId="{F0BF14A2-A8C4-4B7C-9D69-38F1AAC22091}" sibTransId="{C6A730C6-0961-47AF-B107-E37EA30FBD14}"/>
    <dgm:cxn modelId="{56E513EA-1F5F-432E-AAA8-332653AFD954}" type="presOf" srcId="{ACD718EE-16B7-49AB-950A-0CE7C3F60711}" destId="{491EF20B-4B96-4975-A899-4C4F423BB968}" srcOrd="0" destOrd="0" presId="urn:microsoft.com/office/officeart/2005/8/layout/list1"/>
    <dgm:cxn modelId="{4A3185B8-B780-49CE-A8F1-6BE7D217BE2E}" type="presOf" srcId="{36B659D2-1555-4DE8-89F6-F88932864E2D}" destId="{64F40EA1-93B0-41A9-AB58-A512C231CA02}" srcOrd="0" destOrd="0" presId="urn:microsoft.com/office/officeart/2005/8/layout/list1"/>
    <dgm:cxn modelId="{8188B2C3-322B-4C09-86F9-BC964BBA2BDB}" srcId="{921CAA07-372A-442C-8EEB-4D78DFC065FD}" destId="{36B659D2-1555-4DE8-89F6-F88932864E2D}" srcOrd="0" destOrd="0" parTransId="{0B799272-71AE-45FA-8AAC-675BD31FE6F8}" sibTransId="{8EC9006A-E94C-462C-971D-ED946FA33354}"/>
    <dgm:cxn modelId="{EAEC63B2-832F-4722-A3DB-151D5A474BBE}" type="presOf" srcId="{42D9F7D2-4CD4-4595-966E-E6EFEAF417AB}" destId="{64F40EA1-93B0-41A9-AB58-A512C231CA02}" srcOrd="0" destOrd="1" presId="urn:microsoft.com/office/officeart/2005/8/layout/list1"/>
    <dgm:cxn modelId="{BDF75C13-770F-485A-A0CE-248FF6176B7D}" type="presOf" srcId="{B1BC917F-AFEF-450D-AF52-F37E9809B6C3}" destId="{283E2ADF-9E12-4337-96DE-E31FAE70CFE0}" srcOrd="0" destOrd="1" presId="urn:microsoft.com/office/officeart/2005/8/layout/list1"/>
    <dgm:cxn modelId="{C5CD35C1-00DA-4EFB-9197-FD91AFB328FD}" type="presParOf" srcId="{9CD7385B-C819-4000-96A3-B26CE6417179}" destId="{EFDF76DC-FCD9-4393-982B-BC9E6E2C4928}" srcOrd="0" destOrd="0" presId="urn:microsoft.com/office/officeart/2005/8/layout/list1"/>
    <dgm:cxn modelId="{93B0C337-8951-489B-BC9E-70F2B66988AB}" type="presParOf" srcId="{EFDF76DC-FCD9-4393-982B-BC9E6E2C4928}" destId="{7AFB2E35-15E8-4828-8771-2FD506670641}" srcOrd="0" destOrd="0" presId="urn:microsoft.com/office/officeart/2005/8/layout/list1"/>
    <dgm:cxn modelId="{A2853D4F-377F-41C1-9C1B-7484B23C6D04}" type="presParOf" srcId="{EFDF76DC-FCD9-4393-982B-BC9E6E2C4928}" destId="{81A8D53A-045C-48B3-8F34-733007B211D3}" srcOrd="1" destOrd="0" presId="urn:microsoft.com/office/officeart/2005/8/layout/list1"/>
    <dgm:cxn modelId="{2D14EAD9-9C04-4EEF-A222-93332C38CA5B}" type="presParOf" srcId="{9CD7385B-C819-4000-96A3-B26CE6417179}" destId="{1537CA45-9F49-4708-9891-64C4DAACA661}" srcOrd="1" destOrd="0" presId="urn:microsoft.com/office/officeart/2005/8/layout/list1"/>
    <dgm:cxn modelId="{5AD9ACEB-952D-4D15-A9D9-7860DF9CB581}" type="presParOf" srcId="{9CD7385B-C819-4000-96A3-B26CE6417179}" destId="{64F40EA1-93B0-41A9-AB58-A512C231CA02}" srcOrd="2" destOrd="0" presId="urn:microsoft.com/office/officeart/2005/8/layout/list1"/>
    <dgm:cxn modelId="{D2512398-F0FA-436E-BAD3-467043554F62}" type="presParOf" srcId="{9CD7385B-C819-4000-96A3-B26CE6417179}" destId="{3EBB101F-08AB-402B-B78A-27E5B8D17D36}" srcOrd="3" destOrd="0" presId="urn:microsoft.com/office/officeart/2005/8/layout/list1"/>
    <dgm:cxn modelId="{8363CE06-CC1E-4339-AC75-BF3B34789D0E}" type="presParOf" srcId="{9CD7385B-C819-4000-96A3-B26CE6417179}" destId="{04665652-1E69-46EB-9233-4EC9EAE6D3EB}" srcOrd="4" destOrd="0" presId="urn:microsoft.com/office/officeart/2005/8/layout/list1"/>
    <dgm:cxn modelId="{52C456DE-4235-4765-9676-5CB7465D3AAE}" type="presParOf" srcId="{04665652-1E69-46EB-9233-4EC9EAE6D3EB}" destId="{0E4700F7-DB03-465B-9D0F-26E463512BE8}" srcOrd="0" destOrd="0" presId="urn:microsoft.com/office/officeart/2005/8/layout/list1"/>
    <dgm:cxn modelId="{8C8237C2-A8E0-4309-9480-15A7E3AEB379}" type="presParOf" srcId="{04665652-1E69-46EB-9233-4EC9EAE6D3EB}" destId="{113676CA-F308-4C84-A887-F499B3FF5A9B}" srcOrd="1" destOrd="0" presId="urn:microsoft.com/office/officeart/2005/8/layout/list1"/>
    <dgm:cxn modelId="{1C4B4451-E1D3-4CB9-92A1-5689A0F71161}" type="presParOf" srcId="{9CD7385B-C819-4000-96A3-B26CE6417179}" destId="{E4C4F2CF-0AEB-4902-AF42-02193A2A0C92}" srcOrd="5" destOrd="0" presId="urn:microsoft.com/office/officeart/2005/8/layout/list1"/>
    <dgm:cxn modelId="{D58127BE-6EB1-4E87-A8FE-0F8A0B5A993C}" type="presParOf" srcId="{9CD7385B-C819-4000-96A3-B26CE6417179}" destId="{283E2ADF-9E12-4337-96DE-E31FAE70CFE0}" srcOrd="6" destOrd="0" presId="urn:microsoft.com/office/officeart/2005/8/layout/list1"/>
    <dgm:cxn modelId="{898A3884-B3FF-44FD-8F4D-D593B8A7158B}" type="presParOf" srcId="{9CD7385B-C819-4000-96A3-B26CE6417179}" destId="{1295F5BD-F977-49D6-96E6-F6E1F534E57D}" srcOrd="7" destOrd="0" presId="urn:microsoft.com/office/officeart/2005/8/layout/list1"/>
    <dgm:cxn modelId="{6502C332-F182-40CF-90C9-09A24628B9E4}" type="presParOf" srcId="{9CD7385B-C819-4000-96A3-B26CE6417179}" destId="{9C726ADF-69A1-42F2-BEEC-C26E1AC6C767}" srcOrd="8" destOrd="0" presId="urn:microsoft.com/office/officeart/2005/8/layout/list1"/>
    <dgm:cxn modelId="{736853C0-2F4E-48E6-83C7-04239CD1DAF8}" type="presParOf" srcId="{9C726ADF-69A1-42F2-BEEC-C26E1AC6C767}" destId="{491EF20B-4B96-4975-A899-4C4F423BB968}" srcOrd="0" destOrd="0" presId="urn:microsoft.com/office/officeart/2005/8/layout/list1"/>
    <dgm:cxn modelId="{B4BCEE90-E641-4D63-9A52-B076D0F097F0}" type="presParOf" srcId="{9C726ADF-69A1-42F2-BEEC-C26E1AC6C767}" destId="{16705340-0965-4EB0-9C8F-0B8BAEF7B685}" srcOrd="1" destOrd="0" presId="urn:microsoft.com/office/officeart/2005/8/layout/list1"/>
    <dgm:cxn modelId="{64B456AF-EC33-4362-B179-ADBF9CC85792}" type="presParOf" srcId="{9CD7385B-C819-4000-96A3-B26CE6417179}" destId="{F51154E8-020F-49DA-9CA7-16BD2698B012}" srcOrd="9" destOrd="0" presId="urn:microsoft.com/office/officeart/2005/8/layout/list1"/>
    <dgm:cxn modelId="{49DCFF4E-FC65-45C6-BEDC-F97FAAAB9C85}" type="presParOf" srcId="{9CD7385B-C819-4000-96A3-B26CE6417179}" destId="{3EE93D49-400E-44AF-8E6B-7B9430869B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281CF-8B67-4D2B-AFDC-72ADEAA7440C}" type="doc">
      <dgm:prSet loTypeId="urn:microsoft.com/office/officeart/2005/8/layout/default#2" loCatId="list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169CBD-621B-41AC-8098-190EB836285B}">
      <dgm:prSet phldrT="[Text]"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b="1" dirty="0"/>
        </a:p>
      </dgm:t>
    </dgm:pt>
    <dgm:pt modelId="{C2478B4C-85CC-4B56-8035-A1D085B2572C}" type="parTrans" cxnId="{E8FA1B3E-891C-44F5-8B95-213F7D5CE5C0}">
      <dgm:prSet/>
      <dgm:spPr/>
      <dgm:t>
        <a:bodyPr/>
        <a:lstStyle/>
        <a:p>
          <a:endParaRPr lang="en-US"/>
        </a:p>
      </dgm:t>
    </dgm:pt>
    <dgm:pt modelId="{55DCDCCE-3CAF-428A-ABFC-A8BC8FEF6AA5}" type="sibTrans" cxnId="{E8FA1B3E-891C-44F5-8B95-213F7D5CE5C0}">
      <dgm:prSet/>
      <dgm:spPr/>
      <dgm:t>
        <a:bodyPr/>
        <a:lstStyle/>
        <a:p>
          <a:endParaRPr lang="en-US"/>
        </a:p>
      </dgm:t>
    </dgm:pt>
    <dgm:pt modelId="{231AA091-BC50-4CB1-B212-84DF97C37E43}">
      <dgm:prSet/>
      <dgm:spPr/>
      <dgm:t>
        <a:bodyPr/>
        <a:lstStyle/>
        <a:p>
          <a:r>
            <a:rPr lang="en-US" b="1" dirty="0" smtClean="0"/>
            <a:t>A10: </a:t>
          </a:r>
          <a:r>
            <a:rPr lang="en-US" altLang="ja-JP" b="1" dirty="0" err="1" smtClean="0">
              <a:ea typeface="ＭＳ Ｐゴシック" pitchFamily="1" charset="-128"/>
            </a:rPr>
            <a:t>Unvalidated</a:t>
          </a:r>
          <a:r>
            <a:rPr lang="en-US" altLang="ja-JP" b="1" dirty="0" smtClean="0">
              <a:ea typeface="ＭＳ Ｐゴシック" pitchFamily="1" charset="-128"/>
            </a:rPr>
            <a:t> Redirects and Forwards</a:t>
          </a:r>
          <a:endParaRPr lang="en-US" b="1" dirty="0"/>
        </a:p>
      </dgm:t>
    </dgm:pt>
    <dgm:pt modelId="{A9F48C2C-FB58-44F1-8762-0ACF43D4AFFD}" type="sibTrans" cxnId="{395778C8-53B7-4ABA-B003-A8A213D8106E}">
      <dgm:prSet/>
      <dgm:spPr/>
      <dgm:t>
        <a:bodyPr/>
        <a:lstStyle/>
        <a:p>
          <a:endParaRPr lang="en-US"/>
        </a:p>
      </dgm:t>
    </dgm:pt>
    <dgm:pt modelId="{DFD4E4B3-889C-44E4-98F7-CDE5F5A9E369}" type="parTrans" cxnId="{395778C8-53B7-4ABA-B003-A8A213D8106E}">
      <dgm:prSet/>
      <dgm:spPr/>
      <dgm:t>
        <a:bodyPr/>
        <a:lstStyle/>
        <a:p>
          <a:endParaRPr lang="en-US"/>
        </a:p>
      </dgm:t>
    </dgm:pt>
    <dgm:pt modelId="{C1059736-A6E2-4762-8F49-0456CD8B7C69}">
      <dgm:prSet/>
      <dgm:spPr/>
      <dgm:t>
        <a:bodyPr/>
        <a:lstStyle/>
        <a:p>
          <a:pPr rtl="0"/>
          <a:r>
            <a:rPr lang="en-US" b="1" dirty="0" smtClean="0"/>
            <a:t>A5: Security Misconfiguration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C998CC39-D1D3-43DE-8252-4B94A9279E42}" type="sibTrans" cxnId="{63E0B01F-E6B0-4341-846D-AEB7BCF19307}">
      <dgm:prSet/>
      <dgm:spPr/>
      <dgm:t>
        <a:bodyPr/>
        <a:lstStyle/>
        <a:p>
          <a:endParaRPr lang="en-US"/>
        </a:p>
      </dgm:t>
    </dgm:pt>
    <dgm:pt modelId="{DBCB215F-2702-4FBF-9B10-EE479A00694C}" type="parTrans" cxnId="{63E0B01F-E6B0-4341-846D-AEB7BCF19307}">
      <dgm:prSet/>
      <dgm:spPr/>
      <dgm:t>
        <a:bodyPr/>
        <a:lstStyle/>
        <a:p>
          <a:endParaRPr lang="en-US"/>
        </a:p>
      </dgm:t>
    </dgm:pt>
    <dgm:pt modelId="{7FBC627C-7A5D-4F89-A1E1-F66E815CA8A7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A3: Cross-Site Scripting (XSS)</a:t>
          </a:r>
        </a:p>
      </dgm:t>
    </dgm:pt>
    <dgm:pt modelId="{678EE478-5D87-49D0-AC29-0A904E85A9CD}" type="sibTrans" cxnId="{62F5A9D3-EBF9-4BEC-9613-FD255126CCE1}">
      <dgm:prSet/>
      <dgm:spPr/>
      <dgm:t>
        <a:bodyPr/>
        <a:lstStyle/>
        <a:p>
          <a:endParaRPr lang="en-US"/>
        </a:p>
      </dgm:t>
    </dgm:pt>
    <dgm:pt modelId="{C77C0D7A-4688-41D5-A7B6-ECC1745C80BA}" type="parTrans" cxnId="{62F5A9D3-EBF9-4BEC-9613-FD255126CCE1}">
      <dgm:prSet/>
      <dgm:spPr/>
      <dgm:t>
        <a:bodyPr/>
        <a:lstStyle/>
        <a:p>
          <a:endParaRPr lang="en-US"/>
        </a:p>
      </dgm:t>
    </dgm:pt>
    <dgm:pt modelId="{05B6A14E-A58A-427E-80F5-495E20005676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A2: </a:t>
          </a:r>
          <a:r>
            <a:rPr lang="en-US" altLang="ja-JP" b="1" dirty="0" smtClean="0">
              <a:ea typeface="ＭＳ Ｐゴシック" pitchFamily="1" charset="-128"/>
            </a:rPr>
            <a:t>Broken Authentication and Session Management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E232C4F9-D265-42B7-A469-2C93E3FE3984}" type="sibTrans" cxnId="{AE4E6705-38DF-4ECA-80E1-760699C4E255}">
      <dgm:prSet/>
      <dgm:spPr/>
      <dgm:t>
        <a:bodyPr/>
        <a:lstStyle/>
        <a:p>
          <a:endParaRPr lang="en-US"/>
        </a:p>
      </dgm:t>
    </dgm:pt>
    <dgm:pt modelId="{2F9BC56F-924A-4353-9F8F-40E52BE6F39F}" type="parTrans" cxnId="{AE4E6705-38DF-4ECA-80E1-760699C4E255}">
      <dgm:prSet/>
      <dgm:spPr/>
      <dgm:t>
        <a:bodyPr/>
        <a:lstStyle/>
        <a:p>
          <a:endParaRPr lang="en-US"/>
        </a:p>
      </dgm:t>
    </dgm:pt>
    <dgm:pt modelId="{612007B8-8546-4F29-8566-2D3A5E6A0E13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smtClean="0">
              <a:ln/>
              <a:effectLst/>
              <a:uLnTx/>
              <a:uFillTx/>
              <a:latin typeface="+mn-lt"/>
            </a:rPr>
            <a:t>A4</a:t>
          </a:r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B2C66789-85B1-4DEA-99D3-EE1EE6047C79}" type="parTrans" cxnId="{07930510-0312-411D-AF83-BF65AF6FF61A}">
      <dgm:prSet/>
      <dgm:spPr/>
      <dgm:t>
        <a:bodyPr/>
        <a:lstStyle/>
        <a:p>
          <a:endParaRPr lang="en-GB"/>
        </a:p>
      </dgm:t>
    </dgm:pt>
    <dgm:pt modelId="{5275B559-D302-4AB5-AEBD-D60C613E6CD7}" type="sibTrans" cxnId="{07930510-0312-411D-AF83-BF65AF6FF61A}">
      <dgm:prSet/>
      <dgm:spPr/>
      <dgm:t>
        <a:bodyPr/>
        <a:lstStyle/>
        <a:p>
          <a:endParaRPr lang="en-GB"/>
        </a:p>
      </dgm:t>
    </dgm:pt>
    <dgm:pt modelId="{46B9D804-FF29-457F-BCED-346AF8464375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A7: </a:t>
          </a:r>
          <a:r>
            <a:rPr kumimoji="0" lang="en-GB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 Missing Function Level Access Control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6D72ED69-2D18-43DC-B4B3-CC07C84725FA}" type="parTrans" cxnId="{5160490B-30B5-4BC8-8353-C73FDCEAB94D}">
      <dgm:prSet/>
      <dgm:spPr/>
      <dgm:t>
        <a:bodyPr/>
        <a:lstStyle/>
        <a:p>
          <a:endParaRPr lang="en-GB"/>
        </a:p>
      </dgm:t>
    </dgm:pt>
    <dgm:pt modelId="{64941BF5-DD7A-45EE-B676-544B2D4EE4A4}" type="sibTrans" cxnId="{5160490B-30B5-4BC8-8353-C73FDCEAB94D}">
      <dgm:prSet/>
      <dgm:spPr/>
      <dgm:t>
        <a:bodyPr/>
        <a:lstStyle/>
        <a:p>
          <a:endParaRPr lang="en-GB"/>
        </a:p>
      </dgm:t>
    </dgm:pt>
    <dgm:pt modelId="{0A8A3DAD-DEA7-4D65-911B-8A3E28473A85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A6: </a:t>
          </a:r>
          <a:r>
            <a:rPr kumimoji="0" lang="en-GB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Sensitive Data Exposure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6351F65D-D2EB-47D4-9A72-1293010D2EF2}" type="parTrans" cxnId="{74914C63-D094-4D58-9F0F-EF427C7629D1}">
      <dgm:prSet/>
      <dgm:spPr/>
      <dgm:t>
        <a:bodyPr/>
        <a:lstStyle/>
        <a:p>
          <a:endParaRPr lang="en-GB"/>
        </a:p>
      </dgm:t>
    </dgm:pt>
    <dgm:pt modelId="{AEE688A1-9D64-4205-AB1C-FB4631414487}" type="sibTrans" cxnId="{74914C63-D094-4D58-9F0F-EF427C7629D1}">
      <dgm:prSet/>
      <dgm:spPr/>
      <dgm:t>
        <a:bodyPr/>
        <a:lstStyle/>
        <a:p>
          <a:endParaRPr lang="en-GB"/>
        </a:p>
      </dgm:t>
    </dgm:pt>
    <dgm:pt modelId="{F977D8BD-EA13-4B0E-B094-A138093AD07F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A8: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816F569F-92A3-458D-ADDF-2632F412238B}" type="parTrans" cxnId="{A8C95571-758F-487A-B3FF-9FB85AACC72F}">
      <dgm:prSet/>
      <dgm:spPr/>
      <dgm:t>
        <a:bodyPr/>
        <a:lstStyle/>
        <a:p>
          <a:endParaRPr lang="en-GB"/>
        </a:p>
      </dgm:t>
    </dgm:pt>
    <dgm:pt modelId="{48212937-C659-41D8-94B9-45657A45F3D4}" type="sibTrans" cxnId="{A8C95571-758F-487A-B3FF-9FB85AACC72F}">
      <dgm:prSet/>
      <dgm:spPr/>
      <dgm:t>
        <a:bodyPr/>
        <a:lstStyle/>
        <a:p>
          <a:endParaRPr lang="en-GB"/>
        </a:p>
      </dgm:t>
    </dgm:pt>
    <dgm:pt modelId="{85F6E29B-C4B8-48BE-9B88-FA3493C4C603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A9: </a:t>
          </a:r>
          <a:r>
            <a:rPr kumimoji="0" lang="en-GB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Using Known Vulnerable Components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5E29700A-435A-4D0C-A3EC-5C6849A6CB58}" type="parTrans" cxnId="{3B66A44C-4634-4578-848B-446770CBFA96}">
      <dgm:prSet/>
      <dgm:spPr/>
      <dgm:t>
        <a:bodyPr/>
        <a:lstStyle/>
        <a:p>
          <a:endParaRPr lang="en-GB"/>
        </a:p>
      </dgm:t>
    </dgm:pt>
    <dgm:pt modelId="{DCEB2E2B-16CD-44BC-B6FA-F8D7196F1103}" type="sibTrans" cxnId="{3B66A44C-4634-4578-848B-446770CBFA96}">
      <dgm:prSet/>
      <dgm:spPr/>
      <dgm:t>
        <a:bodyPr/>
        <a:lstStyle/>
        <a:p>
          <a:endParaRPr lang="en-GB"/>
        </a:p>
      </dgm:t>
    </dgm:pt>
    <dgm:pt modelId="{E1CE3EE4-2936-4D8B-92A3-E104BE0FAA24}" type="pres">
      <dgm:prSet presAssocID="{267281CF-8B67-4D2B-AFDC-72ADEAA744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9B06-A06B-443C-83A3-58564550A9C4}" type="pres">
      <dgm:prSet presAssocID="{64169CBD-621B-41AC-8098-190EB836285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D7-A3A0-471E-BE40-D9A5641B2C43}" type="pres">
      <dgm:prSet presAssocID="{55DCDCCE-3CAF-428A-ABFC-A8BC8FEF6AA5}" presName="sibTrans" presStyleCnt="0"/>
      <dgm:spPr/>
      <dgm:t>
        <a:bodyPr/>
        <a:lstStyle/>
        <a:p>
          <a:endParaRPr lang="en-GB"/>
        </a:p>
      </dgm:t>
    </dgm:pt>
    <dgm:pt modelId="{049F4145-C84A-42C6-8C4A-A73F5D1F13B1}" type="pres">
      <dgm:prSet presAssocID="{05B6A14E-A58A-427E-80F5-495E20005676}" presName="node" presStyleLbl="node1" presStyleIdx="1" presStyleCnt="10" custLinFactNeighborX="-163" custLinFactNeighborY="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38806-E393-4882-A18C-F18C628330C0}" type="pres">
      <dgm:prSet presAssocID="{E232C4F9-D265-42B7-A469-2C93E3FE3984}" presName="sibTrans" presStyleCnt="0"/>
      <dgm:spPr/>
      <dgm:t>
        <a:bodyPr/>
        <a:lstStyle/>
        <a:p>
          <a:endParaRPr lang="en-GB"/>
        </a:p>
      </dgm:t>
    </dgm:pt>
    <dgm:pt modelId="{C3E7A39C-1CAB-4280-9674-550D9EBD3664}" type="pres">
      <dgm:prSet presAssocID="{7FBC627C-7A5D-4F89-A1E1-F66E815CA8A7}" presName="node" presStyleLbl="node1" presStyleIdx="2" presStyleCnt="10" custLinFactNeighborY="-1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C115E-C0A7-4720-AB3F-606E25B53088}" type="pres">
      <dgm:prSet presAssocID="{678EE478-5D87-49D0-AC29-0A904E85A9CD}" presName="sibTrans" presStyleCnt="0"/>
      <dgm:spPr/>
      <dgm:t>
        <a:bodyPr/>
        <a:lstStyle/>
        <a:p>
          <a:endParaRPr lang="en-GB"/>
        </a:p>
      </dgm:t>
    </dgm:pt>
    <dgm:pt modelId="{E8C025AC-D346-4996-A766-7B95C12CD05B}" type="pres">
      <dgm:prSet presAssocID="{612007B8-8546-4F29-8566-2D3A5E6A0E13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6477BF-5B73-472A-919C-7329A585FDF6}" type="pres">
      <dgm:prSet presAssocID="{5275B559-D302-4AB5-AEBD-D60C613E6CD7}" presName="sibTrans" presStyleCnt="0"/>
      <dgm:spPr/>
    </dgm:pt>
    <dgm:pt modelId="{E75F8F30-3FA0-429A-A777-BC11F620C600}" type="pres">
      <dgm:prSet presAssocID="{C1059736-A6E2-4762-8F49-0456CD8B7C6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463B-623E-4AEB-A7DB-47178B6C71AF}" type="pres">
      <dgm:prSet presAssocID="{C998CC39-D1D3-43DE-8252-4B94A9279E42}" presName="sibTrans" presStyleCnt="0"/>
      <dgm:spPr/>
      <dgm:t>
        <a:bodyPr/>
        <a:lstStyle/>
        <a:p>
          <a:endParaRPr lang="en-GB"/>
        </a:p>
      </dgm:t>
    </dgm:pt>
    <dgm:pt modelId="{DB0C875D-FE74-43CF-93AC-5786FA5B1F14}" type="pres">
      <dgm:prSet presAssocID="{0A8A3DAD-DEA7-4D65-911B-8A3E28473A8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972C07-CCE2-4853-8C2D-A707398F1C0F}" type="pres">
      <dgm:prSet presAssocID="{AEE688A1-9D64-4205-AB1C-FB4631414487}" presName="sibTrans" presStyleCnt="0"/>
      <dgm:spPr/>
    </dgm:pt>
    <dgm:pt modelId="{8BBDA470-83FD-473A-8CA2-0613FB964C29}" type="pres">
      <dgm:prSet presAssocID="{46B9D804-FF29-457F-BCED-346AF8464375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5F7828-DFE8-461B-BD5F-130A0F9AF4D9}" type="pres">
      <dgm:prSet presAssocID="{64941BF5-DD7A-45EE-B676-544B2D4EE4A4}" presName="sibTrans" presStyleCnt="0"/>
      <dgm:spPr/>
    </dgm:pt>
    <dgm:pt modelId="{59DD1C5D-599E-4CCD-9219-47AAF377CCFF}" type="pres">
      <dgm:prSet presAssocID="{F977D8BD-EA13-4B0E-B094-A138093AD07F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EE704B-71A7-4D2A-A64B-721C915258CB}" type="pres">
      <dgm:prSet presAssocID="{48212937-C659-41D8-94B9-45657A45F3D4}" presName="sibTrans" presStyleCnt="0"/>
      <dgm:spPr/>
    </dgm:pt>
    <dgm:pt modelId="{05902CD6-3368-4AEF-857F-AE64CE7F66E4}" type="pres">
      <dgm:prSet presAssocID="{85F6E29B-C4B8-48BE-9B88-FA3493C4C60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1423D8-DCF5-4E94-8C47-EFE9233E577F}" type="pres">
      <dgm:prSet presAssocID="{DCEB2E2B-16CD-44BC-B6FA-F8D7196F1103}" presName="sibTrans" presStyleCnt="0"/>
      <dgm:spPr/>
    </dgm:pt>
    <dgm:pt modelId="{AB8EC8CA-2DD9-43B0-BAC8-DBF5D6A86196}" type="pres">
      <dgm:prSet presAssocID="{231AA091-BC50-4CB1-B212-84DF97C37E4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4211FF-2B80-41B9-A902-2C869748B2D2}" type="presOf" srcId="{85F6E29B-C4B8-48BE-9B88-FA3493C4C603}" destId="{05902CD6-3368-4AEF-857F-AE64CE7F66E4}" srcOrd="0" destOrd="0" presId="urn:microsoft.com/office/officeart/2005/8/layout/default#2"/>
    <dgm:cxn modelId="{A8C95571-758F-487A-B3FF-9FB85AACC72F}" srcId="{267281CF-8B67-4D2B-AFDC-72ADEAA7440C}" destId="{F977D8BD-EA13-4B0E-B094-A138093AD07F}" srcOrd="7" destOrd="0" parTransId="{816F569F-92A3-458D-ADDF-2632F412238B}" sibTransId="{48212937-C659-41D8-94B9-45657A45F3D4}"/>
    <dgm:cxn modelId="{08AD6B42-BEA9-4B5E-9C55-1F4339B402E6}" type="presOf" srcId="{231AA091-BC50-4CB1-B212-84DF97C37E43}" destId="{AB8EC8CA-2DD9-43B0-BAC8-DBF5D6A86196}" srcOrd="0" destOrd="0" presId="urn:microsoft.com/office/officeart/2005/8/layout/default#2"/>
    <dgm:cxn modelId="{AE4E6705-38DF-4ECA-80E1-760699C4E255}" srcId="{267281CF-8B67-4D2B-AFDC-72ADEAA7440C}" destId="{05B6A14E-A58A-427E-80F5-495E20005676}" srcOrd="1" destOrd="0" parTransId="{2F9BC56F-924A-4353-9F8F-40E52BE6F39F}" sibTransId="{E232C4F9-D265-42B7-A469-2C93E3FE3984}"/>
    <dgm:cxn modelId="{E8FA1B3E-891C-44F5-8B95-213F7D5CE5C0}" srcId="{267281CF-8B67-4D2B-AFDC-72ADEAA7440C}" destId="{64169CBD-621B-41AC-8098-190EB836285B}" srcOrd="0" destOrd="0" parTransId="{C2478B4C-85CC-4B56-8035-A1D085B2572C}" sibTransId="{55DCDCCE-3CAF-428A-ABFC-A8BC8FEF6AA5}"/>
    <dgm:cxn modelId="{FA325F6E-D788-4B97-8B64-D3D864C7EBCF}" type="presOf" srcId="{267281CF-8B67-4D2B-AFDC-72ADEAA7440C}" destId="{E1CE3EE4-2936-4D8B-92A3-E104BE0FAA24}" srcOrd="0" destOrd="0" presId="urn:microsoft.com/office/officeart/2005/8/layout/default#2"/>
    <dgm:cxn modelId="{0E8B1987-67FC-4E24-B717-6280C4F41DDA}" type="presOf" srcId="{64169CBD-621B-41AC-8098-190EB836285B}" destId="{AD2E9B06-A06B-443C-83A3-58564550A9C4}" srcOrd="0" destOrd="0" presId="urn:microsoft.com/office/officeart/2005/8/layout/default#2"/>
    <dgm:cxn modelId="{B64DF742-24F9-4987-A1A2-15F4A15B79AA}" type="presOf" srcId="{C1059736-A6E2-4762-8F49-0456CD8B7C69}" destId="{E75F8F30-3FA0-429A-A777-BC11F620C600}" srcOrd="0" destOrd="0" presId="urn:microsoft.com/office/officeart/2005/8/layout/default#2"/>
    <dgm:cxn modelId="{2CEB09B6-58CD-4C37-9B62-D62AF88FDD45}" type="presOf" srcId="{7FBC627C-7A5D-4F89-A1E1-F66E815CA8A7}" destId="{C3E7A39C-1CAB-4280-9674-550D9EBD3664}" srcOrd="0" destOrd="0" presId="urn:microsoft.com/office/officeart/2005/8/layout/default#2"/>
    <dgm:cxn modelId="{07930510-0312-411D-AF83-BF65AF6FF61A}" srcId="{267281CF-8B67-4D2B-AFDC-72ADEAA7440C}" destId="{612007B8-8546-4F29-8566-2D3A5E6A0E13}" srcOrd="3" destOrd="0" parTransId="{B2C66789-85B1-4DEA-99D3-EE1EE6047C79}" sibTransId="{5275B559-D302-4AB5-AEBD-D60C613E6CD7}"/>
    <dgm:cxn modelId="{395778C8-53B7-4ABA-B003-A8A213D8106E}" srcId="{267281CF-8B67-4D2B-AFDC-72ADEAA7440C}" destId="{231AA091-BC50-4CB1-B212-84DF97C37E43}" srcOrd="9" destOrd="0" parTransId="{DFD4E4B3-889C-44E4-98F7-CDE5F5A9E369}" sibTransId="{A9F48C2C-FB58-44F1-8762-0ACF43D4AFFD}"/>
    <dgm:cxn modelId="{62F5A9D3-EBF9-4BEC-9613-FD255126CCE1}" srcId="{267281CF-8B67-4D2B-AFDC-72ADEAA7440C}" destId="{7FBC627C-7A5D-4F89-A1E1-F66E815CA8A7}" srcOrd="2" destOrd="0" parTransId="{C77C0D7A-4688-41D5-A7B6-ECC1745C80BA}" sibTransId="{678EE478-5D87-49D0-AC29-0A904E85A9CD}"/>
    <dgm:cxn modelId="{3B66A44C-4634-4578-848B-446770CBFA96}" srcId="{267281CF-8B67-4D2B-AFDC-72ADEAA7440C}" destId="{85F6E29B-C4B8-48BE-9B88-FA3493C4C603}" srcOrd="8" destOrd="0" parTransId="{5E29700A-435A-4D0C-A3EC-5C6849A6CB58}" sibTransId="{DCEB2E2B-16CD-44BC-B6FA-F8D7196F1103}"/>
    <dgm:cxn modelId="{74914C63-D094-4D58-9F0F-EF427C7629D1}" srcId="{267281CF-8B67-4D2B-AFDC-72ADEAA7440C}" destId="{0A8A3DAD-DEA7-4D65-911B-8A3E28473A85}" srcOrd="5" destOrd="0" parTransId="{6351F65D-D2EB-47D4-9A72-1293010D2EF2}" sibTransId="{AEE688A1-9D64-4205-AB1C-FB4631414487}"/>
    <dgm:cxn modelId="{2063C296-DD55-49DB-9189-0BFA397F99EA}" type="presOf" srcId="{612007B8-8546-4F29-8566-2D3A5E6A0E13}" destId="{E8C025AC-D346-4996-A766-7B95C12CD05B}" srcOrd="0" destOrd="0" presId="urn:microsoft.com/office/officeart/2005/8/layout/default#2"/>
    <dgm:cxn modelId="{5160490B-30B5-4BC8-8353-C73FDCEAB94D}" srcId="{267281CF-8B67-4D2B-AFDC-72ADEAA7440C}" destId="{46B9D804-FF29-457F-BCED-346AF8464375}" srcOrd="6" destOrd="0" parTransId="{6D72ED69-2D18-43DC-B4B3-CC07C84725FA}" sibTransId="{64941BF5-DD7A-45EE-B676-544B2D4EE4A4}"/>
    <dgm:cxn modelId="{20CD5BD1-169E-466E-8030-12955F959BB1}" type="presOf" srcId="{46B9D804-FF29-457F-BCED-346AF8464375}" destId="{8BBDA470-83FD-473A-8CA2-0613FB964C29}" srcOrd="0" destOrd="0" presId="urn:microsoft.com/office/officeart/2005/8/layout/default#2"/>
    <dgm:cxn modelId="{38BB643E-D440-41B9-A8C6-0F62632E92C9}" type="presOf" srcId="{0A8A3DAD-DEA7-4D65-911B-8A3E28473A85}" destId="{DB0C875D-FE74-43CF-93AC-5786FA5B1F14}" srcOrd="0" destOrd="0" presId="urn:microsoft.com/office/officeart/2005/8/layout/default#2"/>
    <dgm:cxn modelId="{B7DBF57C-9635-494B-89A0-911252DE7BB9}" type="presOf" srcId="{F977D8BD-EA13-4B0E-B094-A138093AD07F}" destId="{59DD1C5D-599E-4CCD-9219-47AAF377CCFF}" srcOrd="0" destOrd="0" presId="urn:microsoft.com/office/officeart/2005/8/layout/default#2"/>
    <dgm:cxn modelId="{63E0B01F-E6B0-4341-846D-AEB7BCF19307}" srcId="{267281CF-8B67-4D2B-AFDC-72ADEAA7440C}" destId="{C1059736-A6E2-4762-8F49-0456CD8B7C69}" srcOrd="4" destOrd="0" parTransId="{DBCB215F-2702-4FBF-9B10-EE479A00694C}" sibTransId="{C998CC39-D1D3-43DE-8252-4B94A9279E42}"/>
    <dgm:cxn modelId="{0F289A34-7234-4D03-966E-37035484D337}" type="presOf" srcId="{05B6A14E-A58A-427E-80F5-495E20005676}" destId="{049F4145-C84A-42C6-8C4A-A73F5D1F13B1}" srcOrd="0" destOrd="0" presId="urn:microsoft.com/office/officeart/2005/8/layout/default#2"/>
    <dgm:cxn modelId="{FA27B606-5E4B-4720-A896-89D51DA1C86B}" type="presParOf" srcId="{E1CE3EE4-2936-4D8B-92A3-E104BE0FAA24}" destId="{AD2E9B06-A06B-443C-83A3-58564550A9C4}" srcOrd="0" destOrd="0" presId="urn:microsoft.com/office/officeart/2005/8/layout/default#2"/>
    <dgm:cxn modelId="{ACDB226C-BC68-475F-897A-D5DCF099E511}" type="presParOf" srcId="{E1CE3EE4-2936-4D8B-92A3-E104BE0FAA24}" destId="{A30A05D7-A3A0-471E-BE40-D9A5641B2C43}" srcOrd="1" destOrd="0" presId="urn:microsoft.com/office/officeart/2005/8/layout/default#2"/>
    <dgm:cxn modelId="{1A02EF69-32A6-4331-807B-A127FCD5F5D3}" type="presParOf" srcId="{E1CE3EE4-2936-4D8B-92A3-E104BE0FAA24}" destId="{049F4145-C84A-42C6-8C4A-A73F5D1F13B1}" srcOrd="2" destOrd="0" presId="urn:microsoft.com/office/officeart/2005/8/layout/default#2"/>
    <dgm:cxn modelId="{4487D903-7C02-440B-9892-651A9A2529E3}" type="presParOf" srcId="{E1CE3EE4-2936-4D8B-92A3-E104BE0FAA24}" destId="{83238806-E393-4882-A18C-F18C628330C0}" srcOrd="3" destOrd="0" presId="urn:microsoft.com/office/officeart/2005/8/layout/default#2"/>
    <dgm:cxn modelId="{B5EE5A71-6AFC-4BE1-9E19-25F446C4115F}" type="presParOf" srcId="{E1CE3EE4-2936-4D8B-92A3-E104BE0FAA24}" destId="{C3E7A39C-1CAB-4280-9674-550D9EBD3664}" srcOrd="4" destOrd="0" presId="urn:microsoft.com/office/officeart/2005/8/layout/default#2"/>
    <dgm:cxn modelId="{7886264C-ECF6-4BE3-A552-5E923B9A489A}" type="presParOf" srcId="{E1CE3EE4-2936-4D8B-92A3-E104BE0FAA24}" destId="{931C115E-C0A7-4720-AB3F-606E25B53088}" srcOrd="5" destOrd="0" presId="urn:microsoft.com/office/officeart/2005/8/layout/default#2"/>
    <dgm:cxn modelId="{E68C212E-45BB-48BF-97E3-101B737AB9D2}" type="presParOf" srcId="{E1CE3EE4-2936-4D8B-92A3-E104BE0FAA24}" destId="{E8C025AC-D346-4996-A766-7B95C12CD05B}" srcOrd="6" destOrd="0" presId="urn:microsoft.com/office/officeart/2005/8/layout/default#2"/>
    <dgm:cxn modelId="{BDCACD70-7801-41CE-9557-BB59C31A8191}" type="presParOf" srcId="{E1CE3EE4-2936-4D8B-92A3-E104BE0FAA24}" destId="{E96477BF-5B73-472A-919C-7329A585FDF6}" srcOrd="7" destOrd="0" presId="urn:microsoft.com/office/officeart/2005/8/layout/default#2"/>
    <dgm:cxn modelId="{84741E92-E068-45CE-BC26-C42207BCB677}" type="presParOf" srcId="{E1CE3EE4-2936-4D8B-92A3-E104BE0FAA24}" destId="{E75F8F30-3FA0-429A-A777-BC11F620C600}" srcOrd="8" destOrd="0" presId="urn:microsoft.com/office/officeart/2005/8/layout/default#2"/>
    <dgm:cxn modelId="{B673CE66-9A95-4CBB-A0F2-1231EC12FDFA}" type="presParOf" srcId="{E1CE3EE4-2936-4D8B-92A3-E104BE0FAA24}" destId="{52B5463B-623E-4AEB-A7DB-47178B6C71AF}" srcOrd="9" destOrd="0" presId="urn:microsoft.com/office/officeart/2005/8/layout/default#2"/>
    <dgm:cxn modelId="{E9E631E7-2E08-484E-92DD-143EA962500D}" type="presParOf" srcId="{E1CE3EE4-2936-4D8B-92A3-E104BE0FAA24}" destId="{DB0C875D-FE74-43CF-93AC-5786FA5B1F14}" srcOrd="10" destOrd="0" presId="urn:microsoft.com/office/officeart/2005/8/layout/default#2"/>
    <dgm:cxn modelId="{F1813A7E-AFCC-4E76-8892-A298B97E757C}" type="presParOf" srcId="{E1CE3EE4-2936-4D8B-92A3-E104BE0FAA24}" destId="{EE972C07-CCE2-4853-8C2D-A707398F1C0F}" srcOrd="11" destOrd="0" presId="urn:microsoft.com/office/officeart/2005/8/layout/default#2"/>
    <dgm:cxn modelId="{460E7141-5436-44BB-9EDA-2F8083A0B361}" type="presParOf" srcId="{E1CE3EE4-2936-4D8B-92A3-E104BE0FAA24}" destId="{8BBDA470-83FD-473A-8CA2-0613FB964C29}" srcOrd="12" destOrd="0" presId="urn:microsoft.com/office/officeart/2005/8/layout/default#2"/>
    <dgm:cxn modelId="{2514D7E1-CD58-4183-950E-9094939CA60E}" type="presParOf" srcId="{E1CE3EE4-2936-4D8B-92A3-E104BE0FAA24}" destId="{A35F7828-DFE8-461B-BD5F-130A0F9AF4D9}" srcOrd="13" destOrd="0" presId="urn:microsoft.com/office/officeart/2005/8/layout/default#2"/>
    <dgm:cxn modelId="{36C56636-59B9-46C8-9F19-584D6B77BFD1}" type="presParOf" srcId="{E1CE3EE4-2936-4D8B-92A3-E104BE0FAA24}" destId="{59DD1C5D-599E-4CCD-9219-47AAF377CCFF}" srcOrd="14" destOrd="0" presId="urn:microsoft.com/office/officeart/2005/8/layout/default#2"/>
    <dgm:cxn modelId="{500042D1-2B38-419B-9E06-8D54DA6D4590}" type="presParOf" srcId="{E1CE3EE4-2936-4D8B-92A3-E104BE0FAA24}" destId="{D4EE704B-71A7-4D2A-A64B-721C915258CB}" srcOrd="15" destOrd="0" presId="urn:microsoft.com/office/officeart/2005/8/layout/default#2"/>
    <dgm:cxn modelId="{F654EE6C-CC22-43D0-85A7-0A2A2590497C}" type="presParOf" srcId="{E1CE3EE4-2936-4D8B-92A3-E104BE0FAA24}" destId="{05902CD6-3368-4AEF-857F-AE64CE7F66E4}" srcOrd="16" destOrd="0" presId="urn:microsoft.com/office/officeart/2005/8/layout/default#2"/>
    <dgm:cxn modelId="{875CC3C4-3B4F-48E7-97AE-369A2F1BB988}" type="presParOf" srcId="{E1CE3EE4-2936-4D8B-92A3-E104BE0FAA24}" destId="{A91423D8-DCF5-4E94-8C47-EFE9233E577F}" srcOrd="17" destOrd="0" presId="urn:microsoft.com/office/officeart/2005/8/layout/default#2"/>
    <dgm:cxn modelId="{544B6028-CEE0-4690-8126-B745901CA2CC}" type="presParOf" srcId="{E1CE3EE4-2936-4D8B-92A3-E104BE0FAA24}" destId="{AB8EC8CA-2DD9-43B0-BAC8-DBF5D6A86196}" srcOrd="1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876F7C-E241-41EF-9B9B-57321D7CECDB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37EA3F-F180-4E4A-A61C-82485C2DF7E1}">
      <dgm:prSet phldrT="[Text]"/>
      <dgm:spPr/>
      <dgm:t>
        <a:bodyPr/>
        <a:lstStyle/>
        <a:p>
          <a:r>
            <a:rPr lang="en-US" dirty="0" smtClean="0"/>
            <a:t>Injection means…</a:t>
          </a:r>
          <a:endParaRPr lang="en-US" dirty="0"/>
        </a:p>
      </dgm:t>
    </dgm:pt>
    <dgm:pt modelId="{72E00A95-27F6-41C1-8C5D-6C65204BB3C5}" type="parTrans" cxnId="{6E7CB017-9119-4B03-AAC7-C9E8EDA62A09}">
      <dgm:prSet/>
      <dgm:spPr/>
      <dgm:t>
        <a:bodyPr/>
        <a:lstStyle/>
        <a:p>
          <a:endParaRPr lang="en-US"/>
        </a:p>
      </dgm:t>
    </dgm:pt>
    <dgm:pt modelId="{FAB9B14C-FAC9-46E2-A8D4-890897F29FAF}" type="sibTrans" cxnId="{6E7CB017-9119-4B03-AAC7-C9E8EDA62A09}">
      <dgm:prSet/>
      <dgm:spPr/>
      <dgm:t>
        <a:bodyPr/>
        <a:lstStyle/>
        <a:p>
          <a:endParaRPr lang="en-US"/>
        </a:p>
      </dgm:t>
    </dgm:pt>
    <dgm:pt modelId="{5C3B5A1D-62FD-44EE-959E-C4286B76AB69}">
      <dgm:prSet/>
      <dgm:spPr/>
      <dgm:t>
        <a:bodyPr/>
        <a:lstStyle/>
        <a:p>
          <a:r>
            <a:rPr lang="en-US" dirty="0" smtClean="0"/>
            <a:t>Tricking an application into including unintended commands in the data sent to an interpreter</a:t>
          </a:r>
        </a:p>
      </dgm:t>
    </dgm:pt>
    <dgm:pt modelId="{BC43ADA6-FB32-4FEF-AA85-7C294B8CB060}" type="parTrans" cxnId="{70C1A6F1-1C37-4859-BCCC-97434C26E1BA}">
      <dgm:prSet/>
      <dgm:spPr/>
      <dgm:t>
        <a:bodyPr/>
        <a:lstStyle/>
        <a:p>
          <a:endParaRPr lang="en-US"/>
        </a:p>
      </dgm:t>
    </dgm:pt>
    <dgm:pt modelId="{7F244656-2FE7-4007-81B3-4C3338C4CEA3}" type="sibTrans" cxnId="{70C1A6F1-1C37-4859-BCCC-97434C26E1BA}">
      <dgm:prSet/>
      <dgm:spPr/>
      <dgm:t>
        <a:bodyPr/>
        <a:lstStyle/>
        <a:p>
          <a:endParaRPr lang="en-US"/>
        </a:p>
      </dgm:t>
    </dgm:pt>
    <dgm:pt modelId="{CF1E9FBC-E61E-4864-A78E-83EE28250D6A}">
      <dgm:prSet/>
      <dgm:spPr/>
      <dgm:t>
        <a:bodyPr/>
        <a:lstStyle/>
        <a:p>
          <a:r>
            <a:rPr lang="en-US" dirty="0" smtClean="0"/>
            <a:t>Interpreters…</a:t>
          </a:r>
        </a:p>
      </dgm:t>
    </dgm:pt>
    <dgm:pt modelId="{8B1B7235-990B-4F53-94F0-72B3BB6F8B4A}" type="parTrans" cxnId="{856A73F5-BA30-4AB3-9E3F-6891C43F4EA1}">
      <dgm:prSet/>
      <dgm:spPr/>
      <dgm:t>
        <a:bodyPr/>
        <a:lstStyle/>
        <a:p>
          <a:endParaRPr lang="en-US"/>
        </a:p>
      </dgm:t>
    </dgm:pt>
    <dgm:pt modelId="{D735FCAD-9664-49E9-94B1-577FD69E5332}" type="sibTrans" cxnId="{856A73F5-BA30-4AB3-9E3F-6891C43F4EA1}">
      <dgm:prSet/>
      <dgm:spPr/>
      <dgm:t>
        <a:bodyPr/>
        <a:lstStyle/>
        <a:p>
          <a:endParaRPr lang="en-US"/>
        </a:p>
      </dgm:t>
    </dgm:pt>
    <dgm:pt modelId="{076FAF60-C9A8-409E-B575-30262A011165}">
      <dgm:prSet/>
      <dgm:spPr/>
      <dgm:t>
        <a:bodyPr/>
        <a:lstStyle/>
        <a:p>
          <a:r>
            <a:rPr lang="en-US" dirty="0" smtClean="0"/>
            <a:t>Take strings and interpret them as commands</a:t>
          </a:r>
        </a:p>
      </dgm:t>
    </dgm:pt>
    <dgm:pt modelId="{EF8F5DC3-2707-4B08-B792-11FEA7979169}" type="parTrans" cxnId="{89FF61D1-A7E9-45A3-BAD5-9E8AC46C5003}">
      <dgm:prSet/>
      <dgm:spPr/>
      <dgm:t>
        <a:bodyPr/>
        <a:lstStyle/>
        <a:p>
          <a:endParaRPr lang="en-US"/>
        </a:p>
      </dgm:t>
    </dgm:pt>
    <dgm:pt modelId="{DB9574D7-B47E-44FD-9360-FBAECCE33553}" type="sibTrans" cxnId="{89FF61D1-A7E9-45A3-BAD5-9E8AC46C5003}">
      <dgm:prSet/>
      <dgm:spPr/>
      <dgm:t>
        <a:bodyPr/>
        <a:lstStyle/>
        <a:p>
          <a:endParaRPr lang="en-US"/>
        </a:p>
      </dgm:t>
    </dgm:pt>
    <dgm:pt modelId="{1A87584A-77BB-4D3C-BAB7-A2DD64CDD0DC}">
      <dgm:prSet/>
      <dgm:spPr/>
      <dgm:t>
        <a:bodyPr/>
        <a:lstStyle/>
        <a:p>
          <a:r>
            <a:rPr lang="en-US" dirty="0" smtClean="0"/>
            <a:t>SQL, OS Shell, LDAP, </a:t>
          </a:r>
          <a:r>
            <a:rPr lang="en-US" dirty="0" err="1" smtClean="0"/>
            <a:t>XPath</a:t>
          </a:r>
          <a:r>
            <a:rPr lang="en-US" dirty="0" smtClean="0"/>
            <a:t>, Hibernate, etc…</a:t>
          </a:r>
        </a:p>
      </dgm:t>
    </dgm:pt>
    <dgm:pt modelId="{47398738-6D15-4A9A-89A2-A229EC47C997}" type="parTrans" cxnId="{851F00EA-F60C-4FEB-BDEB-350CE720FAA9}">
      <dgm:prSet/>
      <dgm:spPr/>
      <dgm:t>
        <a:bodyPr/>
        <a:lstStyle/>
        <a:p>
          <a:endParaRPr lang="en-US"/>
        </a:p>
      </dgm:t>
    </dgm:pt>
    <dgm:pt modelId="{E4ED12E3-4A5C-4820-B7A4-E2B16A78C24B}" type="sibTrans" cxnId="{851F00EA-F60C-4FEB-BDEB-350CE720FAA9}">
      <dgm:prSet/>
      <dgm:spPr/>
      <dgm:t>
        <a:bodyPr/>
        <a:lstStyle/>
        <a:p>
          <a:endParaRPr lang="en-US"/>
        </a:p>
      </dgm:t>
    </dgm:pt>
    <dgm:pt modelId="{A5172356-56F0-4263-B3A7-08F8D2E5DBC4}">
      <dgm:prSet/>
      <dgm:spPr/>
      <dgm:t>
        <a:bodyPr/>
        <a:lstStyle/>
        <a:p>
          <a:r>
            <a:rPr lang="en-US" dirty="0" smtClean="0"/>
            <a:t>SQL injection is still quite common</a:t>
          </a:r>
        </a:p>
      </dgm:t>
    </dgm:pt>
    <dgm:pt modelId="{2DE9E5FD-C3D4-45A4-90E7-26E4F916A864}" type="parTrans" cxnId="{D20E1A15-D063-4155-8E93-9195E58CBAC9}">
      <dgm:prSet/>
      <dgm:spPr/>
      <dgm:t>
        <a:bodyPr/>
        <a:lstStyle/>
        <a:p>
          <a:endParaRPr lang="en-US"/>
        </a:p>
      </dgm:t>
    </dgm:pt>
    <dgm:pt modelId="{82540F70-7CA1-4A14-A27C-35E850D28450}" type="sibTrans" cxnId="{D20E1A15-D063-4155-8E93-9195E58CBAC9}">
      <dgm:prSet/>
      <dgm:spPr/>
      <dgm:t>
        <a:bodyPr/>
        <a:lstStyle/>
        <a:p>
          <a:endParaRPr lang="en-US"/>
        </a:p>
      </dgm:t>
    </dgm:pt>
    <dgm:pt modelId="{3E4EAAEA-2E0C-46DE-B4FA-3BEF73B617D9}">
      <dgm:prSet/>
      <dgm:spPr/>
      <dgm:t>
        <a:bodyPr/>
        <a:lstStyle/>
        <a:p>
          <a:r>
            <a:rPr lang="en-US" dirty="0" smtClean="0"/>
            <a:t>Many applications still susceptible (really don’t know why)</a:t>
          </a:r>
        </a:p>
      </dgm:t>
    </dgm:pt>
    <dgm:pt modelId="{9EB4B81D-D038-4345-B636-720F97410527}" type="parTrans" cxnId="{D815515C-341A-4E9A-9611-0370D6336FF5}">
      <dgm:prSet/>
      <dgm:spPr/>
      <dgm:t>
        <a:bodyPr/>
        <a:lstStyle/>
        <a:p>
          <a:endParaRPr lang="en-US"/>
        </a:p>
      </dgm:t>
    </dgm:pt>
    <dgm:pt modelId="{EF2082B3-305D-4135-AB3D-632355FB77D0}" type="sibTrans" cxnId="{D815515C-341A-4E9A-9611-0370D6336FF5}">
      <dgm:prSet/>
      <dgm:spPr/>
      <dgm:t>
        <a:bodyPr/>
        <a:lstStyle/>
        <a:p>
          <a:endParaRPr lang="en-US"/>
        </a:p>
      </dgm:t>
    </dgm:pt>
    <dgm:pt modelId="{A596B207-0522-4ADA-A9E3-7EF89B4825A0}">
      <dgm:prSet/>
      <dgm:spPr/>
      <dgm:t>
        <a:bodyPr/>
        <a:lstStyle/>
        <a:p>
          <a:r>
            <a:rPr lang="en-US" dirty="0" smtClean="0"/>
            <a:t>Even though it’s usually very simple to avoid</a:t>
          </a:r>
        </a:p>
      </dgm:t>
    </dgm:pt>
    <dgm:pt modelId="{99934F61-AAE9-405D-B0F6-76DA81F27FCC}" type="parTrans" cxnId="{3A34C370-07A3-4183-B37A-3184FB49CB1F}">
      <dgm:prSet/>
      <dgm:spPr/>
      <dgm:t>
        <a:bodyPr/>
        <a:lstStyle/>
        <a:p>
          <a:endParaRPr lang="en-US"/>
        </a:p>
      </dgm:t>
    </dgm:pt>
    <dgm:pt modelId="{BD114494-21FD-4F03-B9B9-E909F1E5C071}" type="sibTrans" cxnId="{3A34C370-07A3-4183-B37A-3184FB49CB1F}">
      <dgm:prSet/>
      <dgm:spPr/>
      <dgm:t>
        <a:bodyPr/>
        <a:lstStyle/>
        <a:p>
          <a:endParaRPr lang="en-US"/>
        </a:p>
      </dgm:t>
    </dgm:pt>
    <dgm:pt modelId="{781BE36B-AADC-4B24-834B-0FB2CF8DCBEF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6C531D8D-99D4-4AD5-8BD3-F48481A1D264}" type="parTrans" cxnId="{8E57B91B-D0D8-4F25-A585-EB3FCB2D907B}">
      <dgm:prSet/>
      <dgm:spPr/>
      <dgm:t>
        <a:bodyPr/>
        <a:lstStyle/>
        <a:p>
          <a:endParaRPr lang="en-US"/>
        </a:p>
      </dgm:t>
    </dgm:pt>
    <dgm:pt modelId="{0C04F30F-763A-4A77-B947-CD91FF2A0CE5}" type="sibTrans" cxnId="{8E57B91B-D0D8-4F25-A585-EB3FCB2D907B}">
      <dgm:prSet/>
      <dgm:spPr/>
      <dgm:t>
        <a:bodyPr/>
        <a:lstStyle/>
        <a:p>
          <a:endParaRPr lang="en-US"/>
        </a:p>
      </dgm:t>
    </dgm:pt>
    <dgm:pt modelId="{BEB6EBA1-F114-4901-A13B-E8FCA025F852}">
      <dgm:prSet/>
      <dgm:spPr/>
      <dgm:t>
        <a:bodyPr/>
        <a:lstStyle/>
        <a:p>
          <a:r>
            <a:rPr lang="en-US" dirty="0" smtClean="0"/>
            <a:t>Usually severe. Entire database can usually be read or modified</a:t>
          </a:r>
        </a:p>
      </dgm:t>
    </dgm:pt>
    <dgm:pt modelId="{276ADC36-6201-48F4-B99F-7913A0512864}" type="parTrans" cxnId="{BAE46533-0D9B-4ED7-A132-97B901ED0AD4}">
      <dgm:prSet/>
      <dgm:spPr/>
      <dgm:t>
        <a:bodyPr/>
        <a:lstStyle/>
        <a:p>
          <a:endParaRPr lang="en-US"/>
        </a:p>
      </dgm:t>
    </dgm:pt>
    <dgm:pt modelId="{5CF0CBD5-20FA-451D-8C82-7B8FCBCFD729}" type="sibTrans" cxnId="{BAE46533-0D9B-4ED7-A132-97B901ED0AD4}">
      <dgm:prSet/>
      <dgm:spPr/>
      <dgm:t>
        <a:bodyPr/>
        <a:lstStyle/>
        <a:p>
          <a:endParaRPr lang="en-US"/>
        </a:p>
      </dgm:t>
    </dgm:pt>
    <dgm:pt modelId="{164AAB2F-D41A-4F06-9218-FF2D004DD39F}">
      <dgm:prSet/>
      <dgm:spPr/>
      <dgm:t>
        <a:bodyPr/>
        <a:lstStyle/>
        <a:p>
          <a:r>
            <a:rPr lang="en-US" dirty="0" smtClean="0"/>
            <a:t>May also allow full database schema, or account access, or even OS level access</a:t>
          </a:r>
        </a:p>
      </dgm:t>
    </dgm:pt>
    <dgm:pt modelId="{2D79F28F-7EAD-403F-B751-FF8E3A4E5F80}" type="parTrans" cxnId="{F5C87CFC-4E66-441E-85A0-E13DA0EFE2A3}">
      <dgm:prSet/>
      <dgm:spPr/>
      <dgm:t>
        <a:bodyPr/>
        <a:lstStyle/>
        <a:p>
          <a:endParaRPr lang="en-US"/>
        </a:p>
      </dgm:t>
    </dgm:pt>
    <dgm:pt modelId="{F9474BB1-30D9-4FEB-B450-11D4CD383765}" type="sibTrans" cxnId="{F5C87CFC-4E66-441E-85A0-E13DA0EFE2A3}">
      <dgm:prSet/>
      <dgm:spPr/>
      <dgm:t>
        <a:bodyPr/>
        <a:lstStyle/>
        <a:p>
          <a:endParaRPr lang="en-US"/>
        </a:p>
      </dgm:t>
    </dgm:pt>
    <dgm:pt modelId="{ED51FC07-6CC9-4290-A56B-6422F1B8682A}" type="pres">
      <dgm:prSet presAssocID="{35876F7C-E241-41EF-9B9B-57321D7CECD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70B5B-ADB8-47ED-A541-EA75EBA4279B}" type="pres">
      <dgm:prSet presAssocID="{0937EA3F-F180-4E4A-A61C-82485C2DF7E1}" presName="parentLin" presStyleCnt="0"/>
      <dgm:spPr/>
      <dgm:t>
        <a:bodyPr/>
        <a:lstStyle/>
        <a:p>
          <a:endParaRPr lang="en-GB"/>
        </a:p>
      </dgm:t>
    </dgm:pt>
    <dgm:pt modelId="{54D29B3C-133A-4CBB-820E-3EE75E0EF89A}" type="pres">
      <dgm:prSet presAssocID="{0937EA3F-F180-4E4A-A61C-82485C2DF7E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4FB6206-372C-425F-9829-D5D30F9CA07E}" type="pres">
      <dgm:prSet presAssocID="{0937EA3F-F180-4E4A-A61C-82485C2DF7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DDA2-CAC5-4781-9255-24EDA28F1246}" type="pres">
      <dgm:prSet presAssocID="{0937EA3F-F180-4E4A-A61C-82485C2DF7E1}" presName="negativeSpace" presStyleCnt="0"/>
      <dgm:spPr/>
      <dgm:t>
        <a:bodyPr/>
        <a:lstStyle/>
        <a:p>
          <a:endParaRPr lang="en-GB"/>
        </a:p>
      </dgm:t>
    </dgm:pt>
    <dgm:pt modelId="{A659F99F-B4F5-4C58-A467-AD73CAE6EC61}" type="pres">
      <dgm:prSet presAssocID="{0937EA3F-F180-4E4A-A61C-82485C2DF7E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B98B2-4ABA-41B2-A9C3-1CFC48CF4FB8}" type="pres">
      <dgm:prSet presAssocID="{FAB9B14C-FAC9-46E2-A8D4-890897F29FAF}" presName="spaceBetweenRectangles" presStyleCnt="0"/>
      <dgm:spPr/>
      <dgm:t>
        <a:bodyPr/>
        <a:lstStyle/>
        <a:p>
          <a:endParaRPr lang="en-GB"/>
        </a:p>
      </dgm:t>
    </dgm:pt>
    <dgm:pt modelId="{79CA41A5-D452-46A5-BA3C-EB41A65943B2}" type="pres">
      <dgm:prSet presAssocID="{CF1E9FBC-E61E-4864-A78E-83EE28250D6A}" presName="parentLin" presStyleCnt="0"/>
      <dgm:spPr/>
      <dgm:t>
        <a:bodyPr/>
        <a:lstStyle/>
        <a:p>
          <a:endParaRPr lang="en-GB"/>
        </a:p>
      </dgm:t>
    </dgm:pt>
    <dgm:pt modelId="{C6C9BE28-145F-4B04-93D8-98E5CE4E3D86}" type="pres">
      <dgm:prSet presAssocID="{CF1E9FBC-E61E-4864-A78E-83EE28250D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8EF5B30-57B1-4A5F-9D1B-2F632ADB504A}" type="pres">
      <dgm:prSet presAssocID="{CF1E9FBC-E61E-4864-A78E-83EE28250D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418C4-7345-46E0-8D8E-E72F2581E75A}" type="pres">
      <dgm:prSet presAssocID="{CF1E9FBC-E61E-4864-A78E-83EE28250D6A}" presName="negativeSpace" presStyleCnt="0"/>
      <dgm:spPr/>
      <dgm:t>
        <a:bodyPr/>
        <a:lstStyle/>
        <a:p>
          <a:endParaRPr lang="en-GB"/>
        </a:p>
      </dgm:t>
    </dgm:pt>
    <dgm:pt modelId="{04799F29-2223-4CE7-9075-60D9BACB9C11}" type="pres">
      <dgm:prSet presAssocID="{CF1E9FBC-E61E-4864-A78E-83EE28250D6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FEE3B-6B90-4200-9361-CFF3620AB436}" type="pres">
      <dgm:prSet presAssocID="{D735FCAD-9664-49E9-94B1-577FD69E5332}" presName="spaceBetweenRectangles" presStyleCnt="0"/>
      <dgm:spPr/>
      <dgm:t>
        <a:bodyPr/>
        <a:lstStyle/>
        <a:p>
          <a:endParaRPr lang="en-GB"/>
        </a:p>
      </dgm:t>
    </dgm:pt>
    <dgm:pt modelId="{FCF5F922-65D2-40AE-BE6A-8FF01EA58B3B}" type="pres">
      <dgm:prSet presAssocID="{A5172356-56F0-4263-B3A7-08F8D2E5DBC4}" presName="parentLin" presStyleCnt="0"/>
      <dgm:spPr/>
      <dgm:t>
        <a:bodyPr/>
        <a:lstStyle/>
        <a:p>
          <a:endParaRPr lang="en-GB"/>
        </a:p>
      </dgm:t>
    </dgm:pt>
    <dgm:pt modelId="{13E044E7-7A4D-4796-9615-2214503E13A6}" type="pres">
      <dgm:prSet presAssocID="{A5172356-56F0-4263-B3A7-08F8D2E5DBC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840093C-7916-46CF-BB35-A305A6DBEF8B}" type="pres">
      <dgm:prSet presAssocID="{A5172356-56F0-4263-B3A7-08F8D2E5DB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60AF8-63B0-45D7-A38A-43E1B00DDECF}" type="pres">
      <dgm:prSet presAssocID="{A5172356-56F0-4263-B3A7-08F8D2E5DBC4}" presName="negativeSpace" presStyleCnt="0"/>
      <dgm:spPr/>
      <dgm:t>
        <a:bodyPr/>
        <a:lstStyle/>
        <a:p>
          <a:endParaRPr lang="en-GB"/>
        </a:p>
      </dgm:t>
    </dgm:pt>
    <dgm:pt modelId="{1A5563CE-4F3E-4F63-BBD4-35F1C512B2C7}" type="pres">
      <dgm:prSet presAssocID="{A5172356-56F0-4263-B3A7-08F8D2E5DBC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5168-2FC8-4417-80E0-58A128CA228F}" type="pres">
      <dgm:prSet presAssocID="{82540F70-7CA1-4A14-A27C-35E850D28450}" presName="spaceBetweenRectangles" presStyleCnt="0"/>
      <dgm:spPr/>
      <dgm:t>
        <a:bodyPr/>
        <a:lstStyle/>
        <a:p>
          <a:endParaRPr lang="en-GB"/>
        </a:p>
      </dgm:t>
    </dgm:pt>
    <dgm:pt modelId="{4D5C0A69-CE03-4CDB-B195-ADA01AB3EB99}" type="pres">
      <dgm:prSet presAssocID="{781BE36B-AADC-4B24-834B-0FB2CF8DCBEF}" presName="parentLin" presStyleCnt="0"/>
      <dgm:spPr/>
      <dgm:t>
        <a:bodyPr/>
        <a:lstStyle/>
        <a:p>
          <a:endParaRPr lang="en-GB"/>
        </a:p>
      </dgm:t>
    </dgm:pt>
    <dgm:pt modelId="{DEDBFBE8-790A-45C7-94F7-2D02D4C74066}" type="pres">
      <dgm:prSet presAssocID="{781BE36B-AADC-4B24-834B-0FB2CF8DCBE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EDA3725-04A2-4FC9-8283-13D3C50CCEFE}" type="pres">
      <dgm:prSet presAssocID="{781BE36B-AADC-4B24-834B-0FB2CF8DCB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4A281-543A-43C3-8919-B4E4033D3B89}" type="pres">
      <dgm:prSet presAssocID="{781BE36B-AADC-4B24-834B-0FB2CF8DCBEF}" presName="negativeSpace" presStyleCnt="0"/>
      <dgm:spPr/>
      <dgm:t>
        <a:bodyPr/>
        <a:lstStyle/>
        <a:p>
          <a:endParaRPr lang="en-GB"/>
        </a:p>
      </dgm:t>
    </dgm:pt>
    <dgm:pt modelId="{2CE58D8E-C49B-4FDE-8004-E0949DB9DFE4}" type="pres">
      <dgm:prSet presAssocID="{781BE36B-AADC-4B24-834B-0FB2CF8DCBE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7CB017-9119-4B03-AAC7-C9E8EDA62A09}" srcId="{35876F7C-E241-41EF-9B9B-57321D7CECDB}" destId="{0937EA3F-F180-4E4A-A61C-82485C2DF7E1}" srcOrd="0" destOrd="0" parTransId="{72E00A95-27F6-41C1-8C5D-6C65204BB3C5}" sibTransId="{FAB9B14C-FAC9-46E2-A8D4-890897F29FAF}"/>
    <dgm:cxn modelId="{8E57B91B-D0D8-4F25-A585-EB3FCB2D907B}" srcId="{35876F7C-E241-41EF-9B9B-57321D7CECDB}" destId="{781BE36B-AADC-4B24-834B-0FB2CF8DCBEF}" srcOrd="3" destOrd="0" parTransId="{6C531D8D-99D4-4AD5-8BD3-F48481A1D264}" sibTransId="{0C04F30F-763A-4A77-B947-CD91FF2A0CE5}"/>
    <dgm:cxn modelId="{D20E1A15-D063-4155-8E93-9195E58CBAC9}" srcId="{35876F7C-E241-41EF-9B9B-57321D7CECDB}" destId="{A5172356-56F0-4263-B3A7-08F8D2E5DBC4}" srcOrd="2" destOrd="0" parTransId="{2DE9E5FD-C3D4-45A4-90E7-26E4F916A864}" sibTransId="{82540F70-7CA1-4A14-A27C-35E850D28450}"/>
    <dgm:cxn modelId="{3113B3D4-08EB-430D-9C97-B8183E6800A5}" type="presOf" srcId="{A5172356-56F0-4263-B3A7-08F8D2E5DBC4}" destId="{13E044E7-7A4D-4796-9615-2214503E13A6}" srcOrd="0" destOrd="0" presId="urn:microsoft.com/office/officeart/2005/8/layout/list1"/>
    <dgm:cxn modelId="{856A73F5-BA30-4AB3-9E3F-6891C43F4EA1}" srcId="{35876F7C-E241-41EF-9B9B-57321D7CECDB}" destId="{CF1E9FBC-E61E-4864-A78E-83EE28250D6A}" srcOrd="1" destOrd="0" parTransId="{8B1B7235-990B-4F53-94F0-72B3BB6F8B4A}" sibTransId="{D735FCAD-9664-49E9-94B1-577FD69E5332}"/>
    <dgm:cxn modelId="{F5C87CFC-4E66-441E-85A0-E13DA0EFE2A3}" srcId="{781BE36B-AADC-4B24-834B-0FB2CF8DCBEF}" destId="{164AAB2F-D41A-4F06-9218-FF2D004DD39F}" srcOrd="1" destOrd="0" parTransId="{2D79F28F-7EAD-403F-B751-FF8E3A4E5F80}" sibTransId="{F9474BB1-30D9-4FEB-B450-11D4CD383765}"/>
    <dgm:cxn modelId="{3A34C370-07A3-4183-B37A-3184FB49CB1F}" srcId="{A5172356-56F0-4263-B3A7-08F8D2E5DBC4}" destId="{A596B207-0522-4ADA-A9E3-7EF89B4825A0}" srcOrd="1" destOrd="0" parTransId="{99934F61-AAE9-405D-B0F6-76DA81F27FCC}" sibTransId="{BD114494-21FD-4F03-B9B9-E909F1E5C071}"/>
    <dgm:cxn modelId="{851F00EA-F60C-4FEB-BDEB-350CE720FAA9}" srcId="{CF1E9FBC-E61E-4864-A78E-83EE28250D6A}" destId="{1A87584A-77BB-4D3C-BAB7-A2DD64CDD0DC}" srcOrd="1" destOrd="0" parTransId="{47398738-6D15-4A9A-89A2-A229EC47C997}" sibTransId="{E4ED12E3-4A5C-4820-B7A4-E2B16A78C24B}"/>
    <dgm:cxn modelId="{EFBFAF49-D0C7-425F-84E8-DE01EBCA2355}" type="presOf" srcId="{5C3B5A1D-62FD-44EE-959E-C4286B76AB69}" destId="{A659F99F-B4F5-4C58-A467-AD73CAE6EC61}" srcOrd="0" destOrd="0" presId="urn:microsoft.com/office/officeart/2005/8/layout/list1"/>
    <dgm:cxn modelId="{49BA4FD7-06D6-4818-8AF9-FDC1D31B6FF9}" type="presOf" srcId="{0937EA3F-F180-4E4A-A61C-82485C2DF7E1}" destId="{54D29B3C-133A-4CBB-820E-3EE75E0EF89A}" srcOrd="0" destOrd="0" presId="urn:microsoft.com/office/officeart/2005/8/layout/list1"/>
    <dgm:cxn modelId="{D0493514-1C0B-451C-8B3C-07517E08880A}" type="presOf" srcId="{164AAB2F-D41A-4F06-9218-FF2D004DD39F}" destId="{2CE58D8E-C49B-4FDE-8004-E0949DB9DFE4}" srcOrd="0" destOrd="1" presId="urn:microsoft.com/office/officeart/2005/8/layout/list1"/>
    <dgm:cxn modelId="{89FF61D1-A7E9-45A3-BAD5-9E8AC46C5003}" srcId="{CF1E9FBC-E61E-4864-A78E-83EE28250D6A}" destId="{076FAF60-C9A8-409E-B575-30262A011165}" srcOrd="0" destOrd="0" parTransId="{EF8F5DC3-2707-4B08-B792-11FEA7979169}" sibTransId="{DB9574D7-B47E-44FD-9360-FBAECCE33553}"/>
    <dgm:cxn modelId="{149FFF88-1819-4F7B-9480-9B2ED5A9BEDB}" type="presOf" srcId="{781BE36B-AADC-4B24-834B-0FB2CF8DCBEF}" destId="{DEDBFBE8-790A-45C7-94F7-2D02D4C74066}" srcOrd="0" destOrd="0" presId="urn:microsoft.com/office/officeart/2005/8/layout/list1"/>
    <dgm:cxn modelId="{BAE46533-0D9B-4ED7-A132-97B901ED0AD4}" srcId="{781BE36B-AADC-4B24-834B-0FB2CF8DCBEF}" destId="{BEB6EBA1-F114-4901-A13B-E8FCA025F852}" srcOrd="0" destOrd="0" parTransId="{276ADC36-6201-48F4-B99F-7913A0512864}" sibTransId="{5CF0CBD5-20FA-451D-8C82-7B8FCBCFD729}"/>
    <dgm:cxn modelId="{119C93D2-F9D7-488E-B0EF-2ED122A53968}" type="presOf" srcId="{A5172356-56F0-4263-B3A7-08F8D2E5DBC4}" destId="{A840093C-7916-46CF-BB35-A305A6DBEF8B}" srcOrd="1" destOrd="0" presId="urn:microsoft.com/office/officeart/2005/8/layout/list1"/>
    <dgm:cxn modelId="{1DFC77DD-ABCB-4A9C-B9CF-332442F34733}" type="presOf" srcId="{CF1E9FBC-E61E-4864-A78E-83EE28250D6A}" destId="{C6C9BE28-145F-4B04-93D8-98E5CE4E3D86}" srcOrd="0" destOrd="0" presId="urn:microsoft.com/office/officeart/2005/8/layout/list1"/>
    <dgm:cxn modelId="{193CABD6-5FB5-4A36-AB46-AC3848042FA8}" type="presOf" srcId="{35876F7C-E241-41EF-9B9B-57321D7CECDB}" destId="{ED51FC07-6CC9-4290-A56B-6422F1B8682A}" srcOrd="0" destOrd="0" presId="urn:microsoft.com/office/officeart/2005/8/layout/list1"/>
    <dgm:cxn modelId="{8CD49CC2-E8EE-4E39-ADE3-F8053D7E940B}" type="presOf" srcId="{3E4EAAEA-2E0C-46DE-B4FA-3BEF73B617D9}" destId="{1A5563CE-4F3E-4F63-BBD4-35F1C512B2C7}" srcOrd="0" destOrd="0" presId="urn:microsoft.com/office/officeart/2005/8/layout/list1"/>
    <dgm:cxn modelId="{13FF494B-E9E2-4335-9241-CF727F968585}" type="presOf" srcId="{CF1E9FBC-E61E-4864-A78E-83EE28250D6A}" destId="{68EF5B30-57B1-4A5F-9D1B-2F632ADB504A}" srcOrd="1" destOrd="0" presId="urn:microsoft.com/office/officeart/2005/8/layout/list1"/>
    <dgm:cxn modelId="{70C1A6F1-1C37-4859-BCCC-97434C26E1BA}" srcId="{0937EA3F-F180-4E4A-A61C-82485C2DF7E1}" destId="{5C3B5A1D-62FD-44EE-959E-C4286B76AB69}" srcOrd="0" destOrd="0" parTransId="{BC43ADA6-FB32-4FEF-AA85-7C294B8CB060}" sibTransId="{7F244656-2FE7-4007-81B3-4C3338C4CEA3}"/>
    <dgm:cxn modelId="{15B9146B-B8FC-4D05-B44C-CFB43E9BAC9E}" type="presOf" srcId="{781BE36B-AADC-4B24-834B-0FB2CF8DCBEF}" destId="{6EDA3725-04A2-4FC9-8283-13D3C50CCEFE}" srcOrd="1" destOrd="0" presId="urn:microsoft.com/office/officeart/2005/8/layout/list1"/>
    <dgm:cxn modelId="{DE5B0947-CDA2-47FC-ABC3-BC38A5911FBF}" type="presOf" srcId="{0937EA3F-F180-4E4A-A61C-82485C2DF7E1}" destId="{94FB6206-372C-425F-9829-D5D30F9CA07E}" srcOrd="1" destOrd="0" presId="urn:microsoft.com/office/officeart/2005/8/layout/list1"/>
    <dgm:cxn modelId="{16CCF2B1-966D-4A3C-B668-1D597D45CCB3}" type="presOf" srcId="{A596B207-0522-4ADA-A9E3-7EF89B4825A0}" destId="{1A5563CE-4F3E-4F63-BBD4-35F1C512B2C7}" srcOrd="0" destOrd="1" presId="urn:microsoft.com/office/officeart/2005/8/layout/list1"/>
    <dgm:cxn modelId="{7CE8F4C6-D2F5-4103-8FBA-84968A1A6204}" type="presOf" srcId="{1A87584A-77BB-4D3C-BAB7-A2DD64CDD0DC}" destId="{04799F29-2223-4CE7-9075-60D9BACB9C11}" srcOrd="0" destOrd="1" presId="urn:microsoft.com/office/officeart/2005/8/layout/list1"/>
    <dgm:cxn modelId="{D815515C-341A-4E9A-9611-0370D6336FF5}" srcId="{A5172356-56F0-4263-B3A7-08F8D2E5DBC4}" destId="{3E4EAAEA-2E0C-46DE-B4FA-3BEF73B617D9}" srcOrd="0" destOrd="0" parTransId="{9EB4B81D-D038-4345-B636-720F97410527}" sibTransId="{EF2082B3-305D-4135-AB3D-632355FB77D0}"/>
    <dgm:cxn modelId="{B93654F9-3AD0-49C4-8E38-694855CCC04C}" type="presOf" srcId="{076FAF60-C9A8-409E-B575-30262A011165}" destId="{04799F29-2223-4CE7-9075-60D9BACB9C11}" srcOrd="0" destOrd="0" presId="urn:microsoft.com/office/officeart/2005/8/layout/list1"/>
    <dgm:cxn modelId="{D126EB5D-7573-433B-8E54-EA1281242CFC}" type="presOf" srcId="{BEB6EBA1-F114-4901-A13B-E8FCA025F852}" destId="{2CE58D8E-C49B-4FDE-8004-E0949DB9DFE4}" srcOrd="0" destOrd="0" presId="urn:microsoft.com/office/officeart/2005/8/layout/list1"/>
    <dgm:cxn modelId="{50E93760-A197-4917-A6A1-E8EE5F017D84}" type="presParOf" srcId="{ED51FC07-6CC9-4290-A56B-6422F1B8682A}" destId="{29F70B5B-ADB8-47ED-A541-EA75EBA4279B}" srcOrd="0" destOrd="0" presId="urn:microsoft.com/office/officeart/2005/8/layout/list1"/>
    <dgm:cxn modelId="{123B22BE-29C1-4708-B121-F6778C17E824}" type="presParOf" srcId="{29F70B5B-ADB8-47ED-A541-EA75EBA4279B}" destId="{54D29B3C-133A-4CBB-820E-3EE75E0EF89A}" srcOrd="0" destOrd="0" presId="urn:microsoft.com/office/officeart/2005/8/layout/list1"/>
    <dgm:cxn modelId="{0EDE5FDE-1010-422D-946E-63728CAC545D}" type="presParOf" srcId="{29F70B5B-ADB8-47ED-A541-EA75EBA4279B}" destId="{94FB6206-372C-425F-9829-D5D30F9CA07E}" srcOrd="1" destOrd="0" presId="urn:microsoft.com/office/officeart/2005/8/layout/list1"/>
    <dgm:cxn modelId="{081378EC-B2CC-443A-8836-4D7C213434A9}" type="presParOf" srcId="{ED51FC07-6CC9-4290-A56B-6422F1B8682A}" destId="{3FC6DDA2-CAC5-4781-9255-24EDA28F1246}" srcOrd="1" destOrd="0" presId="urn:microsoft.com/office/officeart/2005/8/layout/list1"/>
    <dgm:cxn modelId="{013AA6A4-6590-40EF-A356-5B19B79ECAB8}" type="presParOf" srcId="{ED51FC07-6CC9-4290-A56B-6422F1B8682A}" destId="{A659F99F-B4F5-4C58-A467-AD73CAE6EC61}" srcOrd="2" destOrd="0" presId="urn:microsoft.com/office/officeart/2005/8/layout/list1"/>
    <dgm:cxn modelId="{310BC1C6-44B9-4048-AF5E-4DA7F6DC76AE}" type="presParOf" srcId="{ED51FC07-6CC9-4290-A56B-6422F1B8682A}" destId="{3F0B98B2-4ABA-41B2-A9C3-1CFC48CF4FB8}" srcOrd="3" destOrd="0" presId="urn:microsoft.com/office/officeart/2005/8/layout/list1"/>
    <dgm:cxn modelId="{9DC4E239-1EC9-4FBC-844B-282FBBDEF3C7}" type="presParOf" srcId="{ED51FC07-6CC9-4290-A56B-6422F1B8682A}" destId="{79CA41A5-D452-46A5-BA3C-EB41A65943B2}" srcOrd="4" destOrd="0" presId="urn:microsoft.com/office/officeart/2005/8/layout/list1"/>
    <dgm:cxn modelId="{36A976F3-D334-4073-BF6F-E83E44B4C61D}" type="presParOf" srcId="{79CA41A5-D452-46A5-BA3C-EB41A65943B2}" destId="{C6C9BE28-145F-4B04-93D8-98E5CE4E3D86}" srcOrd="0" destOrd="0" presId="urn:microsoft.com/office/officeart/2005/8/layout/list1"/>
    <dgm:cxn modelId="{9DD7EE81-FBE2-45CC-9D7B-0072F43639B4}" type="presParOf" srcId="{79CA41A5-D452-46A5-BA3C-EB41A65943B2}" destId="{68EF5B30-57B1-4A5F-9D1B-2F632ADB504A}" srcOrd="1" destOrd="0" presId="urn:microsoft.com/office/officeart/2005/8/layout/list1"/>
    <dgm:cxn modelId="{387F00C0-EDB5-493B-A670-D00F4D10C539}" type="presParOf" srcId="{ED51FC07-6CC9-4290-A56B-6422F1B8682A}" destId="{213418C4-7345-46E0-8D8E-E72F2581E75A}" srcOrd="5" destOrd="0" presId="urn:microsoft.com/office/officeart/2005/8/layout/list1"/>
    <dgm:cxn modelId="{59D68D7B-B917-4530-9081-D346AB090FD4}" type="presParOf" srcId="{ED51FC07-6CC9-4290-A56B-6422F1B8682A}" destId="{04799F29-2223-4CE7-9075-60D9BACB9C11}" srcOrd="6" destOrd="0" presId="urn:microsoft.com/office/officeart/2005/8/layout/list1"/>
    <dgm:cxn modelId="{34B0165C-ADB5-4076-BB5C-48C7E881508A}" type="presParOf" srcId="{ED51FC07-6CC9-4290-A56B-6422F1B8682A}" destId="{2F9FEE3B-6B90-4200-9361-CFF3620AB436}" srcOrd="7" destOrd="0" presId="urn:microsoft.com/office/officeart/2005/8/layout/list1"/>
    <dgm:cxn modelId="{7B95438F-25DD-45CB-A21C-9E91250724E0}" type="presParOf" srcId="{ED51FC07-6CC9-4290-A56B-6422F1B8682A}" destId="{FCF5F922-65D2-40AE-BE6A-8FF01EA58B3B}" srcOrd="8" destOrd="0" presId="urn:microsoft.com/office/officeart/2005/8/layout/list1"/>
    <dgm:cxn modelId="{2783E7F9-153E-4828-B663-9E987BD6F9DD}" type="presParOf" srcId="{FCF5F922-65D2-40AE-BE6A-8FF01EA58B3B}" destId="{13E044E7-7A4D-4796-9615-2214503E13A6}" srcOrd="0" destOrd="0" presId="urn:microsoft.com/office/officeart/2005/8/layout/list1"/>
    <dgm:cxn modelId="{86464E7A-895C-4FBD-8920-5C97DFEC612D}" type="presParOf" srcId="{FCF5F922-65D2-40AE-BE6A-8FF01EA58B3B}" destId="{A840093C-7916-46CF-BB35-A305A6DBEF8B}" srcOrd="1" destOrd="0" presId="urn:microsoft.com/office/officeart/2005/8/layout/list1"/>
    <dgm:cxn modelId="{52F54BA3-2FD1-4997-AFDE-3DCD11EB7749}" type="presParOf" srcId="{ED51FC07-6CC9-4290-A56B-6422F1B8682A}" destId="{05960AF8-63B0-45D7-A38A-43E1B00DDECF}" srcOrd="9" destOrd="0" presId="urn:microsoft.com/office/officeart/2005/8/layout/list1"/>
    <dgm:cxn modelId="{28E53B63-D76E-4738-AF72-E3BE27C6818C}" type="presParOf" srcId="{ED51FC07-6CC9-4290-A56B-6422F1B8682A}" destId="{1A5563CE-4F3E-4F63-BBD4-35F1C512B2C7}" srcOrd="10" destOrd="0" presId="urn:microsoft.com/office/officeart/2005/8/layout/list1"/>
    <dgm:cxn modelId="{27426D22-E6A2-48E6-8A2E-EF2108D6EBEA}" type="presParOf" srcId="{ED51FC07-6CC9-4290-A56B-6422F1B8682A}" destId="{41BA5168-2FC8-4417-80E0-58A128CA228F}" srcOrd="11" destOrd="0" presId="urn:microsoft.com/office/officeart/2005/8/layout/list1"/>
    <dgm:cxn modelId="{1231BF4E-82F0-4B37-AB29-ED3D145D54EF}" type="presParOf" srcId="{ED51FC07-6CC9-4290-A56B-6422F1B8682A}" destId="{4D5C0A69-CE03-4CDB-B195-ADA01AB3EB99}" srcOrd="12" destOrd="0" presId="urn:microsoft.com/office/officeart/2005/8/layout/list1"/>
    <dgm:cxn modelId="{089C4578-7B05-4A57-9D21-8F083E037CC9}" type="presParOf" srcId="{4D5C0A69-CE03-4CDB-B195-ADA01AB3EB99}" destId="{DEDBFBE8-790A-45C7-94F7-2D02D4C74066}" srcOrd="0" destOrd="0" presId="urn:microsoft.com/office/officeart/2005/8/layout/list1"/>
    <dgm:cxn modelId="{5E470937-0451-446B-A48F-FE1353C463FE}" type="presParOf" srcId="{4D5C0A69-CE03-4CDB-B195-ADA01AB3EB99}" destId="{6EDA3725-04A2-4FC9-8283-13D3C50CCEFE}" srcOrd="1" destOrd="0" presId="urn:microsoft.com/office/officeart/2005/8/layout/list1"/>
    <dgm:cxn modelId="{4B1BFC04-6E19-4D7F-9AEF-D04C881104AA}" type="presParOf" srcId="{ED51FC07-6CC9-4290-A56B-6422F1B8682A}" destId="{19C4A281-543A-43C3-8919-B4E4033D3B89}" srcOrd="13" destOrd="0" presId="urn:microsoft.com/office/officeart/2005/8/layout/list1"/>
    <dgm:cxn modelId="{30C42B41-7661-4F1A-B70B-BFC69E754E5D}" type="presParOf" srcId="{ED51FC07-6CC9-4290-A56B-6422F1B8682A}" destId="{2CE58D8E-C49B-4FDE-8004-E0949DB9DF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B02772-C1F9-44A8-B489-9FD1459DFC1E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6C3245A-F7FC-4B67-9169-B1F558B84EAA}">
      <dgm:prSet phldrT="[Text]"/>
      <dgm:spPr/>
      <dgm:t>
        <a:bodyPr/>
        <a:lstStyle/>
        <a:p>
          <a:r>
            <a:rPr lang="en-US" dirty="0" smtClean="0"/>
            <a:t>HTTP is a “stateless” protocol</a:t>
          </a:r>
          <a:endParaRPr lang="en-US" dirty="0"/>
        </a:p>
      </dgm:t>
    </dgm:pt>
    <dgm:pt modelId="{BD4D8590-9BE4-48C0-986F-B4680D03DE57}" type="parTrans" cxnId="{BEA1A8FD-DCD7-4F92-AD6B-3474245A1831}">
      <dgm:prSet/>
      <dgm:spPr/>
      <dgm:t>
        <a:bodyPr/>
        <a:lstStyle/>
        <a:p>
          <a:endParaRPr lang="en-US"/>
        </a:p>
      </dgm:t>
    </dgm:pt>
    <dgm:pt modelId="{3B5E5F56-615A-4BE2-9604-A0A8E018FC73}" type="sibTrans" cxnId="{BEA1A8FD-DCD7-4F92-AD6B-3474245A1831}">
      <dgm:prSet/>
      <dgm:spPr/>
      <dgm:t>
        <a:bodyPr/>
        <a:lstStyle/>
        <a:p>
          <a:endParaRPr lang="en-US"/>
        </a:p>
      </dgm:t>
    </dgm:pt>
    <dgm:pt modelId="{31E58432-AF4D-4379-9488-DF87DFE6E298}">
      <dgm:prSet/>
      <dgm:spPr/>
      <dgm:t>
        <a:bodyPr/>
        <a:lstStyle/>
        <a:p>
          <a:r>
            <a:rPr lang="en-US" dirty="0" smtClean="0"/>
            <a:t>Means credentials have to go with every request</a:t>
          </a:r>
        </a:p>
      </dgm:t>
    </dgm:pt>
    <dgm:pt modelId="{6AC3BD83-0619-4726-8AB4-13FD1CAA0A0B}" type="parTrans" cxnId="{8B2DCE92-DEC2-4109-A741-C00B3E73F8D4}">
      <dgm:prSet/>
      <dgm:spPr/>
      <dgm:t>
        <a:bodyPr/>
        <a:lstStyle/>
        <a:p>
          <a:endParaRPr lang="en-US"/>
        </a:p>
      </dgm:t>
    </dgm:pt>
    <dgm:pt modelId="{31EFB07F-8AB0-4491-A503-6D598D6A726C}" type="sibTrans" cxnId="{8B2DCE92-DEC2-4109-A741-C00B3E73F8D4}">
      <dgm:prSet/>
      <dgm:spPr/>
      <dgm:t>
        <a:bodyPr/>
        <a:lstStyle/>
        <a:p>
          <a:endParaRPr lang="en-US"/>
        </a:p>
      </dgm:t>
    </dgm:pt>
    <dgm:pt modelId="{E5D103ED-8098-4449-ACE9-B58956D89202}">
      <dgm:prSet/>
      <dgm:spPr/>
      <dgm:t>
        <a:bodyPr/>
        <a:lstStyle/>
        <a:p>
          <a:r>
            <a:rPr lang="en-US" dirty="0" smtClean="0"/>
            <a:t>Should use SSL for everything requiring authentication</a:t>
          </a:r>
        </a:p>
      </dgm:t>
    </dgm:pt>
    <dgm:pt modelId="{907440AD-3643-4959-A4FC-8FF25C1EE033}" type="parTrans" cxnId="{DB89ED16-E506-4192-9853-168F18B92760}">
      <dgm:prSet/>
      <dgm:spPr/>
      <dgm:t>
        <a:bodyPr/>
        <a:lstStyle/>
        <a:p>
          <a:endParaRPr lang="en-US"/>
        </a:p>
      </dgm:t>
    </dgm:pt>
    <dgm:pt modelId="{9E366A32-918A-4B78-B2B2-D7197D7AA90E}" type="sibTrans" cxnId="{DB89ED16-E506-4192-9853-168F18B92760}">
      <dgm:prSet/>
      <dgm:spPr/>
      <dgm:t>
        <a:bodyPr/>
        <a:lstStyle/>
        <a:p>
          <a:endParaRPr lang="en-US"/>
        </a:p>
      </dgm:t>
    </dgm:pt>
    <dgm:pt modelId="{C0A12C04-1EDF-4589-8501-B1F7C02004CA}">
      <dgm:prSet/>
      <dgm:spPr/>
      <dgm:t>
        <a:bodyPr/>
        <a:lstStyle/>
        <a:p>
          <a:r>
            <a:rPr lang="en-US" dirty="0" smtClean="0"/>
            <a:t>Session management flaws</a:t>
          </a:r>
        </a:p>
      </dgm:t>
    </dgm:pt>
    <dgm:pt modelId="{73F8DB4D-C0F4-4CED-8D45-49E6FD1C11D9}" type="parTrans" cxnId="{3EB78B10-175B-4E30-B794-0DEC3ABC4592}">
      <dgm:prSet/>
      <dgm:spPr/>
      <dgm:t>
        <a:bodyPr/>
        <a:lstStyle/>
        <a:p>
          <a:endParaRPr lang="en-US"/>
        </a:p>
      </dgm:t>
    </dgm:pt>
    <dgm:pt modelId="{8DD5420F-616F-4357-BAD3-516300933622}" type="sibTrans" cxnId="{3EB78B10-175B-4E30-B794-0DEC3ABC4592}">
      <dgm:prSet/>
      <dgm:spPr/>
      <dgm:t>
        <a:bodyPr/>
        <a:lstStyle/>
        <a:p>
          <a:endParaRPr lang="en-US"/>
        </a:p>
      </dgm:t>
    </dgm:pt>
    <dgm:pt modelId="{10AA106A-7FE5-4915-9959-8FAFF64FF3E2}">
      <dgm:prSet/>
      <dgm:spPr/>
      <dgm:t>
        <a:bodyPr/>
        <a:lstStyle/>
        <a:p>
          <a:r>
            <a:rPr lang="en-US" dirty="0" smtClean="0"/>
            <a:t>SESSION ID used to track state since HTTP doesn’t</a:t>
          </a:r>
        </a:p>
      </dgm:t>
    </dgm:pt>
    <dgm:pt modelId="{5147A317-7190-4219-A6DD-39457C11F080}" type="parTrans" cxnId="{5D736985-3C9E-49CF-9BF9-26FC80CB24B8}">
      <dgm:prSet/>
      <dgm:spPr/>
      <dgm:t>
        <a:bodyPr/>
        <a:lstStyle/>
        <a:p>
          <a:endParaRPr lang="en-US"/>
        </a:p>
      </dgm:t>
    </dgm:pt>
    <dgm:pt modelId="{BC80ED85-3971-4D12-85D2-01F6EF8C0230}" type="sibTrans" cxnId="{5D736985-3C9E-49CF-9BF9-26FC80CB24B8}">
      <dgm:prSet/>
      <dgm:spPr/>
      <dgm:t>
        <a:bodyPr/>
        <a:lstStyle/>
        <a:p>
          <a:endParaRPr lang="en-US"/>
        </a:p>
      </dgm:t>
    </dgm:pt>
    <dgm:pt modelId="{2FA114C9-A0A7-4D02-9F90-AD905C9C068C}">
      <dgm:prSet/>
      <dgm:spPr/>
      <dgm:t>
        <a:bodyPr/>
        <a:lstStyle/>
        <a:p>
          <a:r>
            <a:rPr lang="en-US" dirty="0" smtClean="0"/>
            <a:t>and it is just as good as credentials to an attacker</a:t>
          </a:r>
        </a:p>
      </dgm:t>
    </dgm:pt>
    <dgm:pt modelId="{3AAC84C2-1B16-40C3-9B85-A5C8DB654FDB}" type="parTrans" cxnId="{BEE54A4A-06A3-47D3-B167-A4F6847297F5}">
      <dgm:prSet/>
      <dgm:spPr/>
      <dgm:t>
        <a:bodyPr/>
        <a:lstStyle/>
        <a:p>
          <a:endParaRPr lang="en-US"/>
        </a:p>
      </dgm:t>
    </dgm:pt>
    <dgm:pt modelId="{FB9510F9-E2A5-463F-91B9-C48DF04921C3}" type="sibTrans" cxnId="{BEE54A4A-06A3-47D3-B167-A4F6847297F5}">
      <dgm:prSet/>
      <dgm:spPr/>
      <dgm:t>
        <a:bodyPr/>
        <a:lstStyle/>
        <a:p>
          <a:endParaRPr lang="en-US"/>
        </a:p>
      </dgm:t>
    </dgm:pt>
    <dgm:pt modelId="{601855A8-2317-4205-AA03-7B1AD2E6002D}">
      <dgm:prSet/>
      <dgm:spPr/>
      <dgm:t>
        <a:bodyPr/>
        <a:lstStyle/>
        <a:p>
          <a:r>
            <a:rPr lang="en-US" dirty="0" smtClean="0"/>
            <a:t>SESSION ID is typically exposed on the network, in browser, in logs, …</a:t>
          </a:r>
        </a:p>
      </dgm:t>
    </dgm:pt>
    <dgm:pt modelId="{F483579F-326E-4BFC-BE5B-D5CA7F7E6188}" type="parTrans" cxnId="{FB6AA3D9-F619-46CA-92FB-231B0D880CDE}">
      <dgm:prSet/>
      <dgm:spPr/>
      <dgm:t>
        <a:bodyPr/>
        <a:lstStyle/>
        <a:p>
          <a:endParaRPr lang="en-US"/>
        </a:p>
      </dgm:t>
    </dgm:pt>
    <dgm:pt modelId="{A85D688D-AF64-4146-8B1B-247D18FCB2EB}" type="sibTrans" cxnId="{FB6AA3D9-F619-46CA-92FB-231B0D880CDE}">
      <dgm:prSet/>
      <dgm:spPr/>
      <dgm:t>
        <a:bodyPr/>
        <a:lstStyle/>
        <a:p>
          <a:endParaRPr lang="en-US"/>
        </a:p>
      </dgm:t>
    </dgm:pt>
    <dgm:pt modelId="{79705BC9-8141-4398-89EA-D2F118E20FA4}">
      <dgm:prSet/>
      <dgm:spPr/>
      <dgm:t>
        <a:bodyPr/>
        <a:lstStyle/>
        <a:p>
          <a:r>
            <a:rPr lang="en-US" dirty="0" smtClean="0"/>
            <a:t>Beware the side-doors</a:t>
          </a:r>
        </a:p>
      </dgm:t>
    </dgm:pt>
    <dgm:pt modelId="{DC66E526-29F0-4C36-9940-F57DC8AB6138}" type="parTrans" cxnId="{6F0D3182-FF60-4DF2-AA24-DB73C877289C}">
      <dgm:prSet/>
      <dgm:spPr/>
      <dgm:t>
        <a:bodyPr/>
        <a:lstStyle/>
        <a:p>
          <a:endParaRPr lang="en-US"/>
        </a:p>
      </dgm:t>
    </dgm:pt>
    <dgm:pt modelId="{09A57284-F280-48E7-8641-097582AF8170}" type="sibTrans" cxnId="{6F0D3182-FF60-4DF2-AA24-DB73C877289C}">
      <dgm:prSet/>
      <dgm:spPr/>
      <dgm:t>
        <a:bodyPr/>
        <a:lstStyle/>
        <a:p>
          <a:endParaRPr lang="en-US"/>
        </a:p>
      </dgm:t>
    </dgm:pt>
    <dgm:pt modelId="{CA5259F6-C069-4A8A-904B-9F0388B2046E}">
      <dgm:prSet/>
      <dgm:spPr/>
      <dgm:t>
        <a:bodyPr/>
        <a:lstStyle/>
        <a:p>
          <a:r>
            <a:rPr lang="en-US" dirty="0" smtClean="0"/>
            <a:t>Change my password, remember my password, forgot my password, secret question, logout, email address, etc…</a:t>
          </a:r>
        </a:p>
      </dgm:t>
    </dgm:pt>
    <dgm:pt modelId="{A535B507-70DB-4A32-883A-4DA42CF7723F}" type="parTrans" cxnId="{4D994555-3CB1-4DBE-89A0-8BDAF12794A0}">
      <dgm:prSet/>
      <dgm:spPr/>
      <dgm:t>
        <a:bodyPr/>
        <a:lstStyle/>
        <a:p>
          <a:endParaRPr lang="en-US"/>
        </a:p>
      </dgm:t>
    </dgm:pt>
    <dgm:pt modelId="{0B53BF5F-4935-4C23-A44B-8BBE3094DA27}" type="sibTrans" cxnId="{4D994555-3CB1-4DBE-89A0-8BDAF12794A0}">
      <dgm:prSet/>
      <dgm:spPr/>
      <dgm:t>
        <a:bodyPr/>
        <a:lstStyle/>
        <a:p>
          <a:endParaRPr lang="en-US"/>
        </a:p>
      </dgm:t>
    </dgm:pt>
    <dgm:pt modelId="{D4846FEF-9F4E-4614-9B1C-23F32B459DAF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08EBB0A7-4114-418F-B76D-7C9B2B74C812}" type="parTrans" cxnId="{6E090D14-B252-4315-A8C2-6D8549BA2AD8}">
      <dgm:prSet/>
      <dgm:spPr/>
      <dgm:t>
        <a:bodyPr/>
        <a:lstStyle/>
        <a:p>
          <a:endParaRPr lang="en-US"/>
        </a:p>
      </dgm:t>
    </dgm:pt>
    <dgm:pt modelId="{8B61F45B-1D4F-4B60-9FAF-5C244D578CB1}" type="sibTrans" cxnId="{6E090D14-B252-4315-A8C2-6D8549BA2AD8}">
      <dgm:prSet/>
      <dgm:spPr/>
      <dgm:t>
        <a:bodyPr/>
        <a:lstStyle/>
        <a:p>
          <a:endParaRPr lang="en-US"/>
        </a:p>
      </dgm:t>
    </dgm:pt>
    <dgm:pt modelId="{6D06630E-F1D8-4CA9-9B62-196164569B77}">
      <dgm:prSet/>
      <dgm:spPr/>
      <dgm:t>
        <a:bodyPr/>
        <a:lstStyle/>
        <a:p>
          <a:r>
            <a:rPr lang="en-US" dirty="0" smtClean="0"/>
            <a:t>User accounts compromised or user sessions hijacked</a:t>
          </a:r>
        </a:p>
      </dgm:t>
    </dgm:pt>
    <dgm:pt modelId="{C98D4CD8-3D4F-493D-9F8A-D2F5934633F4}" type="parTrans" cxnId="{07D1455B-F6F7-440F-AC2C-254F4C7C0EFB}">
      <dgm:prSet/>
      <dgm:spPr/>
      <dgm:t>
        <a:bodyPr/>
        <a:lstStyle/>
        <a:p>
          <a:endParaRPr lang="en-US"/>
        </a:p>
      </dgm:t>
    </dgm:pt>
    <dgm:pt modelId="{97C88BB9-9969-4675-8A48-60F1A58D77DB}" type="sibTrans" cxnId="{07D1455B-F6F7-440F-AC2C-254F4C7C0EFB}">
      <dgm:prSet/>
      <dgm:spPr/>
      <dgm:t>
        <a:bodyPr/>
        <a:lstStyle/>
        <a:p>
          <a:endParaRPr lang="en-US"/>
        </a:p>
      </dgm:t>
    </dgm:pt>
    <dgm:pt modelId="{714788CD-6576-4C9B-82FB-EFD6C574436E}" type="pres">
      <dgm:prSet presAssocID="{21B02772-C1F9-44A8-B489-9FD1459DFC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B6FDC5-8854-4AF1-8906-428F480A15EC}" type="pres">
      <dgm:prSet presAssocID="{56C3245A-F7FC-4B67-9169-B1F558B84EAA}" presName="parentLin" presStyleCnt="0"/>
      <dgm:spPr/>
      <dgm:t>
        <a:bodyPr/>
        <a:lstStyle/>
        <a:p>
          <a:endParaRPr lang="en-GB"/>
        </a:p>
      </dgm:t>
    </dgm:pt>
    <dgm:pt modelId="{08D47650-5F53-4D4E-A842-CD34971A5CC9}" type="pres">
      <dgm:prSet presAssocID="{56C3245A-F7FC-4B67-9169-B1F558B84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1CCF742-3354-40B0-8547-149D5B45EAE5}" type="pres">
      <dgm:prSet presAssocID="{56C3245A-F7FC-4B67-9169-B1F558B84EA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1A0AB-2341-42E3-BAFE-33C82C0038F4}" type="pres">
      <dgm:prSet presAssocID="{56C3245A-F7FC-4B67-9169-B1F558B84EAA}" presName="negativeSpace" presStyleCnt="0"/>
      <dgm:spPr/>
      <dgm:t>
        <a:bodyPr/>
        <a:lstStyle/>
        <a:p>
          <a:endParaRPr lang="en-GB"/>
        </a:p>
      </dgm:t>
    </dgm:pt>
    <dgm:pt modelId="{42D47EBE-A15D-4C22-B937-41021BC092E3}" type="pres">
      <dgm:prSet presAssocID="{56C3245A-F7FC-4B67-9169-B1F558B84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FF730-A0FD-44CD-AD97-9ABE441AD40E}" type="pres">
      <dgm:prSet presAssocID="{3B5E5F56-615A-4BE2-9604-A0A8E018FC73}" presName="spaceBetweenRectangles" presStyleCnt="0"/>
      <dgm:spPr/>
      <dgm:t>
        <a:bodyPr/>
        <a:lstStyle/>
        <a:p>
          <a:endParaRPr lang="en-GB"/>
        </a:p>
      </dgm:t>
    </dgm:pt>
    <dgm:pt modelId="{3001FFD4-D902-41E1-A89F-C12284A0F5F8}" type="pres">
      <dgm:prSet presAssocID="{C0A12C04-1EDF-4589-8501-B1F7C02004CA}" presName="parentLin" presStyleCnt="0"/>
      <dgm:spPr/>
      <dgm:t>
        <a:bodyPr/>
        <a:lstStyle/>
        <a:p>
          <a:endParaRPr lang="en-GB"/>
        </a:p>
      </dgm:t>
    </dgm:pt>
    <dgm:pt modelId="{F664245C-0642-410B-A9D3-6954590DD59A}" type="pres">
      <dgm:prSet presAssocID="{C0A12C04-1EDF-4589-8501-B1F7C02004C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18F51E8-D932-4C66-B789-743280E530A8}" type="pres">
      <dgm:prSet presAssocID="{C0A12C04-1EDF-4589-8501-B1F7C02004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21E7-1EF5-4E4B-BC37-FE7049CF96A8}" type="pres">
      <dgm:prSet presAssocID="{C0A12C04-1EDF-4589-8501-B1F7C02004CA}" presName="negativeSpace" presStyleCnt="0"/>
      <dgm:spPr/>
      <dgm:t>
        <a:bodyPr/>
        <a:lstStyle/>
        <a:p>
          <a:endParaRPr lang="en-GB"/>
        </a:p>
      </dgm:t>
    </dgm:pt>
    <dgm:pt modelId="{1BE3829A-B36B-4166-B2D8-8596D466B3AD}" type="pres">
      <dgm:prSet presAssocID="{C0A12C04-1EDF-4589-8501-B1F7C02004C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A7AE7-9D00-475D-BC81-4961551EF868}" type="pres">
      <dgm:prSet presAssocID="{8DD5420F-616F-4357-BAD3-516300933622}" presName="spaceBetweenRectangles" presStyleCnt="0"/>
      <dgm:spPr/>
      <dgm:t>
        <a:bodyPr/>
        <a:lstStyle/>
        <a:p>
          <a:endParaRPr lang="en-GB"/>
        </a:p>
      </dgm:t>
    </dgm:pt>
    <dgm:pt modelId="{B12B1E11-0DA4-4A36-A001-AC01890C39F3}" type="pres">
      <dgm:prSet presAssocID="{79705BC9-8141-4398-89EA-D2F118E20FA4}" presName="parentLin" presStyleCnt="0"/>
      <dgm:spPr/>
      <dgm:t>
        <a:bodyPr/>
        <a:lstStyle/>
        <a:p>
          <a:endParaRPr lang="en-GB"/>
        </a:p>
      </dgm:t>
    </dgm:pt>
    <dgm:pt modelId="{910BE924-9142-408A-9F1B-746FC5427907}" type="pres">
      <dgm:prSet presAssocID="{79705BC9-8141-4398-89EA-D2F118E20FA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9359673-9E66-491D-9A3F-80FEBC5DD5B5}" type="pres">
      <dgm:prSet presAssocID="{79705BC9-8141-4398-89EA-D2F118E20F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6A456-1649-4B87-8525-73875813102E}" type="pres">
      <dgm:prSet presAssocID="{79705BC9-8141-4398-89EA-D2F118E20FA4}" presName="negativeSpace" presStyleCnt="0"/>
      <dgm:spPr/>
      <dgm:t>
        <a:bodyPr/>
        <a:lstStyle/>
        <a:p>
          <a:endParaRPr lang="en-GB"/>
        </a:p>
      </dgm:t>
    </dgm:pt>
    <dgm:pt modelId="{A16841A0-9150-49EB-A1DB-7E1C3B9A3F71}" type="pres">
      <dgm:prSet presAssocID="{79705BC9-8141-4398-89EA-D2F118E20FA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C3BE2-B567-46F9-B36E-B6CD15F4563F}" type="pres">
      <dgm:prSet presAssocID="{09A57284-F280-48E7-8641-097582AF8170}" presName="spaceBetweenRectangles" presStyleCnt="0"/>
      <dgm:spPr/>
      <dgm:t>
        <a:bodyPr/>
        <a:lstStyle/>
        <a:p>
          <a:endParaRPr lang="en-GB"/>
        </a:p>
      </dgm:t>
    </dgm:pt>
    <dgm:pt modelId="{3AE64A03-0EFE-449C-8CD9-D7FBDAE44753}" type="pres">
      <dgm:prSet presAssocID="{D4846FEF-9F4E-4614-9B1C-23F32B459DAF}" presName="parentLin" presStyleCnt="0"/>
      <dgm:spPr/>
      <dgm:t>
        <a:bodyPr/>
        <a:lstStyle/>
        <a:p>
          <a:endParaRPr lang="en-GB"/>
        </a:p>
      </dgm:t>
    </dgm:pt>
    <dgm:pt modelId="{3B56F920-DBE0-4319-B5BA-4A7BCD0E1462}" type="pres">
      <dgm:prSet presAssocID="{D4846FEF-9F4E-4614-9B1C-23F32B459DA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09709D9-B61A-4632-8587-2587842CC1EE}" type="pres">
      <dgm:prSet presAssocID="{D4846FEF-9F4E-4614-9B1C-23F32B459DA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96F6-5442-4A6A-B348-69D3A0815A92}" type="pres">
      <dgm:prSet presAssocID="{D4846FEF-9F4E-4614-9B1C-23F32B459DAF}" presName="negativeSpace" presStyleCnt="0"/>
      <dgm:spPr/>
      <dgm:t>
        <a:bodyPr/>
        <a:lstStyle/>
        <a:p>
          <a:endParaRPr lang="en-GB"/>
        </a:p>
      </dgm:t>
    </dgm:pt>
    <dgm:pt modelId="{5EFBF7D3-C76B-451F-8F43-50FE2D1F4264}" type="pres">
      <dgm:prSet presAssocID="{D4846FEF-9F4E-4614-9B1C-23F32B459DA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090D14-B252-4315-A8C2-6D8549BA2AD8}" srcId="{21B02772-C1F9-44A8-B489-9FD1459DFC1E}" destId="{D4846FEF-9F4E-4614-9B1C-23F32B459DAF}" srcOrd="3" destOrd="0" parTransId="{08EBB0A7-4114-418F-B76D-7C9B2B74C812}" sibTransId="{8B61F45B-1D4F-4B60-9FAF-5C244D578CB1}"/>
    <dgm:cxn modelId="{155CB408-0F82-44C1-AD0D-C6D726FF947E}" type="presOf" srcId="{C0A12C04-1EDF-4589-8501-B1F7C02004CA}" destId="{F664245C-0642-410B-A9D3-6954590DD59A}" srcOrd="0" destOrd="0" presId="urn:microsoft.com/office/officeart/2005/8/layout/list1"/>
    <dgm:cxn modelId="{6F0D3182-FF60-4DF2-AA24-DB73C877289C}" srcId="{21B02772-C1F9-44A8-B489-9FD1459DFC1E}" destId="{79705BC9-8141-4398-89EA-D2F118E20FA4}" srcOrd="2" destOrd="0" parTransId="{DC66E526-29F0-4C36-9940-F57DC8AB6138}" sibTransId="{09A57284-F280-48E7-8641-097582AF8170}"/>
    <dgm:cxn modelId="{4D994555-3CB1-4DBE-89A0-8BDAF12794A0}" srcId="{79705BC9-8141-4398-89EA-D2F118E20FA4}" destId="{CA5259F6-C069-4A8A-904B-9F0388B2046E}" srcOrd="0" destOrd="0" parTransId="{A535B507-70DB-4A32-883A-4DA42CF7723F}" sibTransId="{0B53BF5F-4935-4C23-A44B-8BBE3094DA27}"/>
    <dgm:cxn modelId="{6F7499EB-50ED-4FDD-BEA4-3561918B49DF}" type="presOf" srcId="{56C3245A-F7FC-4B67-9169-B1F558B84EAA}" destId="{C1CCF742-3354-40B0-8547-149D5B45EAE5}" srcOrd="1" destOrd="0" presId="urn:microsoft.com/office/officeart/2005/8/layout/list1"/>
    <dgm:cxn modelId="{D2CDC73E-D543-4895-8CEC-A9927569A01F}" type="presOf" srcId="{31E58432-AF4D-4379-9488-DF87DFE6E298}" destId="{42D47EBE-A15D-4C22-B937-41021BC092E3}" srcOrd="0" destOrd="0" presId="urn:microsoft.com/office/officeart/2005/8/layout/list1"/>
    <dgm:cxn modelId="{1D801396-A10A-4971-9FEC-A23F3A302074}" type="presOf" srcId="{D4846FEF-9F4E-4614-9B1C-23F32B459DAF}" destId="{3B56F920-DBE0-4319-B5BA-4A7BCD0E1462}" srcOrd="0" destOrd="0" presId="urn:microsoft.com/office/officeart/2005/8/layout/list1"/>
    <dgm:cxn modelId="{8B2DCE92-DEC2-4109-A741-C00B3E73F8D4}" srcId="{56C3245A-F7FC-4B67-9169-B1F558B84EAA}" destId="{31E58432-AF4D-4379-9488-DF87DFE6E298}" srcOrd="0" destOrd="0" parTransId="{6AC3BD83-0619-4726-8AB4-13FD1CAA0A0B}" sibTransId="{31EFB07F-8AB0-4491-A503-6D598D6A726C}"/>
    <dgm:cxn modelId="{F3963478-3299-4A26-B4EB-CA8AE89DD6A1}" type="presOf" srcId="{79705BC9-8141-4398-89EA-D2F118E20FA4}" destId="{910BE924-9142-408A-9F1B-746FC5427907}" srcOrd="0" destOrd="0" presId="urn:microsoft.com/office/officeart/2005/8/layout/list1"/>
    <dgm:cxn modelId="{E439EF94-13CB-453E-B779-15ABB541EB54}" type="presOf" srcId="{6D06630E-F1D8-4CA9-9B62-196164569B77}" destId="{5EFBF7D3-C76B-451F-8F43-50FE2D1F4264}" srcOrd="0" destOrd="0" presId="urn:microsoft.com/office/officeart/2005/8/layout/list1"/>
    <dgm:cxn modelId="{51B3CA64-F942-4075-96ED-EE6DDDA1F1BF}" type="presOf" srcId="{21B02772-C1F9-44A8-B489-9FD1459DFC1E}" destId="{714788CD-6576-4C9B-82FB-EFD6C574436E}" srcOrd="0" destOrd="0" presId="urn:microsoft.com/office/officeart/2005/8/layout/list1"/>
    <dgm:cxn modelId="{10C53C34-51DA-4E2B-9509-4BE3C0018A1B}" type="presOf" srcId="{79705BC9-8141-4398-89EA-D2F118E20FA4}" destId="{F9359673-9E66-491D-9A3F-80FEBC5DD5B5}" srcOrd="1" destOrd="0" presId="urn:microsoft.com/office/officeart/2005/8/layout/list1"/>
    <dgm:cxn modelId="{DB89ED16-E506-4192-9853-168F18B92760}" srcId="{56C3245A-F7FC-4B67-9169-B1F558B84EAA}" destId="{E5D103ED-8098-4449-ACE9-B58956D89202}" srcOrd="1" destOrd="0" parTransId="{907440AD-3643-4959-A4FC-8FF25C1EE033}" sibTransId="{9E366A32-918A-4B78-B2B2-D7197D7AA90E}"/>
    <dgm:cxn modelId="{BEE54A4A-06A3-47D3-B167-A4F6847297F5}" srcId="{10AA106A-7FE5-4915-9959-8FAFF64FF3E2}" destId="{2FA114C9-A0A7-4D02-9F90-AD905C9C068C}" srcOrd="0" destOrd="0" parTransId="{3AAC84C2-1B16-40C3-9B85-A5C8DB654FDB}" sibTransId="{FB9510F9-E2A5-463F-91B9-C48DF04921C3}"/>
    <dgm:cxn modelId="{25FB6CF7-A4DE-4C33-BAD1-26A9DBDF5CB3}" type="presOf" srcId="{C0A12C04-1EDF-4589-8501-B1F7C02004CA}" destId="{F18F51E8-D932-4C66-B789-743280E530A8}" srcOrd="1" destOrd="0" presId="urn:microsoft.com/office/officeart/2005/8/layout/list1"/>
    <dgm:cxn modelId="{F7A73120-C98A-4FF3-8318-5F4F98310EDB}" type="presOf" srcId="{10AA106A-7FE5-4915-9959-8FAFF64FF3E2}" destId="{1BE3829A-B36B-4166-B2D8-8596D466B3AD}" srcOrd="0" destOrd="0" presId="urn:microsoft.com/office/officeart/2005/8/layout/list1"/>
    <dgm:cxn modelId="{07D1455B-F6F7-440F-AC2C-254F4C7C0EFB}" srcId="{D4846FEF-9F4E-4614-9B1C-23F32B459DAF}" destId="{6D06630E-F1D8-4CA9-9B62-196164569B77}" srcOrd="0" destOrd="0" parTransId="{C98D4CD8-3D4F-493D-9F8A-D2F5934633F4}" sibTransId="{97C88BB9-9969-4675-8A48-60F1A58D77DB}"/>
    <dgm:cxn modelId="{F22FE75F-5AA3-4CD5-A1D3-49A3E64E01FE}" type="presOf" srcId="{56C3245A-F7FC-4B67-9169-B1F558B84EAA}" destId="{08D47650-5F53-4D4E-A842-CD34971A5CC9}" srcOrd="0" destOrd="0" presId="urn:microsoft.com/office/officeart/2005/8/layout/list1"/>
    <dgm:cxn modelId="{BEA1A8FD-DCD7-4F92-AD6B-3474245A1831}" srcId="{21B02772-C1F9-44A8-B489-9FD1459DFC1E}" destId="{56C3245A-F7FC-4B67-9169-B1F558B84EAA}" srcOrd="0" destOrd="0" parTransId="{BD4D8590-9BE4-48C0-986F-B4680D03DE57}" sibTransId="{3B5E5F56-615A-4BE2-9604-A0A8E018FC73}"/>
    <dgm:cxn modelId="{AE9549A3-424F-446A-B0CA-C3581AA636D8}" type="presOf" srcId="{CA5259F6-C069-4A8A-904B-9F0388B2046E}" destId="{A16841A0-9150-49EB-A1DB-7E1C3B9A3F71}" srcOrd="0" destOrd="0" presId="urn:microsoft.com/office/officeart/2005/8/layout/list1"/>
    <dgm:cxn modelId="{6CBDEBD1-3186-40D9-8D03-6646D344C2A3}" type="presOf" srcId="{2FA114C9-A0A7-4D02-9F90-AD905C9C068C}" destId="{1BE3829A-B36B-4166-B2D8-8596D466B3AD}" srcOrd="0" destOrd="1" presId="urn:microsoft.com/office/officeart/2005/8/layout/list1"/>
    <dgm:cxn modelId="{467177F7-AA21-4088-8DD5-439604927B86}" type="presOf" srcId="{E5D103ED-8098-4449-ACE9-B58956D89202}" destId="{42D47EBE-A15D-4C22-B937-41021BC092E3}" srcOrd="0" destOrd="1" presId="urn:microsoft.com/office/officeart/2005/8/layout/list1"/>
    <dgm:cxn modelId="{61E9059F-605F-49C7-9B6A-E9A98CC81CCC}" type="presOf" srcId="{601855A8-2317-4205-AA03-7B1AD2E6002D}" destId="{1BE3829A-B36B-4166-B2D8-8596D466B3AD}" srcOrd="0" destOrd="2" presId="urn:microsoft.com/office/officeart/2005/8/layout/list1"/>
    <dgm:cxn modelId="{E921AD33-D080-4CB1-AEED-A801BEA1D235}" type="presOf" srcId="{D4846FEF-9F4E-4614-9B1C-23F32B459DAF}" destId="{909709D9-B61A-4632-8587-2587842CC1EE}" srcOrd="1" destOrd="0" presId="urn:microsoft.com/office/officeart/2005/8/layout/list1"/>
    <dgm:cxn modelId="{FB6AA3D9-F619-46CA-92FB-231B0D880CDE}" srcId="{C0A12C04-1EDF-4589-8501-B1F7C02004CA}" destId="{601855A8-2317-4205-AA03-7B1AD2E6002D}" srcOrd="1" destOrd="0" parTransId="{F483579F-326E-4BFC-BE5B-D5CA7F7E6188}" sibTransId="{A85D688D-AF64-4146-8B1B-247D18FCB2EB}"/>
    <dgm:cxn modelId="{3EB78B10-175B-4E30-B794-0DEC3ABC4592}" srcId="{21B02772-C1F9-44A8-B489-9FD1459DFC1E}" destId="{C0A12C04-1EDF-4589-8501-B1F7C02004CA}" srcOrd="1" destOrd="0" parTransId="{73F8DB4D-C0F4-4CED-8D45-49E6FD1C11D9}" sibTransId="{8DD5420F-616F-4357-BAD3-516300933622}"/>
    <dgm:cxn modelId="{5D736985-3C9E-49CF-9BF9-26FC80CB24B8}" srcId="{C0A12C04-1EDF-4589-8501-B1F7C02004CA}" destId="{10AA106A-7FE5-4915-9959-8FAFF64FF3E2}" srcOrd="0" destOrd="0" parTransId="{5147A317-7190-4219-A6DD-39457C11F080}" sibTransId="{BC80ED85-3971-4D12-85D2-01F6EF8C0230}"/>
    <dgm:cxn modelId="{774AE29F-E491-4F4F-BA0C-6AE624FC77FC}" type="presParOf" srcId="{714788CD-6576-4C9B-82FB-EFD6C574436E}" destId="{47B6FDC5-8854-4AF1-8906-428F480A15EC}" srcOrd="0" destOrd="0" presId="urn:microsoft.com/office/officeart/2005/8/layout/list1"/>
    <dgm:cxn modelId="{FEA1455E-6110-4AE5-AE2A-7847156104D5}" type="presParOf" srcId="{47B6FDC5-8854-4AF1-8906-428F480A15EC}" destId="{08D47650-5F53-4D4E-A842-CD34971A5CC9}" srcOrd="0" destOrd="0" presId="urn:microsoft.com/office/officeart/2005/8/layout/list1"/>
    <dgm:cxn modelId="{95C84EF1-9694-475E-9EC2-A5339506D6B1}" type="presParOf" srcId="{47B6FDC5-8854-4AF1-8906-428F480A15EC}" destId="{C1CCF742-3354-40B0-8547-149D5B45EAE5}" srcOrd="1" destOrd="0" presId="urn:microsoft.com/office/officeart/2005/8/layout/list1"/>
    <dgm:cxn modelId="{A12DA146-2069-4390-8A64-E6F083D3C0C1}" type="presParOf" srcId="{714788CD-6576-4C9B-82FB-EFD6C574436E}" destId="{7451A0AB-2341-42E3-BAFE-33C82C0038F4}" srcOrd="1" destOrd="0" presId="urn:microsoft.com/office/officeart/2005/8/layout/list1"/>
    <dgm:cxn modelId="{2432C768-5778-4CC5-BF44-BBBC8F2A9CAC}" type="presParOf" srcId="{714788CD-6576-4C9B-82FB-EFD6C574436E}" destId="{42D47EBE-A15D-4C22-B937-41021BC092E3}" srcOrd="2" destOrd="0" presId="urn:microsoft.com/office/officeart/2005/8/layout/list1"/>
    <dgm:cxn modelId="{65B102BE-A67D-4F5B-972B-D82C42CEAADE}" type="presParOf" srcId="{714788CD-6576-4C9B-82FB-EFD6C574436E}" destId="{033FF730-A0FD-44CD-AD97-9ABE441AD40E}" srcOrd="3" destOrd="0" presId="urn:microsoft.com/office/officeart/2005/8/layout/list1"/>
    <dgm:cxn modelId="{40864BEC-5251-4E2D-B716-8565CCB39550}" type="presParOf" srcId="{714788CD-6576-4C9B-82FB-EFD6C574436E}" destId="{3001FFD4-D902-41E1-A89F-C12284A0F5F8}" srcOrd="4" destOrd="0" presId="urn:microsoft.com/office/officeart/2005/8/layout/list1"/>
    <dgm:cxn modelId="{01D634D1-8854-4F67-9009-70B106496A99}" type="presParOf" srcId="{3001FFD4-D902-41E1-A89F-C12284A0F5F8}" destId="{F664245C-0642-410B-A9D3-6954590DD59A}" srcOrd="0" destOrd="0" presId="urn:microsoft.com/office/officeart/2005/8/layout/list1"/>
    <dgm:cxn modelId="{E406358D-73BE-4631-9B95-A1B81BB8F912}" type="presParOf" srcId="{3001FFD4-D902-41E1-A89F-C12284A0F5F8}" destId="{F18F51E8-D932-4C66-B789-743280E530A8}" srcOrd="1" destOrd="0" presId="urn:microsoft.com/office/officeart/2005/8/layout/list1"/>
    <dgm:cxn modelId="{9C2F1034-8F5B-4B05-8544-FB090F8BBC2B}" type="presParOf" srcId="{714788CD-6576-4C9B-82FB-EFD6C574436E}" destId="{AC7021E7-1EF5-4E4B-BC37-FE7049CF96A8}" srcOrd="5" destOrd="0" presId="urn:microsoft.com/office/officeart/2005/8/layout/list1"/>
    <dgm:cxn modelId="{D14C0FA8-1016-4F4F-AD0F-2E3CFE3A6F64}" type="presParOf" srcId="{714788CD-6576-4C9B-82FB-EFD6C574436E}" destId="{1BE3829A-B36B-4166-B2D8-8596D466B3AD}" srcOrd="6" destOrd="0" presId="urn:microsoft.com/office/officeart/2005/8/layout/list1"/>
    <dgm:cxn modelId="{2D5001CB-CC3B-4C32-AEA6-0C1ACF9F03F1}" type="presParOf" srcId="{714788CD-6576-4C9B-82FB-EFD6C574436E}" destId="{E07A7AE7-9D00-475D-BC81-4961551EF868}" srcOrd="7" destOrd="0" presId="urn:microsoft.com/office/officeart/2005/8/layout/list1"/>
    <dgm:cxn modelId="{4A362280-C2D1-41BA-B2EF-F1E773E5C95C}" type="presParOf" srcId="{714788CD-6576-4C9B-82FB-EFD6C574436E}" destId="{B12B1E11-0DA4-4A36-A001-AC01890C39F3}" srcOrd="8" destOrd="0" presId="urn:microsoft.com/office/officeart/2005/8/layout/list1"/>
    <dgm:cxn modelId="{BB3C07D2-352D-4522-953A-D37577C84D45}" type="presParOf" srcId="{B12B1E11-0DA4-4A36-A001-AC01890C39F3}" destId="{910BE924-9142-408A-9F1B-746FC5427907}" srcOrd="0" destOrd="0" presId="urn:microsoft.com/office/officeart/2005/8/layout/list1"/>
    <dgm:cxn modelId="{F57D70AB-96C7-4B00-88E8-2AB1E1EE6D9E}" type="presParOf" srcId="{B12B1E11-0DA4-4A36-A001-AC01890C39F3}" destId="{F9359673-9E66-491D-9A3F-80FEBC5DD5B5}" srcOrd="1" destOrd="0" presId="urn:microsoft.com/office/officeart/2005/8/layout/list1"/>
    <dgm:cxn modelId="{7B6208CE-242B-4116-BD68-53F1181E535C}" type="presParOf" srcId="{714788CD-6576-4C9B-82FB-EFD6C574436E}" destId="{A766A456-1649-4B87-8525-73875813102E}" srcOrd="9" destOrd="0" presId="urn:microsoft.com/office/officeart/2005/8/layout/list1"/>
    <dgm:cxn modelId="{B574C270-BC75-49E5-8172-FFAAEC8BD293}" type="presParOf" srcId="{714788CD-6576-4C9B-82FB-EFD6C574436E}" destId="{A16841A0-9150-49EB-A1DB-7E1C3B9A3F71}" srcOrd="10" destOrd="0" presId="urn:microsoft.com/office/officeart/2005/8/layout/list1"/>
    <dgm:cxn modelId="{CEE70802-78F5-492D-B856-79D78550DBAC}" type="presParOf" srcId="{714788CD-6576-4C9B-82FB-EFD6C574436E}" destId="{28BC3BE2-B567-46F9-B36E-B6CD15F4563F}" srcOrd="11" destOrd="0" presId="urn:microsoft.com/office/officeart/2005/8/layout/list1"/>
    <dgm:cxn modelId="{52583C0A-B43E-4A82-8307-91E5F3E94C2D}" type="presParOf" srcId="{714788CD-6576-4C9B-82FB-EFD6C574436E}" destId="{3AE64A03-0EFE-449C-8CD9-D7FBDAE44753}" srcOrd="12" destOrd="0" presId="urn:microsoft.com/office/officeart/2005/8/layout/list1"/>
    <dgm:cxn modelId="{3050C6F5-C562-44C1-87B1-F1585322FF65}" type="presParOf" srcId="{3AE64A03-0EFE-449C-8CD9-D7FBDAE44753}" destId="{3B56F920-DBE0-4319-B5BA-4A7BCD0E1462}" srcOrd="0" destOrd="0" presId="urn:microsoft.com/office/officeart/2005/8/layout/list1"/>
    <dgm:cxn modelId="{9CA3C4E4-D3CE-472C-B00D-774DE5D5167A}" type="presParOf" srcId="{3AE64A03-0EFE-449C-8CD9-D7FBDAE44753}" destId="{909709D9-B61A-4632-8587-2587842CC1EE}" srcOrd="1" destOrd="0" presId="urn:microsoft.com/office/officeart/2005/8/layout/list1"/>
    <dgm:cxn modelId="{ADDE9891-163B-42CF-9D4F-E955C556F848}" type="presParOf" srcId="{714788CD-6576-4C9B-82FB-EFD6C574436E}" destId="{872C96F6-5442-4A6A-B348-69D3A0815A92}" srcOrd="13" destOrd="0" presId="urn:microsoft.com/office/officeart/2005/8/layout/list1"/>
    <dgm:cxn modelId="{5A3B4DE3-5204-48C7-B34B-00A00BCDD54B}" type="presParOf" srcId="{714788CD-6576-4C9B-82FB-EFD6C574436E}" destId="{5EFBF7D3-C76B-451F-8F43-50FE2D1F42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EC595-5A08-4667-A441-6C46A88218EF}" type="doc">
      <dgm:prSet loTypeId="urn:microsoft.com/office/officeart/2005/8/layout/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30DE0B-1E1D-4F13-9DCE-584438F55F5C}">
      <dgm:prSet phldrT="[Text]"/>
      <dgm:spPr/>
      <dgm:t>
        <a:bodyPr/>
        <a:lstStyle/>
        <a:p>
          <a:r>
            <a:rPr lang="en-US" dirty="0" smtClean="0"/>
            <a:t>Occurs any time…</a:t>
          </a:r>
          <a:endParaRPr lang="en-US" dirty="0"/>
        </a:p>
      </dgm:t>
    </dgm:pt>
    <dgm:pt modelId="{CAAEB4D2-3BFA-4CB5-B7CE-F3ADC5E8766C}" type="parTrans" cxnId="{CD99EF18-D866-438E-A1B1-C4EBF6100906}">
      <dgm:prSet/>
      <dgm:spPr/>
      <dgm:t>
        <a:bodyPr/>
        <a:lstStyle/>
        <a:p>
          <a:endParaRPr lang="en-US"/>
        </a:p>
      </dgm:t>
    </dgm:pt>
    <dgm:pt modelId="{78B496DD-D5B4-4A55-9214-C0E98350C98C}" type="sibTrans" cxnId="{CD99EF18-D866-438E-A1B1-C4EBF6100906}">
      <dgm:prSet/>
      <dgm:spPr/>
      <dgm:t>
        <a:bodyPr/>
        <a:lstStyle/>
        <a:p>
          <a:endParaRPr lang="en-US"/>
        </a:p>
      </dgm:t>
    </dgm:pt>
    <dgm:pt modelId="{0DB3A42E-9F91-4CD7-BCE5-EE06174E1347}">
      <dgm:prSet/>
      <dgm:spPr/>
      <dgm:t>
        <a:bodyPr/>
        <a:lstStyle/>
        <a:p>
          <a:r>
            <a:rPr lang="en-US" dirty="0" smtClean="0"/>
            <a:t>Raw data from attacker is sent to an innocent user’s browser</a:t>
          </a:r>
        </a:p>
      </dgm:t>
    </dgm:pt>
    <dgm:pt modelId="{13E9DD67-C08E-4D4C-9965-01C344D78491}" type="parTrans" cxnId="{6DF6DD8B-2B78-4F0F-9FEF-ABED1D665994}">
      <dgm:prSet/>
      <dgm:spPr/>
      <dgm:t>
        <a:bodyPr/>
        <a:lstStyle/>
        <a:p>
          <a:endParaRPr lang="en-US"/>
        </a:p>
      </dgm:t>
    </dgm:pt>
    <dgm:pt modelId="{0E80264F-F4BF-4708-89BF-21A8206A5E9F}" type="sibTrans" cxnId="{6DF6DD8B-2B78-4F0F-9FEF-ABED1D665994}">
      <dgm:prSet/>
      <dgm:spPr/>
      <dgm:t>
        <a:bodyPr/>
        <a:lstStyle/>
        <a:p>
          <a:endParaRPr lang="en-US"/>
        </a:p>
      </dgm:t>
    </dgm:pt>
    <dgm:pt modelId="{9210F9A4-2F69-4C42-9BB6-BCB53BC4188E}">
      <dgm:prSet/>
      <dgm:spPr/>
      <dgm:t>
        <a:bodyPr/>
        <a:lstStyle/>
        <a:p>
          <a:r>
            <a:rPr lang="en-US" dirty="0" smtClean="0"/>
            <a:t>Raw data…</a:t>
          </a:r>
        </a:p>
      </dgm:t>
    </dgm:pt>
    <dgm:pt modelId="{D338AACD-8990-4E6C-8802-D8C8DFDC1408}" type="parTrans" cxnId="{B733E9C1-543E-4151-AF5C-8755050EB410}">
      <dgm:prSet/>
      <dgm:spPr/>
      <dgm:t>
        <a:bodyPr/>
        <a:lstStyle/>
        <a:p>
          <a:endParaRPr lang="en-US"/>
        </a:p>
      </dgm:t>
    </dgm:pt>
    <dgm:pt modelId="{9E21CD4C-DC93-4147-B0C7-16DD0270ACA8}" type="sibTrans" cxnId="{B733E9C1-543E-4151-AF5C-8755050EB410}">
      <dgm:prSet/>
      <dgm:spPr/>
      <dgm:t>
        <a:bodyPr/>
        <a:lstStyle/>
        <a:p>
          <a:endParaRPr lang="en-US"/>
        </a:p>
      </dgm:t>
    </dgm:pt>
    <dgm:pt modelId="{C19D4F8E-C4AF-41DE-87A7-319225760FEC}">
      <dgm:prSet/>
      <dgm:spPr/>
      <dgm:t>
        <a:bodyPr/>
        <a:lstStyle/>
        <a:p>
          <a:r>
            <a:rPr lang="en-US" dirty="0" smtClean="0"/>
            <a:t>Stored in database</a:t>
          </a:r>
        </a:p>
      </dgm:t>
    </dgm:pt>
    <dgm:pt modelId="{40CDEE1A-3B30-47D7-A27E-B192A7441DD2}" type="parTrans" cxnId="{96DE389D-2573-4619-B3E1-DA392E4B9DEE}">
      <dgm:prSet/>
      <dgm:spPr/>
      <dgm:t>
        <a:bodyPr/>
        <a:lstStyle/>
        <a:p>
          <a:endParaRPr lang="en-US"/>
        </a:p>
      </dgm:t>
    </dgm:pt>
    <dgm:pt modelId="{33E87015-91BA-475F-8D29-917FC4DFEFC5}" type="sibTrans" cxnId="{96DE389D-2573-4619-B3E1-DA392E4B9DEE}">
      <dgm:prSet/>
      <dgm:spPr/>
      <dgm:t>
        <a:bodyPr/>
        <a:lstStyle/>
        <a:p>
          <a:endParaRPr lang="en-US"/>
        </a:p>
      </dgm:t>
    </dgm:pt>
    <dgm:pt modelId="{0892159C-E4FD-4EB4-95D9-01D65131B6CF}">
      <dgm:prSet/>
      <dgm:spPr/>
      <dgm:t>
        <a:bodyPr/>
        <a:lstStyle/>
        <a:p>
          <a:r>
            <a:rPr lang="en-US" dirty="0" smtClean="0"/>
            <a:t>Reflected from web input (form field, hidden field, URL, etc…)</a:t>
          </a:r>
        </a:p>
      </dgm:t>
    </dgm:pt>
    <dgm:pt modelId="{CE66581E-7EBF-417D-AC5D-B91967EF377C}" type="parTrans" cxnId="{F769DF70-6613-4465-816B-7F6A4D92B73C}">
      <dgm:prSet/>
      <dgm:spPr/>
      <dgm:t>
        <a:bodyPr/>
        <a:lstStyle/>
        <a:p>
          <a:endParaRPr lang="en-US"/>
        </a:p>
      </dgm:t>
    </dgm:pt>
    <dgm:pt modelId="{D38FD5C9-0CBD-4DE5-9AFB-FCDC1692D898}" type="sibTrans" cxnId="{F769DF70-6613-4465-816B-7F6A4D92B73C}">
      <dgm:prSet/>
      <dgm:spPr/>
      <dgm:t>
        <a:bodyPr/>
        <a:lstStyle/>
        <a:p>
          <a:endParaRPr lang="en-US"/>
        </a:p>
      </dgm:t>
    </dgm:pt>
    <dgm:pt modelId="{A7C3C21C-F083-42E6-997B-5A2A763A3F7E}">
      <dgm:prSet/>
      <dgm:spPr/>
      <dgm:t>
        <a:bodyPr/>
        <a:lstStyle/>
        <a:p>
          <a:r>
            <a:rPr lang="en-US" dirty="0" smtClean="0"/>
            <a:t>Sent directly into rich JavaScript client</a:t>
          </a:r>
        </a:p>
      </dgm:t>
    </dgm:pt>
    <dgm:pt modelId="{B10FDD16-4F6D-49D5-9BB8-AB42DEB1D029}" type="parTrans" cxnId="{F9465B6A-5B71-46EB-8185-A865707F44A2}">
      <dgm:prSet/>
      <dgm:spPr/>
      <dgm:t>
        <a:bodyPr/>
        <a:lstStyle/>
        <a:p>
          <a:endParaRPr lang="en-US"/>
        </a:p>
      </dgm:t>
    </dgm:pt>
    <dgm:pt modelId="{FE5FE4A6-B04E-4256-B254-8EC664322BCD}" type="sibTrans" cxnId="{F9465B6A-5B71-46EB-8185-A865707F44A2}">
      <dgm:prSet/>
      <dgm:spPr/>
      <dgm:t>
        <a:bodyPr/>
        <a:lstStyle/>
        <a:p>
          <a:endParaRPr lang="en-US"/>
        </a:p>
      </dgm:t>
    </dgm:pt>
    <dgm:pt modelId="{E0B6B1FF-9BE7-498A-A36B-BCC24AEF1F35}">
      <dgm:prSet/>
      <dgm:spPr/>
      <dgm:t>
        <a:bodyPr/>
        <a:lstStyle/>
        <a:p>
          <a:r>
            <a:rPr lang="en-US" dirty="0" smtClean="0"/>
            <a:t>Virtually </a:t>
          </a:r>
          <a:r>
            <a:rPr lang="en-US" u="sng" dirty="0" smtClean="0"/>
            <a:t>every</a:t>
          </a:r>
          <a:r>
            <a:rPr lang="en-US" dirty="0" smtClean="0"/>
            <a:t> web application has this problem</a:t>
          </a:r>
        </a:p>
      </dgm:t>
    </dgm:pt>
    <dgm:pt modelId="{6776BA55-C7CC-4D56-B7BE-0BA5EDB6790A}" type="parTrans" cxnId="{FC24ABA5-945F-4887-98AD-EDF0DA82183B}">
      <dgm:prSet/>
      <dgm:spPr/>
      <dgm:t>
        <a:bodyPr/>
        <a:lstStyle/>
        <a:p>
          <a:endParaRPr lang="en-US"/>
        </a:p>
      </dgm:t>
    </dgm:pt>
    <dgm:pt modelId="{FBEA679A-2997-44C5-B3D1-292B7EAC8DE9}" type="sibTrans" cxnId="{FC24ABA5-945F-4887-98AD-EDF0DA82183B}">
      <dgm:prSet/>
      <dgm:spPr/>
      <dgm:t>
        <a:bodyPr/>
        <a:lstStyle/>
        <a:p>
          <a:endParaRPr lang="en-US"/>
        </a:p>
      </dgm:t>
    </dgm:pt>
    <dgm:pt modelId="{791DA1BA-009E-4263-8709-C3AD92883E7A}">
      <dgm:prSet/>
      <dgm:spPr/>
      <dgm:t>
        <a:bodyPr/>
        <a:lstStyle/>
        <a:p>
          <a:r>
            <a:rPr lang="en-US" dirty="0" smtClean="0"/>
            <a:t>Try this in your browser – </a:t>
          </a:r>
          <a:r>
            <a:rPr lang="en-US" dirty="0" err="1" smtClean="0"/>
            <a:t>javascript:alert</a:t>
          </a:r>
          <a:r>
            <a:rPr lang="en-US" dirty="0" smtClean="0"/>
            <a:t>(</a:t>
          </a:r>
          <a:r>
            <a:rPr lang="en-US" dirty="0" err="1" smtClean="0"/>
            <a:t>document.cookie</a:t>
          </a:r>
          <a:r>
            <a:rPr lang="en-US" dirty="0" smtClean="0"/>
            <a:t>)</a:t>
          </a:r>
        </a:p>
      </dgm:t>
    </dgm:pt>
    <dgm:pt modelId="{A0A91BD7-4B75-49BC-BAA0-75687B53B8E6}" type="parTrans" cxnId="{B93003FA-31DC-4702-9613-DA2EC119FE99}">
      <dgm:prSet/>
      <dgm:spPr/>
      <dgm:t>
        <a:bodyPr/>
        <a:lstStyle/>
        <a:p>
          <a:endParaRPr lang="en-US"/>
        </a:p>
      </dgm:t>
    </dgm:pt>
    <dgm:pt modelId="{CD35256F-609B-4316-B01C-EF7BD5AEFF5D}" type="sibTrans" cxnId="{B93003FA-31DC-4702-9613-DA2EC119FE99}">
      <dgm:prSet/>
      <dgm:spPr/>
      <dgm:t>
        <a:bodyPr/>
        <a:lstStyle/>
        <a:p>
          <a:endParaRPr lang="en-US"/>
        </a:p>
      </dgm:t>
    </dgm:pt>
    <dgm:pt modelId="{333C60BB-C1EF-42B5-A3EC-FFB96372904C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989B5419-63EC-4A7C-A297-2E08F34EE7E6}" type="parTrans" cxnId="{82244EDF-C207-486F-89D9-056501D66CD9}">
      <dgm:prSet/>
      <dgm:spPr/>
      <dgm:t>
        <a:bodyPr/>
        <a:lstStyle/>
        <a:p>
          <a:endParaRPr lang="en-US"/>
        </a:p>
      </dgm:t>
    </dgm:pt>
    <dgm:pt modelId="{F05587AE-D217-45F6-8A10-C2CB70FA3676}" type="sibTrans" cxnId="{82244EDF-C207-486F-89D9-056501D66CD9}">
      <dgm:prSet/>
      <dgm:spPr/>
      <dgm:t>
        <a:bodyPr/>
        <a:lstStyle/>
        <a:p>
          <a:endParaRPr lang="en-US"/>
        </a:p>
      </dgm:t>
    </dgm:pt>
    <dgm:pt modelId="{B1EFC242-6999-4086-BF96-7FA6E28D730C}">
      <dgm:prSet/>
      <dgm:spPr/>
      <dgm:t>
        <a:bodyPr/>
        <a:lstStyle/>
        <a:p>
          <a:r>
            <a:rPr lang="en-US" dirty="0" smtClean="0"/>
            <a:t>Steal user’s session, steal sensitive data, rewrite web page, redirect user to phishing or malware site</a:t>
          </a:r>
        </a:p>
      </dgm:t>
    </dgm:pt>
    <dgm:pt modelId="{516DEC56-6C1C-44F4-90F7-334EAD861864}" type="parTrans" cxnId="{E29E249D-DAC0-4FA6-805D-EBFB2F46AC8D}">
      <dgm:prSet/>
      <dgm:spPr/>
      <dgm:t>
        <a:bodyPr/>
        <a:lstStyle/>
        <a:p>
          <a:endParaRPr lang="en-US"/>
        </a:p>
      </dgm:t>
    </dgm:pt>
    <dgm:pt modelId="{8CBE7674-713C-4C47-88D5-578C7F2D4473}" type="sibTrans" cxnId="{E29E249D-DAC0-4FA6-805D-EBFB2F46AC8D}">
      <dgm:prSet/>
      <dgm:spPr/>
      <dgm:t>
        <a:bodyPr/>
        <a:lstStyle/>
        <a:p>
          <a:endParaRPr lang="en-US"/>
        </a:p>
      </dgm:t>
    </dgm:pt>
    <dgm:pt modelId="{15B9BF52-804C-4196-BFF9-EB01C5AC3AA5}">
      <dgm:prSet/>
      <dgm:spPr/>
      <dgm:t>
        <a:bodyPr/>
        <a:lstStyle/>
        <a:p>
          <a:r>
            <a:rPr lang="en-US" dirty="0" smtClean="0"/>
            <a:t>Most Severe: Install XSS proxy which allows attacker to observe and direct all user’s behavior on vulnerable site and force user to other sites</a:t>
          </a:r>
        </a:p>
      </dgm:t>
    </dgm:pt>
    <dgm:pt modelId="{3870F3EF-3C02-4E35-9496-0514120D7EAC}" type="parTrans" cxnId="{3186FA7F-ED87-4905-AB01-07EC18F22729}">
      <dgm:prSet/>
      <dgm:spPr/>
      <dgm:t>
        <a:bodyPr/>
        <a:lstStyle/>
        <a:p>
          <a:endParaRPr lang="en-US"/>
        </a:p>
      </dgm:t>
    </dgm:pt>
    <dgm:pt modelId="{668BB801-BFBE-4247-B93C-18131EE9E76C}" type="sibTrans" cxnId="{3186FA7F-ED87-4905-AB01-07EC18F22729}">
      <dgm:prSet/>
      <dgm:spPr/>
      <dgm:t>
        <a:bodyPr/>
        <a:lstStyle/>
        <a:p>
          <a:endParaRPr lang="en-US"/>
        </a:p>
      </dgm:t>
    </dgm:pt>
    <dgm:pt modelId="{69F46679-6C84-4D48-9B33-17290744EAD8}" type="pres">
      <dgm:prSet presAssocID="{F0DEC595-5A08-4667-A441-6C46A88218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5BD3BB-16CD-43CE-A666-845F408562AF}" type="pres">
      <dgm:prSet presAssocID="{7530DE0B-1E1D-4F13-9DCE-584438F55F5C}" presName="parentLin" presStyleCnt="0"/>
      <dgm:spPr/>
      <dgm:t>
        <a:bodyPr/>
        <a:lstStyle/>
        <a:p>
          <a:endParaRPr lang="en-GB"/>
        </a:p>
      </dgm:t>
    </dgm:pt>
    <dgm:pt modelId="{D6929A61-1753-4BA2-A56E-3FABCE16A103}" type="pres">
      <dgm:prSet presAssocID="{7530DE0B-1E1D-4F13-9DCE-584438F55F5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7EB8D66-1692-4056-BA66-572ED000C388}" type="pres">
      <dgm:prSet presAssocID="{7530DE0B-1E1D-4F13-9DCE-584438F55F5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B35E6-22F2-419F-B7FD-6156CDE62786}" type="pres">
      <dgm:prSet presAssocID="{7530DE0B-1E1D-4F13-9DCE-584438F55F5C}" presName="negativeSpace" presStyleCnt="0"/>
      <dgm:spPr/>
      <dgm:t>
        <a:bodyPr/>
        <a:lstStyle/>
        <a:p>
          <a:endParaRPr lang="en-GB"/>
        </a:p>
      </dgm:t>
    </dgm:pt>
    <dgm:pt modelId="{63C7317F-DCB9-42CB-A6A4-CF1577293B7D}" type="pres">
      <dgm:prSet presAssocID="{7530DE0B-1E1D-4F13-9DCE-584438F55F5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45B24-80D0-4B10-86D8-1697F74FA5F5}" type="pres">
      <dgm:prSet presAssocID="{78B496DD-D5B4-4A55-9214-C0E98350C98C}" presName="spaceBetweenRectangles" presStyleCnt="0"/>
      <dgm:spPr/>
      <dgm:t>
        <a:bodyPr/>
        <a:lstStyle/>
        <a:p>
          <a:endParaRPr lang="en-GB"/>
        </a:p>
      </dgm:t>
    </dgm:pt>
    <dgm:pt modelId="{0808E30C-F8CA-4392-9E61-D442733CF516}" type="pres">
      <dgm:prSet presAssocID="{9210F9A4-2F69-4C42-9BB6-BCB53BC4188E}" presName="parentLin" presStyleCnt="0"/>
      <dgm:spPr/>
      <dgm:t>
        <a:bodyPr/>
        <a:lstStyle/>
        <a:p>
          <a:endParaRPr lang="en-GB"/>
        </a:p>
      </dgm:t>
    </dgm:pt>
    <dgm:pt modelId="{AC996839-2C17-4F9E-8D8E-AD27D7EA9B46}" type="pres">
      <dgm:prSet presAssocID="{9210F9A4-2F69-4C42-9BB6-BCB53BC4188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377DEE6-6E60-44BB-A9C4-E5044C2260C3}" type="pres">
      <dgm:prSet presAssocID="{9210F9A4-2F69-4C42-9BB6-BCB53BC418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ECE5-9EB6-43E9-86A6-85578E075DF2}" type="pres">
      <dgm:prSet presAssocID="{9210F9A4-2F69-4C42-9BB6-BCB53BC4188E}" presName="negativeSpace" presStyleCnt="0"/>
      <dgm:spPr/>
      <dgm:t>
        <a:bodyPr/>
        <a:lstStyle/>
        <a:p>
          <a:endParaRPr lang="en-GB"/>
        </a:p>
      </dgm:t>
    </dgm:pt>
    <dgm:pt modelId="{80EDB88F-6B15-4FE3-9A6A-9D42E2D5A947}" type="pres">
      <dgm:prSet presAssocID="{9210F9A4-2F69-4C42-9BB6-BCB53BC4188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C676-823D-4DC8-BF23-2CEEA91035D0}" type="pres">
      <dgm:prSet presAssocID="{9E21CD4C-DC93-4147-B0C7-16DD0270ACA8}" presName="spaceBetweenRectangles" presStyleCnt="0"/>
      <dgm:spPr/>
      <dgm:t>
        <a:bodyPr/>
        <a:lstStyle/>
        <a:p>
          <a:endParaRPr lang="en-GB"/>
        </a:p>
      </dgm:t>
    </dgm:pt>
    <dgm:pt modelId="{3AAF4A4E-C95C-4CA7-BB24-B60C50F9E436}" type="pres">
      <dgm:prSet presAssocID="{E0B6B1FF-9BE7-498A-A36B-BCC24AEF1F35}" presName="parentLin" presStyleCnt="0"/>
      <dgm:spPr/>
      <dgm:t>
        <a:bodyPr/>
        <a:lstStyle/>
        <a:p>
          <a:endParaRPr lang="en-GB"/>
        </a:p>
      </dgm:t>
    </dgm:pt>
    <dgm:pt modelId="{350B55DC-F7AB-4DF3-BC4D-2BF9BA4E7A04}" type="pres">
      <dgm:prSet presAssocID="{E0B6B1FF-9BE7-498A-A36B-BCC24AEF1F3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4D4E89C-BB4D-4314-BC64-CFD701B44AB5}" type="pres">
      <dgm:prSet presAssocID="{E0B6B1FF-9BE7-498A-A36B-BCC24AEF1F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4FBB-199D-491E-A7F1-9F75F90C3918}" type="pres">
      <dgm:prSet presAssocID="{E0B6B1FF-9BE7-498A-A36B-BCC24AEF1F35}" presName="negativeSpace" presStyleCnt="0"/>
      <dgm:spPr/>
      <dgm:t>
        <a:bodyPr/>
        <a:lstStyle/>
        <a:p>
          <a:endParaRPr lang="en-GB"/>
        </a:p>
      </dgm:t>
    </dgm:pt>
    <dgm:pt modelId="{FFF2705E-0C48-43DE-BA94-75136A114045}" type="pres">
      <dgm:prSet presAssocID="{E0B6B1FF-9BE7-498A-A36B-BCC24AEF1F3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BBDB5-5548-4650-8F84-C3B020D80785}" type="pres">
      <dgm:prSet presAssocID="{FBEA679A-2997-44C5-B3D1-292B7EAC8DE9}" presName="spaceBetweenRectangles" presStyleCnt="0"/>
      <dgm:spPr/>
      <dgm:t>
        <a:bodyPr/>
        <a:lstStyle/>
        <a:p>
          <a:endParaRPr lang="en-GB"/>
        </a:p>
      </dgm:t>
    </dgm:pt>
    <dgm:pt modelId="{3D763242-1DDF-4CC3-A039-10F813779273}" type="pres">
      <dgm:prSet presAssocID="{333C60BB-C1EF-42B5-A3EC-FFB96372904C}" presName="parentLin" presStyleCnt="0"/>
      <dgm:spPr/>
      <dgm:t>
        <a:bodyPr/>
        <a:lstStyle/>
        <a:p>
          <a:endParaRPr lang="en-GB"/>
        </a:p>
      </dgm:t>
    </dgm:pt>
    <dgm:pt modelId="{FD0C5FED-8B3D-40FC-8AC4-FD3EF0F1943B}" type="pres">
      <dgm:prSet presAssocID="{333C60BB-C1EF-42B5-A3EC-FFB96372904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1CDA66-7EBB-448B-B3C8-D644D301D6B2}" type="pres">
      <dgm:prSet presAssocID="{333C60BB-C1EF-42B5-A3EC-FFB96372904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07DE-6DBE-4462-BF39-A486F0117143}" type="pres">
      <dgm:prSet presAssocID="{333C60BB-C1EF-42B5-A3EC-FFB96372904C}" presName="negativeSpace" presStyleCnt="0"/>
      <dgm:spPr/>
      <dgm:t>
        <a:bodyPr/>
        <a:lstStyle/>
        <a:p>
          <a:endParaRPr lang="en-GB"/>
        </a:p>
      </dgm:t>
    </dgm:pt>
    <dgm:pt modelId="{89AB7900-5CB6-4B49-A821-2C77E9A70BA4}" type="pres">
      <dgm:prSet presAssocID="{333C60BB-C1EF-42B5-A3EC-FFB96372904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9595ED-466A-4521-9A93-BF69560887D7}" type="presOf" srcId="{791DA1BA-009E-4263-8709-C3AD92883E7A}" destId="{FFF2705E-0C48-43DE-BA94-75136A114045}" srcOrd="0" destOrd="0" presId="urn:microsoft.com/office/officeart/2005/8/layout/list1"/>
    <dgm:cxn modelId="{82244EDF-C207-486F-89D9-056501D66CD9}" srcId="{F0DEC595-5A08-4667-A441-6C46A88218EF}" destId="{333C60BB-C1EF-42B5-A3EC-FFB96372904C}" srcOrd="3" destOrd="0" parTransId="{989B5419-63EC-4A7C-A297-2E08F34EE7E6}" sibTransId="{F05587AE-D217-45F6-8A10-C2CB70FA3676}"/>
    <dgm:cxn modelId="{FC24ABA5-945F-4887-98AD-EDF0DA82183B}" srcId="{F0DEC595-5A08-4667-A441-6C46A88218EF}" destId="{E0B6B1FF-9BE7-498A-A36B-BCC24AEF1F35}" srcOrd="2" destOrd="0" parTransId="{6776BA55-C7CC-4D56-B7BE-0BA5EDB6790A}" sibTransId="{FBEA679A-2997-44C5-B3D1-292B7EAC8DE9}"/>
    <dgm:cxn modelId="{F769DF70-6613-4465-816B-7F6A4D92B73C}" srcId="{9210F9A4-2F69-4C42-9BB6-BCB53BC4188E}" destId="{0892159C-E4FD-4EB4-95D9-01D65131B6CF}" srcOrd="1" destOrd="0" parTransId="{CE66581E-7EBF-417D-AC5D-B91967EF377C}" sibTransId="{D38FD5C9-0CBD-4DE5-9AFB-FCDC1692D898}"/>
    <dgm:cxn modelId="{7E7BEEF7-A02E-49E5-A342-B9078516A3E1}" type="presOf" srcId="{9210F9A4-2F69-4C42-9BB6-BCB53BC4188E}" destId="{8377DEE6-6E60-44BB-A9C4-E5044C2260C3}" srcOrd="1" destOrd="0" presId="urn:microsoft.com/office/officeart/2005/8/layout/list1"/>
    <dgm:cxn modelId="{B733E9C1-543E-4151-AF5C-8755050EB410}" srcId="{F0DEC595-5A08-4667-A441-6C46A88218EF}" destId="{9210F9A4-2F69-4C42-9BB6-BCB53BC4188E}" srcOrd="1" destOrd="0" parTransId="{D338AACD-8990-4E6C-8802-D8C8DFDC1408}" sibTransId="{9E21CD4C-DC93-4147-B0C7-16DD0270ACA8}"/>
    <dgm:cxn modelId="{BFB3987A-2BF2-4D16-AFD8-C403336436C1}" type="presOf" srcId="{333C60BB-C1EF-42B5-A3EC-FFB96372904C}" destId="{FD0C5FED-8B3D-40FC-8AC4-FD3EF0F1943B}" srcOrd="0" destOrd="0" presId="urn:microsoft.com/office/officeart/2005/8/layout/list1"/>
    <dgm:cxn modelId="{96DE389D-2573-4619-B3E1-DA392E4B9DEE}" srcId="{9210F9A4-2F69-4C42-9BB6-BCB53BC4188E}" destId="{C19D4F8E-C4AF-41DE-87A7-319225760FEC}" srcOrd="0" destOrd="0" parTransId="{40CDEE1A-3B30-47D7-A27E-B192A7441DD2}" sibTransId="{33E87015-91BA-475F-8D29-917FC4DFEFC5}"/>
    <dgm:cxn modelId="{5BAFA0B9-0867-4304-A595-2EA23238AE02}" type="presOf" srcId="{7530DE0B-1E1D-4F13-9DCE-584438F55F5C}" destId="{07EB8D66-1692-4056-BA66-572ED000C388}" srcOrd="1" destOrd="0" presId="urn:microsoft.com/office/officeart/2005/8/layout/list1"/>
    <dgm:cxn modelId="{3186FA7F-ED87-4905-AB01-07EC18F22729}" srcId="{333C60BB-C1EF-42B5-A3EC-FFB96372904C}" destId="{15B9BF52-804C-4196-BFF9-EB01C5AC3AA5}" srcOrd="1" destOrd="0" parTransId="{3870F3EF-3C02-4E35-9496-0514120D7EAC}" sibTransId="{668BB801-BFBE-4247-B93C-18131EE9E76C}"/>
    <dgm:cxn modelId="{295F056A-F344-4273-A7F2-1E4773A3942F}" type="presOf" srcId="{A7C3C21C-F083-42E6-997B-5A2A763A3F7E}" destId="{80EDB88F-6B15-4FE3-9A6A-9D42E2D5A947}" srcOrd="0" destOrd="2" presId="urn:microsoft.com/office/officeart/2005/8/layout/list1"/>
    <dgm:cxn modelId="{331B42FC-EF9D-4D08-B04A-1A674F653929}" type="presOf" srcId="{7530DE0B-1E1D-4F13-9DCE-584438F55F5C}" destId="{D6929A61-1753-4BA2-A56E-3FABCE16A103}" srcOrd="0" destOrd="0" presId="urn:microsoft.com/office/officeart/2005/8/layout/list1"/>
    <dgm:cxn modelId="{260F4BCB-6CAD-4934-BEAC-B00209F464EB}" type="presOf" srcId="{0DB3A42E-9F91-4CD7-BCE5-EE06174E1347}" destId="{63C7317F-DCB9-42CB-A6A4-CF1577293B7D}" srcOrd="0" destOrd="0" presId="urn:microsoft.com/office/officeart/2005/8/layout/list1"/>
    <dgm:cxn modelId="{B93003FA-31DC-4702-9613-DA2EC119FE99}" srcId="{E0B6B1FF-9BE7-498A-A36B-BCC24AEF1F35}" destId="{791DA1BA-009E-4263-8709-C3AD92883E7A}" srcOrd="0" destOrd="0" parTransId="{A0A91BD7-4B75-49BC-BAA0-75687B53B8E6}" sibTransId="{CD35256F-609B-4316-B01C-EF7BD5AEFF5D}"/>
    <dgm:cxn modelId="{E29E249D-DAC0-4FA6-805D-EBFB2F46AC8D}" srcId="{333C60BB-C1EF-42B5-A3EC-FFB96372904C}" destId="{B1EFC242-6999-4086-BF96-7FA6E28D730C}" srcOrd="0" destOrd="0" parTransId="{516DEC56-6C1C-44F4-90F7-334EAD861864}" sibTransId="{8CBE7674-713C-4C47-88D5-578C7F2D4473}"/>
    <dgm:cxn modelId="{CD99EF18-D866-438E-A1B1-C4EBF6100906}" srcId="{F0DEC595-5A08-4667-A441-6C46A88218EF}" destId="{7530DE0B-1E1D-4F13-9DCE-584438F55F5C}" srcOrd="0" destOrd="0" parTransId="{CAAEB4D2-3BFA-4CB5-B7CE-F3ADC5E8766C}" sibTransId="{78B496DD-D5B4-4A55-9214-C0E98350C98C}"/>
    <dgm:cxn modelId="{7F07A2FB-3F66-45EC-8655-B0FE73F5D7DA}" type="presOf" srcId="{0892159C-E4FD-4EB4-95D9-01D65131B6CF}" destId="{80EDB88F-6B15-4FE3-9A6A-9D42E2D5A947}" srcOrd="0" destOrd="1" presId="urn:microsoft.com/office/officeart/2005/8/layout/list1"/>
    <dgm:cxn modelId="{87AABEF1-20CF-40FD-9783-E371A5F963CE}" type="presOf" srcId="{15B9BF52-804C-4196-BFF9-EB01C5AC3AA5}" destId="{89AB7900-5CB6-4B49-A821-2C77E9A70BA4}" srcOrd="0" destOrd="1" presId="urn:microsoft.com/office/officeart/2005/8/layout/list1"/>
    <dgm:cxn modelId="{B8D463D8-9284-4B3A-A06F-D96B55540C55}" type="presOf" srcId="{9210F9A4-2F69-4C42-9BB6-BCB53BC4188E}" destId="{AC996839-2C17-4F9E-8D8E-AD27D7EA9B46}" srcOrd="0" destOrd="0" presId="urn:microsoft.com/office/officeart/2005/8/layout/list1"/>
    <dgm:cxn modelId="{3D186669-537F-4113-B422-4FFE9D00B5D0}" type="presOf" srcId="{333C60BB-C1EF-42B5-A3EC-FFB96372904C}" destId="{731CDA66-7EBB-448B-B3C8-D644D301D6B2}" srcOrd="1" destOrd="0" presId="urn:microsoft.com/office/officeart/2005/8/layout/list1"/>
    <dgm:cxn modelId="{6DF6DD8B-2B78-4F0F-9FEF-ABED1D665994}" srcId="{7530DE0B-1E1D-4F13-9DCE-584438F55F5C}" destId="{0DB3A42E-9F91-4CD7-BCE5-EE06174E1347}" srcOrd="0" destOrd="0" parTransId="{13E9DD67-C08E-4D4C-9965-01C344D78491}" sibTransId="{0E80264F-F4BF-4708-89BF-21A8206A5E9F}"/>
    <dgm:cxn modelId="{54290F83-EB55-4CDF-9345-0BE5B93498EF}" type="presOf" srcId="{B1EFC242-6999-4086-BF96-7FA6E28D730C}" destId="{89AB7900-5CB6-4B49-A821-2C77E9A70BA4}" srcOrd="0" destOrd="0" presId="urn:microsoft.com/office/officeart/2005/8/layout/list1"/>
    <dgm:cxn modelId="{72AA0F7B-81CF-4211-A6A9-DEF458160370}" type="presOf" srcId="{E0B6B1FF-9BE7-498A-A36B-BCC24AEF1F35}" destId="{54D4E89C-BB4D-4314-BC64-CFD701B44AB5}" srcOrd="1" destOrd="0" presId="urn:microsoft.com/office/officeart/2005/8/layout/list1"/>
    <dgm:cxn modelId="{4C7DEB7B-2C4F-4AFD-9162-EBC9B6AEBF8A}" type="presOf" srcId="{C19D4F8E-C4AF-41DE-87A7-319225760FEC}" destId="{80EDB88F-6B15-4FE3-9A6A-9D42E2D5A947}" srcOrd="0" destOrd="0" presId="urn:microsoft.com/office/officeart/2005/8/layout/list1"/>
    <dgm:cxn modelId="{73508E28-8DC5-45B8-BCDD-B06E8A3941BF}" type="presOf" srcId="{F0DEC595-5A08-4667-A441-6C46A88218EF}" destId="{69F46679-6C84-4D48-9B33-17290744EAD8}" srcOrd="0" destOrd="0" presId="urn:microsoft.com/office/officeart/2005/8/layout/list1"/>
    <dgm:cxn modelId="{738B51D4-5D52-4A5E-B618-44460F24C010}" type="presOf" srcId="{E0B6B1FF-9BE7-498A-A36B-BCC24AEF1F35}" destId="{350B55DC-F7AB-4DF3-BC4D-2BF9BA4E7A04}" srcOrd="0" destOrd="0" presId="urn:microsoft.com/office/officeart/2005/8/layout/list1"/>
    <dgm:cxn modelId="{F9465B6A-5B71-46EB-8185-A865707F44A2}" srcId="{9210F9A4-2F69-4C42-9BB6-BCB53BC4188E}" destId="{A7C3C21C-F083-42E6-997B-5A2A763A3F7E}" srcOrd="2" destOrd="0" parTransId="{B10FDD16-4F6D-49D5-9BB8-AB42DEB1D029}" sibTransId="{FE5FE4A6-B04E-4256-B254-8EC664322BCD}"/>
    <dgm:cxn modelId="{9646F0ED-8465-4674-AC9D-C6ADD8B2F444}" type="presParOf" srcId="{69F46679-6C84-4D48-9B33-17290744EAD8}" destId="{915BD3BB-16CD-43CE-A666-845F408562AF}" srcOrd="0" destOrd="0" presId="urn:microsoft.com/office/officeart/2005/8/layout/list1"/>
    <dgm:cxn modelId="{8A021E83-1D76-4B61-BB56-D06007A2D2C3}" type="presParOf" srcId="{915BD3BB-16CD-43CE-A666-845F408562AF}" destId="{D6929A61-1753-4BA2-A56E-3FABCE16A103}" srcOrd="0" destOrd="0" presId="urn:microsoft.com/office/officeart/2005/8/layout/list1"/>
    <dgm:cxn modelId="{4C57FBC0-6DC4-4F40-8A72-4F85F6FFDBFA}" type="presParOf" srcId="{915BD3BB-16CD-43CE-A666-845F408562AF}" destId="{07EB8D66-1692-4056-BA66-572ED000C388}" srcOrd="1" destOrd="0" presId="urn:microsoft.com/office/officeart/2005/8/layout/list1"/>
    <dgm:cxn modelId="{E6450569-EE43-4FB0-96E2-74C1B5742E0D}" type="presParOf" srcId="{69F46679-6C84-4D48-9B33-17290744EAD8}" destId="{0FDB35E6-22F2-419F-B7FD-6156CDE62786}" srcOrd="1" destOrd="0" presId="urn:microsoft.com/office/officeart/2005/8/layout/list1"/>
    <dgm:cxn modelId="{79983C4D-577B-4D76-9591-DDC2F2FD4509}" type="presParOf" srcId="{69F46679-6C84-4D48-9B33-17290744EAD8}" destId="{63C7317F-DCB9-42CB-A6A4-CF1577293B7D}" srcOrd="2" destOrd="0" presId="urn:microsoft.com/office/officeart/2005/8/layout/list1"/>
    <dgm:cxn modelId="{E0C6017F-60DD-4321-9AF5-508C1CC880F0}" type="presParOf" srcId="{69F46679-6C84-4D48-9B33-17290744EAD8}" destId="{CC545B24-80D0-4B10-86D8-1697F74FA5F5}" srcOrd="3" destOrd="0" presId="urn:microsoft.com/office/officeart/2005/8/layout/list1"/>
    <dgm:cxn modelId="{F6E4E54F-9A13-4EF8-BC1F-CFA7C3CF9EAC}" type="presParOf" srcId="{69F46679-6C84-4D48-9B33-17290744EAD8}" destId="{0808E30C-F8CA-4392-9E61-D442733CF516}" srcOrd="4" destOrd="0" presId="urn:microsoft.com/office/officeart/2005/8/layout/list1"/>
    <dgm:cxn modelId="{E410B580-46B8-41E9-BB21-856749D9E29C}" type="presParOf" srcId="{0808E30C-F8CA-4392-9E61-D442733CF516}" destId="{AC996839-2C17-4F9E-8D8E-AD27D7EA9B46}" srcOrd="0" destOrd="0" presId="urn:microsoft.com/office/officeart/2005/8/layout/list1"/>
    <dgm:cxn modelId="{F74BB3C0-5C44-4B77-B55F-07D73C197BF8}" type="presParOf" srcId="{0808E30C-F8CA-4392-9E61-D442733CF516}" destId="{8377DEE6-6E60-44BB-A9C4-E5044C2260C3}" srcOrd="1" destOrd="0" presId="urn:microsoft.com/office/officeart/2005/8/layout/list1"/>
    <dgm:cxn modelId="{9B60DFEA-BCB7-49CD-85A1-CAEEC25405B3}" type="presParOf" srcId="{69F46679-6C84-4D48-9B33-17290744EAD8}" destId="{4845ECE5-9EB6-43E9-86A6-85578E075DF2}" srcOrd="5" destOrd="0" presId="urn:microsoft.com/office/officeart/2005/8/layout/list1"/>
    <dgm:cxn modelId="{F7A9816D-C4B2-4EDF-A92A-7E9F42658991}" type="presParOf" srcId="{69F46679-6C84-4D48-9B33-17290744EAD8}" destId="{80EDB88F-6B15-4FE3-9A6A-9D42E2D5A947}" srcOrd="6" destOrd="0" presId="urn:microsoft.com/office/officeart/2005/8/layout/list1"/>
    <dgm:cxn modelId="{47E12D86-20F2-48CB-9587-1D31F2C059BC}" type="presParOf" srcId="{69F46679-6C84-4D48-9B33-17290744EAD8}" destId="{CC72C676-823D-4DC8-BF23-2CEEA91035D0}" srcOrd="7" destOrd="0" presId="urn:microsoft.com/office/officeart/2005/8/layout/list1"/>
    <dgm:cxn modelId="{1E44B29C-C8C6-4796-BCA4-2C78C557F3C5}" type="presParOf" srcId="{69F46679-6C84-4D48-9B33-17290744EAD8}" destId="{3AAF4A4E-C95C-4CA7-BB24-B60C50F9E436}" srcOrd="8" destOrd="0" presId="urn:microsoft.com/office/officeart/2005/8/layout/list1"/>
    <dgm:cxn modelId="{C7754E7F-3D07-4649-B0A3-DC210E7BF3E4}" type="presParOf" srcId="{3AAF4A4E-C95C-4CA7-BB24-B60C50F9E436}" destId="{350B55DC-F7AB-4DF3-BC4D-2BF9BA4E7A04}" srcOrd="0" destOrd="0" presId="urn:microsoft.com/office/officeart/2005/8/layout/list1"/>
    <dgm:cxn modelId="{AB2BC31B-77B5-4CB3-850E-90A8C5C06084}" type="presParOf" srcId="{3AAF4A4E-C95C-4CA7-BB24-B60C50F9E436}" destId="{54D4E89C-BB4D-4314-BC64-CFD701B44AB5}" srcOrd="1" destOrd="0" presId="urn:microsoft.com/office/officeart/2005/8/layout/list1"/>
    <dgm:cxn modelId="{492EACC8-933C-4D06-8F94-C4A6E38D6646}" type="presParOf" srcId="{69F46679-6C84-4D48-9B33-17290744EAD8}" destId="{E6FC4FBB-199D-491E-A7F1-9F75F90C3918}" srcOrd="9" destOrd="0" presId="urn:microsoft.com/office/officeart/2005/8/layout/list1"/>
    <dgm:cxn modelId="{22BE7988-46FB-4C38-9670-18DB6A256158}" type="presParOf" srcId="{69F46679-6C84-4D48-9B33-17290744EAD8}" destId="{FFF2705E-0C48-43DE-BA94-75136A114045}" srcOrd="10" destOrd="0" presId="urn:microsoft.com/office/officeart/2005/8/layout/list1"/>
    <dgm:cxn modelId="{DEEB86C2-EBCB-4695-9249-B22E2797EBA2}" type="presParOf" srcId="{69F46679-6C84-4D48-9B33-17290744EAD8}" destId="{DEABBDB5-5548-4650-8F84-C3B020D80785}" srcOrd="11" destOrd="0" presId="urn:microsoft.com/office/officeart/2005/8/layout/list1"/>
    <dgm:cxn modelId="{4D336E79-5391-44A4-A33E-FF4905FEA387}" type="presParOf" srcId="{69F46679-6C84-4D48-9B33-17290744EAD8}" destId="{3D763242-1DDF-4CC3-A039-10F813779273}" srcOrd="12" destOrd="0" presId="urn:microsoft.com/office/officeart/2005/8/layout/list1"/>
    <dgm:cxn modelId="{83D004E6-618A-494D-A6A8-FAB3DDBC7B4F}" type="presParOf" srcId="{3D763242-1DDF-4CC3-A039-10F813779273}" destId="{FD0C5FED-8B3D-40FC-8AC4-FD3EF0F1943B}" srcOrd="0" destOrd="0" presId="urn:microsoft.com/office/officeart/2005/8/layout/list1"/>
    <dgm:cxn modelId="{D4A64B15-ED29-463C-A3FF-63AD95EBE367}" type="presParOf" srcId="{3D763242-1DDF-4CC3-A039-10F813779273}" destId="{731CDA66-7EBB-448B-B3C8-D644D301D6B2}" srcOrd="1" destOrd="0" presId="urn:microsoft.com/office/officeart/2005/8/layout/list1"/>
    <dgm:cxn modelId="{C275770D-E35A-42FC-AB5C-100C7CE8520F}" type="presParOf" srcId="{69F46679-6C84-4D48-9B33-17290744EAD8}" destId="{FF6707DE-6DBE-4462-BF39-A486F0117143}" srcOrd="13" destOrd="0" presId="urn:microsoft.com/office/officeart/2005/8/layout/list1"/>
    <dgm:cxn modelId="{18E0C2F6-1E33-4F05-B224-598CD8787EFB}" type="presParOf" srcId="{69F46679-6C84-4D48-9B33-17290744EAD8}" destId="{89AB7900-5CB6-4B49-A821-2C77E9A70B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EBCBA5-191B-497D-B560-347707D65416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F3326E-BF7C-4EE9-93EF-B958E94C0F4A}">
      <dgm:prSet phldrT="[Text]"/>
      <dgm:spPr/>
      <dgm:t>
        <a:bodyPr/>
        <a:lstStyle/>
        <a:p>
          <a:r>
            <a:rPr lang="en-US" dirty="0" smtClean="0"/>
            <a:t>How do you protect access to your data?</a:t>
          </a:r>
          <a:endParaRPr lang="en-US" dirty="0"/>
        </a:p>
      </dgm:t>
    </dgm:pt>
    <dgm:pt modelId="{D1FA3B32-CF2D-4C1C-A1C7-1636AC1A32BD}" type="parTrans" cxnId="{8BB87595-A51A-42B7-A01A-5A11A648057A}">
      <dgm:prSet/>
      <dgm:spPr/>
      <dgm:t>
        <a:bodyPr/>
        <a:lstStyle/>
        <a:p>
          <a:endParaRPr lang="en-US"/>
        </a:p>
      </dgm:t>
    </dgm:pt>
    <dgm:pt modelId="{C1B1748E-18BB-4668-B339-F5FCA51C4F84}" type="sibTrans" cxnId="{8BB87595-A51A-42B7-A01A-5A11A648057A}">
      <dgm:prSet/>
      <dgm:spPr/>
      <dgm:t>
        <a:bodyPr/>
        <a:lstStyle/>
        <a:p>
          <a:endParaRPr lang="en-US"/>
        </a:p>
      </dgm:t>
    </dgm:pt>
    <dgm:pt modelId="{755E9495-E1BB-486F-AACE-6D6D87CD2063}">
      <dgm:prSet/>
      <dgm:spPr/>
      <dgm:t>
        <a:bodyPr/>
        <a:lstStyle/>
        <a:p>
          <a:r>
            <a:rPr lang="en-US" dirty="0" smtClean="0"/>
            <a:t>This is part of enforcing proper “Authorization”, along with </a:t>
          </a:r>
          <a:br>
            <a:rPr lang="en-US" dirty="0" smtClean="0"/>
          </a:br>
          <a:r>
            <a:rPr lang="en-US" dirty="0" smtClean="0"/>
            <a:t>A7 – Failure to Restrict URL Access</a:t>
          </a:r>
        </a:p>
      </dgm:t>
    </dgm:pt>
    <dgm:pt modelId="{084E6EF2-EA9B-4887-8AF6-F94B2E49559B}" type="parTrans" cxnId="{668E96ED-4792-4368-BA91-E52B2CE53DE2}">
      <dgm:prSet/>
      <dgm:spPr/>
      <dgm:t>
        <a:bodyPr/>
        <a:lstStyle/>
        <a:p>
          <a:endParaRPr lang="en-US"/>
        </a:p>
      </dgm:t>
    </dgm:pt>
    <dgm:pt modelId="{18D79B01-2910-4D22-B668-40C02313DD9C}" type="sibTrans" cxnId="{668E96ED-4792-4368-BA91-E52B2CE53DE2}">
      <dgm:prSet/>
      <dgm:spPr/>
      <dgm:t>
        <a:bodyPr/>
        <a:lstStyle/>
        <a:p>
          <a:endParaRPr lang="en-US"/>
        </a:p>
      </dgm:t>
    </dgm:pt>
    <dgm:pt modelId="{98B7DDBA-9D73-4251-919A-1DF758844ACC}">
      <dgm:prSet/>
      <dgm:spPr/>
      <dgm:t>
        <a:bodyPr/>
        <a:lstStyle/>
        <a:p>
          <a:r>
            <a:rPr lang="en-US" dirty="0" smtClean="0"/>
            <a:t>A common mistake …</a:t>
          </a:r>
        </a:p>
      </dgm:t>
    </dgm:pt>
    <dgm:pt modelId="{1EFCEB90-9B2E-40D6-92A4-1004B34726EE}" type="parTrans" cxnId="{58BD3BDF-421D-4B6A-B9CD-282C51EEE099}">
      <dgm:prSet/>
      <dgm:spPr/>
      <dgm:t>
        <a:bodyPr/>
        <a:lstStyle/>
        <a:p>
          <a:endParaRPr lang="en-US"/>
        </a:p>
      </dgm:t>
    </dgm:pt>
    <dgm:pt modelId="{3960E5FB-C164-48BC-8464-24B9F57FF16E}" type="sibTrans" cxnId="{58BD3BDF-421D-4B6A-B9CD-282C51EEE099}">
      <dgm:prSet/>
      <dgm:spPr/>
      <dgm:t>
        <a:bodyPr/>
        <a:lstStyle/>
        <a:p>
          <a:endParaRPr lang="en-US"/>
        </a:p>
      </dgm:t>
    </dgm:pt>
    <dgm:pt modelId="{E7B056DA-4A9A-4A60-B409-AFFED1005BFC}">
      <dgm:prSet/>
      <dgm:spPr/>
      <dgm:t>
        <a:bodyPr/>
        <a:lstStyle/>
        <a:p>
          <a:r>
            <a:rPr lang="en-US" dirty="0" smtClean="0"/>
            <a:t>Only listing the ‘authorized’ objects for the current user, or</a:t>
          </a:r>
        </a:p>
      </dgm:t>
    </dgm:pt>
    <dgm:pt modelId="{072058A5-C317-44AE-A33A-DA091C2A2F0C}" type="parTrans" cxnId="{5F77A40B-E192-4696-9E69-C039C18EA0B4}">
      <dgm:prSet/>
      <dgm:spPr/>
      <dgm:t>
        <a:bodyPr/>
        <a:lstStyle/>
        <a:p>
          <a:endParaRPr lang="en-US"/>
        </a:p>
      </dgm:t>
    </dgm:pt>
    <dgm:pt modelId="{B3F9E6C3-5676-48A2-BB27-9FBEF4734DD6}" type="sibTrans" cxnId="{5F77A40B-E192-4696-9E69-C039C18EA0B4}">
      <dgm:prSet/>
      <dgm:spPr/>
      <dgm:t>
        <a:bodyPr/>
        <a:lstStyle/>
        <a:p>
          <a:endParaRPr lang="en-US"/>
        </a:p>
      </dgm:t>
    </dgm:pt>
    <dgm:pt modelId="{6E9A8F74-4F34-4D90-BD5E-405EB86E8EC6}">
      <dgm:prSet/>
      <dgm:spPr/>
      <dgm:t>
        <a:bodyPr/>
        <a:lstStyle/>
        <a:p>
          <a:r>
            <a:rPr lang="en-US" dirty="0" smtClean="0"/>
            <a:t>Hiding the object references in hidden fields</a:t>
          </a:r>
        </a:p>
      </dgm:t>
    </dgm:pt>
    <dgm:pt modelId="{4CC32452-9481-47EF-A497-C5100F66AE25}" type="parTrans" cxnId="{9300DEC5-01E9-4E1D-BEF9-82C9879A322A}">
      <dgm:prSet/>
      <dgm:spPr/>
      <dgm:t>
        <a:bodyPr/>
        <a:lstStyle/>
        <a:p>
          <a:endParaRPr lang="en-US"/>
        </a:p>
      </dgm:t>
    </dgm:pt>
    <dgm:pt modelId="{D911D84B-7D41-4FAD-A555-B360D1D79F29}" type="sibTrans" cxnId="{9300DEC5-01E9-4E1D-BEF9-82C9879A322A}">
      <dgm:prSet/>
      <dgm:spPr/>
      <dgm:t>
        <a:bodyPr/>
        <a:lstStyle/>
        <a:p>
          <a:endParaRPr lang="en-US"/>
        </a:p>
      </dgm:t>
    </dgm:pt>
    <dgm:pt modelId="{479FA84B-B2A4-4597-9FE0-42E189C36C77}">
      <dgm:prSet/>
      <dgm:spPr/>
      <dgm:t>
        <a:bodyPr/>
        <a:lstStyle/>
        <a:p>
          <a:r>
            <a:rPr lang="en-US" dirty="0" smtClean="0"/>
            <a:t>This is called presentation layer access control, and doesn’t work</a:t>
          </a:r>
        </a:p>
      </dgm:t>
    </dgm:pt>
    <dgm:pt modelId="{55948202-F75B-4AA9-BADC-A796A67296C8}" type="parTrans" cxnId="{761EA835-AF57-4E3B-8CDF-A396CD262970}">
      <dgm:prSet/>
      <dgm:spPr/>
      <dgm:t>
        <a:bodyPr/>
        <a:lstStyle/>
        <a:p>
          <a:endParaRPr lang="en-US"/>
        </a:p>
      </dgm:t>
    </dgm:pt>
    <dgm:pt modelId="{0DFCAE3A-740E-4703-B23E-7D5C86C983E7}" type="sibTrans" cxnId="{761EA835-AF57-4E3B-8CDF-A396CD262970}">
      <dgm:prSet/>
      <dgm:spPr/>
      <dgm:t>
        <a:bodyPr/>
        <a:lstStyle/>
        <a:p>
          <a:endParaRPr lang="en-US"/>
        </a:p>
      </dgm:t>
    </dgm:pt>
    <dgm:pt modelId="{2DC868CF-34E2-4292-BD5A-3FB90287C1E1}">
      <dgm:prSet/>
      <dgm:spPr/>
      <dgm:t>
        <a:bodyPr/>
        <a:lstStyle/>
        <a:p>
          <a:r>
            <a:rPr lang="en-US" dirty="0" smtClean="0"/>
            <a:t>Attacker simply tampers with parameter value</a:t>
          </a:r>
        </a:p>
      </dgm:t>
    </dgm:pt>
    <dgm:pt modelId="{A80BF7F9-D311-4199-80DA-3EC488A6B238}" type="parTrans" cxnId="{33E4A1F8-625C-4229-AB05-A0804E2F4E8B}">
      <dgm:prSet/>
      <dgm:spPr/>
      <dgm:t>
        <a:bodyPr/>
        <a:lstStyle/>
        <a:p>
          <a:endParaRPr lang="en-US"/>
        </a:p>
      </dgm:t>
    </dgm:pt>
    <dgm:pt modelId="{61A721EC-D983-4447-84B3-97B2360D57FD}" type="sibTrans" cxnId="{33E4A1F8-625C-4229-AB05-A0804E2F4E8B}">
      <dgm:prSet/>
      <dgm:spPr/>
      <dgm:t>
        <a:bodyPr/>
        <a:lstStyle/>
        <a:p>
          <a:endParaRPr lang="en-US"/>
        </a:p>
      </dgm:t>
    </dgm:pt>
    <dgm:pt modelId="{23F7AEE3-B738-4E44-BE95-FDC606BA1079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9731BBD0-F5F4-4529-AA44-2BC0AE558095}" type="parTrans" cxnId="{1F02B41A-A3CA-4CA7-B583-A6AC1B3780B3}">
      <dgm:prSet/>
      <dgm:spPr/>
      <dgm:t>
        <a:bodyPr/>
        <a:lstStyle/>
        <a:p>
          <a:endParaRPr lang="en-US"/>
        </a:p>
      </dgm:t>
    </dgm:pt>
    <dgm:pt modelId="{E55025B6-66DD-4BB1-8092-3047B7B70BF2}" type="sibTrans" cxnId="{1F02B41A-A3CA-4CA7-B583-A6AC1B3780B3}">
      <dgm:prSet/>
      <dgm:spPr/>
      <dgm:t>
        <a:bodyPr/>
        <a:lstStyle/>
        <a:p>
          <a:endParaRPr lang="en-US"/>
        </a:p>
      </dgm:t>
    </dgm:pt>
    <dgm:pt modelId="{A1CC1A63-C17D-40EB-8A8D-245ED9E206FD}">
      <dgm:prSet/>
      <dgm:spPr/>
      <dgm:t>
        <a:bodyPr/>
        <a:lstStyle/>
        <a:p>
          <a:r>
            <a:rPr lang="en-US" dirty="0" smtClean="0"/>
            <a:t>Users are able to access unauthorized files or data</a:t>
          </a:r>
        </a:p>
      </dgm:t>
    </dgm:pt>
    <dgm:pt modelId="{8B2C6E32-3F61-47F7-BD8B-C8044292FDAE}" type="parTrans" cxnId="{0C3B93A0-EA62-4F01-AB6C-038327D97189}">
      <dgm:prSet/>
      <dgm:spPr/>
      <dgm:t>
        <a:bodyPr/>
        <a:lstStyle/>
        <a:p>
          <a:endParaRPr lang="en-US"/>
        </a:p>
      </dgm:t>
    </dgm:pt>
    <dgm:pt modelId="{E1B5F616-02A4-4A0E-B18B-60A994895A83}" type="sibTrans" cxnId="{0C3B93A0-EA62-4F01-AB6C-038327D97189}">
      <dgm:prSet/>
      <dgm:spPr/>
      <dgm:t>
        <a:bodyPr/>
        <a:lstStyle/>
        <a:p>
          <a:endParaRPr lang="en-US"/>
        </a:p>
      </dgm:t>
    </dgm:pt>
    <dgm:pt modelId="{1916C74C-5D43-4E90-9DBE-91271CF827FB}">
      <dgm:prSet/>
      <dgm:spPr/>
      <dgm:t>
        <a:bodyPr/>
        <a:lstStyle/>
        <a:p>
          <a:r>
            <a:rPr lang="en-US" dirty="0" smtClean="0"/>
            <a:t>… and then not enforcing these restrictions on the server side</a:t>
          </a:r>
        </a:p>
      </dgm:t>
    </dgm:pt>
    <dgm:pt modelId="{078D7FDE-6544-4005-8BE9-3AE417D2EA82}" type="parTrans" cxnId="{874BAF73-C4A5-4A90-BD9E-CBFDEF501944}">
      <dgm:prSet/>
      <dgm:spPr/>
      <dgm:t>
        <a:bodyPr/>
        <a:lstStyle/>
        <a:p>
          <a:endParaRPr lang="en-US"/>
        </a:p>
      </dgm:t>
    </dgm:pt>
    <dgm:pt modelId="{8B2BBFAF-0B48-4BE8-9378-72A792363CBF}" type="sibTrans" cxnId="{874BAF73-C4A5-4A90-BD9E-CBFDEF501944}">
      <dgm:prSet/>
      <dgm:spPr/>
      <dgm:t>
        <a:bodyPr/>
        <a:lstStyle/>
        <a:p>
          <a:endParaRPr lang="en-US"/>
        </a:p>
      </dgm:t>
    </dgm:pt>
    <dgm:pt modelId="{5019B601-23FF-4032-BED2-935546891789}" type="pres">
      <dgm:prSet presAssocID="{4BEBCBA5-191B-497D-B560-347707D654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CB385-8F8C-4CF2-84EC-962B749DED56}" type="pres">
      <dgm:prSet presAssocID="{35F3326E-BF7C-4EE9-93EF-B958E94C0F4A}" presName="parentLin" presStyleCnt="0"/>
      <dgm:spPr/>
      <dgm:t>
        <a:bodyPr/>
        <a:lstStyle/>
        <a:p>
          <a:endParaRPr lang="en-GB"/>
        </a:p>
      </dgm:t>
    </dgm:pt>
    <dgm:pt modelId="{6BDED161-D1CB-41B8-A5A2-7FC05A7F1D56}" type="pres">
      <dgm:prSet presAssocID="{35F3326E-BF7C-4EE9-93EF-B958E94C0F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8E3E09-3115-4C19-8C78-7BF489EE61DE}" type="pres">
      <dgm:prSet presAssocID="{35F3326E-BF7C-4EE9-93EF-B958E94C0F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7FBDA-898D-4DA0-9C13-39E6248075D9}" type="pres">
      <dgm:prSet presAssocID="{35F3326E-BF7C-4EE9-93EF-B958E94C0F4A}" presName="negativeSpace" presStyleCnt="0"/>
      <dgm:spPr/>
      <dgm:t>
        <a:bodyPr/>
        <a:lstStyle/>
        <a:p>
          <a:endParaRPr lang="en-GB"/>
        </a:p>
      </dgm:t>
    </dgm:pt>
    <dgm:pt modelId="{746CDC48-AC32-481B-8EBC-03203AE7F52D}" type="pres">
      <dgm:prSet presAssocID="{35F3326E-BF7C-4EE9-93EF-B958E94C0F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689CB-A2E3-416E-97CF-5220E108F136}" type="pres">
      <dgm:prSet presAssocID="{C1B1748E-18BB-4668-B339-F5FCA51C4F84}" presName="spaceBetweenRectangles" presStyleCnt="0"/>
      <dgm:spPr/>
      <dgm:t>
        <a:bodyPr/>
        <a:lstStyle/>
        <a:p>
          <a:endParaRPr lang="en-GB"/>
        </a:p>
      </dgm:t>
    </dgm:pt>
    <dgm:pt modelId="{7F1F30D5-97FE-4140-B5BE-866B70E28DB1}" type="pres">
      <dgm:prSet presAssocID="{98B7DDBA-9D73-4251-919A-1DF758844ACC}" presName="parentLin" presStyleCnt="0"/>
      <dgm:spPr/>
      <dgm:t>
        <a:bodyPr/>
        <a:lstStyle/>
        <a:p>
          <a:endParaRPr lang="en-GB"/>
        </a:p>
      </dgm:t>
    </dgm:pt>
    <dgm:pt modelId="{EE9CDFEF-D1B6-40CA-A214-E910B409228F}" type="pres">
      <dgm:prSet presAssocID="{98B7DDBA-9D73-4251-919A-1DF758844A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34ED82C-7F41-4E0C-ACF2-5A81CEC4272D}" type="pres">
      <dgm:prSet presAssocID="{98B7DDBA-9D73-4251-919A-1DF758844A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0A40-8660-4699-BD52-6F283E915793}" type="pres">
      <dgm:prSet presAssocID="{98B7DDBA-9D73-4251-919A-1DF758844ACC}" presName="negativeSpace" presStyleCnt="0"/>
      <dgm:spPr/>
      <dgm:t>
        <a:bodyPr/>
        <a:lstStyle/>
        <a:p>
          <a:endParaRPr lang="en-GB"/>
        </a:p>
      </dgm:t>
    </dgm:pt>
    <dgm:pt modelId="{EC027BB6-C687-4195-8BBD-A3A78C91330A}" type="pres">
      <dgm:prSet presAssocID="{98B7DDBA-9D73-4251-919A-1DF758844A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AF15E-70FD-4746-BF5B-D66A9EAEDF2A}" type="pres">
      <dgm:prSet presAssocID="{3960E5FB-C164-48BC-8464-24B9F57FF16E}" presName="spaceBetweenRectangles" presStyleCnt="0"/>
      <dgm:spPr/>
      <dgm:t>
        <a:bodyPr/>
        <a:lstStyle/>
        <a:p>
          <a:endParaRPr lang="en-GB"/>
        </a:p>
      </dgm:t>
    </dgm:pt>
    <dgm:pt modelId="{9B0F5429-E6CF-4FDB-8C7A-54B5BF44637D}" type="pres">
      <dgm:prSet presAssocID="{23F7AEE3-B738-4E44-BE95-FDC606BA1079}" presName="parentLin" presStyleCnt="0"/>
      <dgm:spPr/>
      <dgm:t>
        <a:bodyPr/>
        <a:lstStyle/>
        <a:p>
          <a:endParaRPr lang="en-GB"/>
        </a:p>
      </dgm:t>
    </dgm:pt>
    <dgm:pt modelId="{5F3683E6-BAE0-4D78-A8F8-557C6E9E2014}" type="pres">
      <dgm:prSet presAssocID="{23F7AEE3-B738-4E44-BE95-FDC606BA107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1E876ED-5D09-4625-ABE7-9FD1415B8207}" type="pres">
      <dgm:prSet presAssocID="{23F7AEE3-B738-4E44-BE95-FDC606BA10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1671A-657C-414F-8344-34400E7C9307}" type="pres">
      <dgm:prSet presAssocID="{23F7AEE3-B738-4E44-BE95-FDC606BA1079}" presName="negativeSpace" presStyleCnt="0"/>
      <dgm:spPr/>
      <dgm:t>
        <a:bodyPr/>
        <a:lstStyle/>
        <a:p>
          <a:endParaRPr lang="en-GB"/>
        </a:p>
      </dgm:t>
    </dgm:pt>
    <dgm:pt modelId="{A15793BE-D705-4848-9F6B-CBBD60B7AF45}" type="pres">
      <dgm:prSet presAssocID="{23F7AEE3-B738-4E44-BE95-FDC606BA107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E4A1F8-625C-4229-AB05-A0804E2F4E8B}" srcId="{98B7DDBA-9D73-4251-919A-1DF758844ACC}" destId="{2DC868CF-34E2-4292-BD5A-3FB90287C1E1}" srcOrd="4" destOrd="0" parTransId="{A80BF7F9-D311-4199-80DA-3EC488A6B238}" sibTransId="{61A721EC-D983-4447-84B3-97B2360D57FD}"/>
    <dgm:cxn modelId="{5F77A40B-E192-4696-9E69-C039C18EA0B4}" srcId="{98B7DDBA-9D73-4251-919A-1DF758844ACC}" destId="{E7B056DA-4A9A-4A60-B409-AFFED1005BFC}" srcOrd="0" destOrd="0" parTransId="{072058A5-C317-44AE-A33A-DA091C2A2F0C}" sibTransId="{B3F9E6C3-5676-48A2-BB27-9FBEF4734DD6}"/>
    <dgm:cxn modelId="{8C94993E-2C21-40FC-A4FE-AA74705C8A14}" type="presOf" srcId="{98B7DDBA-9D73-4251-919A-1DF758844ACC}" destId="{D34ED82C-7F41-4E0C-ACF2-5A81CEC4272D}" srcOrd="1" destOrd="0" presId="urn:microsoft.com/office/officeart/2005/8/layout/list1"/>
    <dgm:cxn modelId="{C44D47C9-13BD-4E44-B2A4-467A07E07961}" type="presOf" srcId="{23F7AEE3-B738-4E44-BE95-FDC606BA1079}" destId="{5F3683E6-BAE0-4D78-A8F8-557C6E9E2014}" srcOrd="0" destOrd="0" presId="urn:microsoft.com/office/officeart/2005/8/layout/list1"/>
    <dgm:cxn modelId="{4B1643DB-D613-4537-BAC6-4499CB729161}" type="presOf" srcId="{23F7AEE3-B738-4E44-BE95-FDC606BA1079}" destId="{11E876ED-5D09-4625-ABE7-9FD1415B8207}" srcOrd="1" destOrd="0" presId="urn:microsoft.com/office/officeart/2005/8/layout/list1"/>
    <dgm:cxn modelId="{C3035F6C-A561-4F26-BD3F-DF85387B2E48}" type="presOf" srcId="{E7B056DA-4A9A-4A60-B409-AFFED1005BFC}" destId="{EC027BB6-C687-4195-8BBD-A3A78C91330A}" srcOrd="0" destOrd="0" presId="urn:microsoft.com/office/officeart/2005/8/layout/list1"/>
    <dgm:cxn modelId="{2AF1E1AA-5692-4674-83DE-578A74F9A228}" type="presOf" srcId="{2DC868CF-34E2-4292-BD5A-3FB90287C1E1}" destId="{EC027BB6-C687-4195-8BBD-A3A78C91330A}" srcOrd="0" destOrd="4" presId="urn:microsoft.com/office/officeart/2005/8/layout/list1"/>
    <dgm:cxn modelId="{932384BC-2BAC-458B-A12F-FC8BE8E222A0}" type="presOf" srcId="{6E9A8F74-4F34-4D90-BD5E-405EB86E8EC6}" destId="{EC027BB6-C687-4195-8BBD-A3A78C91330A}" srcOrd="0" destOrd="1" presId="urn:microsoft.com/office/officeart/2005/8/layout/list1"/>
    <dgm:cxn modelId="{0C3B93A0-EA62-4F01-AB6C-038327D97189}" srcId="{23F7AEE3-B738-4E44-BE95-FDC606BA1079}" destId="{A1CC1A63-C17D-40EB-8A8D-245ED9E206FD}" srcOrd="0" destOrd="0" parTransId="{8B2C6E32-3F61-47F7-BD8B-C8044292FDAE}" sibTransId="{E1B5F616-02A4-4A0E-B18B-60A994895A83}"/>
    <dgm:cxn modelId="{761EA835-AF57-4E3B-8CDF-A396CD262970}" srcId="{98B7DDBA-9D73-4251-919A-1DF758844ACC}" destId="{479FA84B-B2A4-4597-9FE0-42E189C36C77}" srcOrd="3" destOrd="0" parTransId="{55948202-F75B-4AA9-BADC-A796A67296C8}" sibTransId="{0DFCAE3A-740E-4703-B23E-7D5C86C983E7}"/>
    <dgm:cxn modelId="{8BB87595-A51A-42B7-A01A-5A11A648057A}" srcId="{4BEBCBA5-191B-497D-B560-347707D65416}" destId="{35F3326E-BF7C-4EE9-93EF-B958E94C0F4A}" srcOrd="0" destOrd="0" parTransId="{D1FA3B32-CF2D-4C1C-A1C7-1636AC1A32BD}" sibTransId="{C1B1748E-18BB-4668-B339-F5FCA51C4F84}"/>
    <dgm:cxn modelId="{800087E8-5A2A-470A-A765-D819FE60F79E}" type="presOf" srcId="{98B7DDBA-9D73-4251-919A-1DF758844ACC}" destId="{EE9CDFEF-D1B6-40CA-A214-E910B409228F}" srcOrd="0" destOrd="0" presId="urn:microsoft.com/office/officeart/2005/8/layout/list1"/>
    <dgm:cxn modelId="{874BAF73-C4A5-4A90-BD9E-CBFDEF501944}" srcId="{98B7DDBA-9D73-4251-919A-1DF758844ACC}" destId="{1916C74C-5D43-4E90-9DBE-91271CF827FB}" srcOrd="2" destOrd="0" parTransId="{078D7FDE-6544-4005-8BE9-3AE417D2EA82}" sibTransId="{8B2BBFAF-0B48-4BE8-9378-72A792363CBF}"/>
    <dgm:cxn modelId="{9AEAB3F6-3792-4ED9-9275-3876E81C94F9}" type="presOf" srcId="{35F3326E-BF7C-4EE9-93EF-B958E94C0F4A}" destId="{7C8E3E09-3115-4C19-8C78-7BF489EE61DE}" srcOrd="1" destOrd="0" presId="urn:microsoft.com/office/officeart/2005/8/layout/list1"/>
    <dgm:cxn modelId="{1E9C23E0-06AC-4DEE-8DE0-4ED39848C731}" type="presOf" srcId="{35F3326E-BF7C-4EE9-93EF-B958E94C0F4A}" destId="{6BDED161-D1CB-41B8-A5A2-7FC05A7F1D56}" srcOrd="0" destOrd="0" presId="urn:microsoft.com/office/officeart/2005/8/layout/list1"/>
    <dgm:cxn modelId="{F4130C78-0D79-42F6-AA8E-662CC12B93EB}" type="presOf" srcId="{479FA84B-B2A4-4597-9FE0-42E189C36C77}" destId="{EC027BB6-C687-4195-8BBD-A3A78C91330A}" srcOrd="0" destOrd="3" presId="urn:microsoft.com/office/officeart/2005/8/layout/list1"/>
    <dgm:cxn modelId="{58BD3BDF-421D-4B6A-B9CD-282C51EEE099}" srcId="{4BEBCBA5-191B-497D-B560-347707D65416}" destId="{98B7DDBA-9D73-4251-919A-1DF758844ACC}" srcOrd="1" destOrd="0" parTransId="{1EFCEB90-9B2E-40D6-92A4-1004B34726EE}" sibTransId="{3960E5FB-C164-48BC-8464-24B9F57FF16E}"/>
    <dgm:cxn modelId="{1F02B41A-A3CA-4CA7-B583-A6AC1B3780B3}" srcId="{4BEBCBA5-191B-497D-B560-347707D65416}" destId="{23F7AEE3-B738-4E44-BE95-FDC606BA1079}" srcOrd="2" destOrd="0" parTransId="{9731BBD0-F5F4-4529-AA44-2BC0AE558095}" sibTransId="{E55025B6-66DD-4BB1-8092-3047B7B70BF2}"/>
    <dgm:cxn modelId="{FF5791CC-2DB3-4032-9838-E82A9007BDF2}" type="presOf" srcId="{4BEBCBA5-191B-497D-B560-347707D65416}" destId="{5019B601-23FF-4032-BED2-935546891789}" srcOrd="0" destOrd="0" presId="urn:microsoft.com/office/officeart/2005/8/layout/list1"/>
    <dgm:cxn modelId="{CA143D8E-EA45-4DDA-AE87-E54CEF56137A}" type="presOf" srcId="{A1CC1A63-C17D-40EB-8A8D-245ED9E206FD}" destId="{A15793BE-D705-4848-9F6B-CBBD60B7AF45}" srcOrd="0" destOrd="0" presId="urn:microsoft.com/office/officeart/2005/8/layout/list1"/>
    <dgm:cxn modelId="{668E96ED-4792-4368-BA91-E52B2CE53DE2}" srcId="{35F3326E-BF7C-4EE9-93EF-B958E94C0F4A}" destId="{755E9495-E1BB-486F-AACE-6D6D87CD2063}" srcOrd="0" destOrd="0" parTransId="{084E6EF2-EA9B-4887-8AF6-F94B2E49559B}" sibTransId="{18D79B01-2910-4D22-B668-40C02313DD9C}"/>
    <dgm:cxn modelId="{94D9C134-343A-4D59-8352-58E30E15B40E}" type="presOf" srcId="{755E9495-E1BB-486F-AACE-6D6D87CD2063}" destId="{746CDC48-AC32-481B-8EBC-03203AE7F52D}" srcOrd="0" destOrd="0" presId="urn:microsoft.com/office/officeart/2005/8/layout/list1"/>
    <dgm:cxn modelId="{9300DEC5-01E9-4E1D-BEF9-82C9879A322A}" srcId="{98B7DDBA-9D73-4251-919A-1DF758844ACC}" destId="{6E9A8F74-4F34-4D90-BD5E-405EB86E8EC6}" srcOrd="1" destOrd="0" parTransId="{4CC32452-9481-47EF-A497-C5100F66AE25}" sibTransId="{D911D84B-7D41-4FAD-A555-B360D1D79F29}"/>
    <dgm:cxn modelId="{C5469EEB-73DE-45B4-9F1D-0E8C41ADEE36}" type="presOf" srcId="{1916C74C-5D43-4E90-9DBE-91271CF827FB}" destId="{EC027BB6-C687-4195-8BBD-A3A78C91330A}" srcOrd="0" destOrd="2" presId="urn:microsoft.com/office/officeart/2005/8/layout/list1"/>
    <dgm:cxn modelId="{AEE3DB90-7E49-42F6-B8D3-7FB38466EDDD}" type="presParOf" srcId="{5019B601-23FF-4032-BED2-935546891789}" destId="{B61CB385-8F8C-4CF2-84EC-962B749DED56}" srcOrd="0" destOrd="0" presId="urn:microsoft.com/office/officeart/2005/8/layout/list1"/>
    <dgm:cxn modelId="{B1D59601-CE8C-46FB-BCE7-2FBFF1444CA8}" type="presParOf" srcId="{B61CB385-8F8C-4CF2-84EC-962B749DED56}" destId="{6BDED161-D1CB-41B8-A5A2-7FC05A7F1D56}" srcOrd="0" destOrd="0" presId="urn:microsoft.com/office/officeart/2005/8/layout/list1"/>
    <dgm:cxn modelId="{02D138D9-2855-450E-9F3F-CA7CFC1BDDA7}" type="presParOf" srcId="{B61CB385-8F8C-4CF2-84EC-962B749DED56}" destId="{7C8E3E09-3115-4C19-8C78-7BF489EE61DE}" srcOrd="1" destOrd="0" presId="urn:microsoft.com/office/officeart/2005/8/layout/list1"/>
    <dgm:cxn modelId="{1DA87991-A806-4713-AC94-2EAE636A05A9}" type="presParOf" srcId="{5019B601-23FF-4032-BED2-935546891789}" destId="{F847FBDA-898D-4DA0-9C13-39E6248075D9}" srcOrd="1" destOrd="0" presId="urn:microsoft.com/office/officeart/2005/8/layout/list1"/>
    <dgm:cxn modelId="{F51C3FE4-F428-4C6E-BB11-C912D97E4676}" type="presParOf" srcId="{5019B601-23FF-4032-BED2-935546891789}" destId="{746CDC48-AC32-481B-8EBC-03203AE7F52D}" srcOrd="2" destOrd="0" presId="urn:microsoft.com/office/officeart/2005/8/layout/list1"/>
    <dgm:cxn modelId="{9C837C7F-B9D6-41BE-878D-500DE790E6FB}" type="presParOf" srcId="{5019B601-23FF-4032-BED2-935546891789}" destId="{437689CB-A2E3-416E-97CF-5220E108F136}" srcOrd="3" destOrd="0" presId="urn:microsoft.com/office/officeart/2005/8/layout/list1"/>
    <dgm:cxn modelId="{A8A8C1C9-78D9-47E9-8C27-1CD9644D68EB}" type="presParOf" srcId="{5019B601-23FF-4032-BED2-935546891789}" destId="{7F1F30D5-97FE-4140-B5BE-866B70E28DB1}" srcOrd="4" destOrd="0" presId="urn:microsoft.com/office/officeart/2005/8/layout/list1"/>
    <dgm:cxn modelId="{48CD58C4-857C-4DC7-A2A8-9D33552F84AB}" type="presParOf" srcId="{7F1F30D5-97FE-4140-B5BE-866B70E28DB1}" destId="{EE9CDFEF-D1B6-40CA-A214-E910B409228F}" srcOrd="0" destOrd="0" presId="urn:microsoft.com/office/officeart/2005/8/layout/list1"/>
    <dgm:cxn modelId="{2BD09E49-0E17-44D4-810B-41EA5480ED90}" type="presParOf" srcId="{7F1F30D5-97FE-4140-B5BE-866B70E28DB1}" destId="{D34ED82C-7F41-4E0C-ACF2-5A81CEC4272D}" srcOrd="1" destOrd="0" presId="urn:microsoft.com/office/officeart/2005/8/layout/list1"/>
    <dgm:cxn modelId="{D6CC30C1-31BC-4654-AFBE-3B62087BFCEC}" type="presParOf" srcId="{5019B601-23FF-4032-BED2-935546891789}" destId="{DBDD0A40-8660-4699-BD52-6F283E915793}" srcOrd="5" destOrd="0" presId="urn:microsoft.com/office/officeart/2005/8/layout/list1"/>
    <dgm:cxn modelId="{80C25A98-8E5E-44F4-9901-FD4BF9D76018}" type="presParOf" srcId="{5019B601-23FF-4032-BED2-935546891789}" destId="{EC027BB6-C687-4195-8BBD-A3A78C91330A}" srcOrd="6" destOrd="0" presId="urn:microsoft.com/office/officeart/2005/8/layout/list1"/>
    <dgm:cxn modelId="{F7A4E213-6950-43A0-BAC5-5D02D34951F8}" type="presParOf" srcId="{5019B601-23FF-4032-BED2-935546891789}" destId="{4D4AF15E-70FD-4746-BF5B-D66A9EAEDF2A}" srcOrd="7" destOrd="0" presId="urn:microsoft.com/office/officeart/2005/8/layout/list1"/>
    <dgm:cxn modelId="{FDD12EB3-EACE-4FBA-A111-01198170A139}" type="presParOf" srcId="{5019B601-23FF-4032-BED2-935546891789}" destId="{9B0F5429-E6CF-4FDB-8C7A-54B5BF44637D}" srcOrd="8" destOrd="0" presId="urn:microsoft.com/office/officeart/2005/8/layout/list1"/>
    <dgm:cxn modelId="{0575B78C-2CF0-4FEF-A59B-ED873C142126}" type="presParOf" srcId="{9B0F5429-E6CF-4FDB-8C7A-54B5BF44637D}" destId="{5F3683E6-BAE0-4D78-A8F8-557C6E9E2014}" srcOrd="0" destOrd="0" presId="urn:microsoft.com/office/officeart/2005/8/layout/list1"/>
    <dgm:cxn modelId="{AFB25FB9-7AA4-4CA8-B203-A5348F4EC6FF}" type="presParOf" srcId="{9B0F5429-E6CF-4FDB-8C7A-54B5BF44637D}" destId="{11E876ED-5D09-4625-ABE7-9FD1415B8207}" srcOrd="1" destOrd="0" presId="urn:microsoft.com/office/officeart/2005/8/layout/list1"/>
    <dgm:cxn modelId="{BD8E6FA1-C75B-4414-9753-5E441EE926EB}" type="presParOf" srcId="{5019B601-23FF-4032-BED2-935546891789}" destId="{EA51671A-657C-414F-8344-34400E7C9307}" srcOrd="9" destOrd="0" presId="urn:microsoft.com/office/officeart/2005/8/layout/list1"/>
    <dgm:cxn modelId="{F2299326-8F65-45A2-A448-67B933444666}" type="presParOf" srcId="{5019B601-23FF-4032-BED2-935546891789}" destId="{A15793BE-D705-4848-9F6B-CBBD60B7AF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1923BF-3A48-44AA-8017-E3DFE1A80C42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F893DC3-7378-4B02-B06A-FA84F096A689}">
      <dgm:prSet phldrT="[Text]"/>
      <dgm:spPr/>
      <dgm:t>
        <a:bodyPr/>
        <a:lstStyle/>
        <a:p>
          <a:r>
            <a:rPr lang="en-US" dirty="0" smtClean="0"/>
            <a:t>Web applications rely on a secure foundation</a:t>
          </a:r>
          <a:endParaRPr lang="en-US" dirty="0"/>
        </a:p>
      </dgm:t>
    </dgm:pt>
    <dgm:pt modelId="{074E6277-DBE6-4871-9E0A-4D2EA807761A}" type="parTrans" cxnId="{3F26D9D6-7D74-43DF-B4EC-2C7179A28952}">
      <dgm:prSet/>
      <dgm:spPr/>
      <dgm:t>
        <a:bodyPr/>
        <a:lstStyle/>
        <a:p>
          <a:endParaRPr lang="en-US"/>
        </a:p>
      </dgm:t>
    </dgm:pt>
    <dgm:pt modelId="{1DBD668F-C627-4F98-A40D-A0E5B91283E7}" type="sibTrans" cxnId="{3F26D9D6-7D74-43DF-B4EC-2C7179A28952}">
      <dgm:prSet/>
      <dgm:spPr/>
      <dgm:t>
        <a:bodyPr/>
        <a:lstStyle/>
        <a:p>
          <a:endParaRPr lang="en-US"/>
        </a:p>
      </dgm:t>
    </dgm:pt>
    <dgm:pt modelId="{F751F044-3B96-465D-B8E8-C51AF80E7B12}">
      <dgm:prSet/>
      <dgm:spPr/>
      <dgm:t>
        <a:bodyPr/>
        <a:lstStyle/>
        <a:p>
          <a:r>
            <a:rPr lang="en-US" dirty="0" smtClean="0"/>
            <a:t>Everywhere from the OS up through the App Server</a:t>
          </a:r>
        </a:p>
      </dgm:t>
    </dgm:pt>
    <dgm:pt modelId="{5C1CF232-848F-41FA-8F8E-03E903125DC9}" type="parTrans" cxnId="{DE32B7B9-2A81-4F8D-A15A-5AEB24FFF443}">
      <dgm:prSet/>
      <dgm:spPr/>
      <dgm:t>
        <a:bodyPr/>
        <a:lstStyle/>
        <a:p>
          <a:endParaRPr lang="en-US"/>
        </a:p>
      </dgm:t>
    </dgm:pt>
    <dgm:pt modelId="{75669233-842C-479E-B4B9-880EB748442D}" type="sibTrans" cxnId="{DE32B7B9-2A81-4F8D-A15A-5AEB24FFF443}">
      <dgm:prSet/>
      <dgm:spPr/>
      <dgm:t>
        <a:bodyPr/>
        <a:lstStyle/>
        <a:p>
          <a:endParaRPr lang="en-US"/>
        </a:p>
      </dgm:t>
    </dgm:pt>
    <dgm:pt modelId="{7BC69D02-2C3B-4437-9EE2-A35FCB8E0907}">
      <dgm:prSet/>
      <dgm:spPr/>
      <dgm:t>
        <a:bodyPr/>
        <a:lstStyle/>
        <a:p>
          <a:r>
            <a:rPr lang="en-US" dirty="0" smtClean="0"/>
            <a:t>Don’t forget all the libraries you are using!!</a:t>
          </a:r>
        </a:p>
      </dgm:t>
    </dgm:pt>
    <dgm:pt modelId="{E711773A-DE05-432D-AD7A-759824987B0C}" type="parTrans" cxnId="{35D45893-6EE1-4A6D-AD8F-DA33A7BB84C1}">
      <dgm:prSet/>
      <dgm:spPr/>
      <dgm:t>
        <a:bodyPr/>
        <a:lstStyle/>
        <a:p>
          <a:endParaRPr lang="en-US"/>
        </a:p>
      </dgm:t>
    </dgm:pt>
    <dgm:pt modelId="{0E7826B2-D8BB-495F-BECB-F27201EDD4BD}" type="sibTrans" cxnId="{35D45893-6EE1-4A6D-AD8F-DA33A7BB84C1}">
      <dgm:prSet/>
      <dgm:spPr/>
      <dgm:t>
        <a:bodyPr/>
        <a:lstStyle/>
        <a:p>
          <a:endParaRPr lang="en-US"/>
        </a:p>
      </dgm:t>
    </dgm:pt>
    <dgm:pt modelId="{C5131BBA-2C7E-44F6-9723-A4E8C87F297C}">
      <dgm:prSet/>
      <dgm:spPr/>
      <dgm:t>
        <a:bodyPr/>
        <a:lstStyle/>
        <a:p>
          <a:r>
            <a:rPr lang="en-US" dirty="0" smtClean="0"/>
            <a:t>Is your source code a secret?</a:t>
          </a:r>
        </a:p>
      </dgm:t>
    </dgm:pt>
    <dgm:pt modelId="{8A5099A5-069F-4DCC-8398-8C24583A63AF}" type="parTrans" cxnId="{F5AB54F0-1D2D-484D-A80B-B89CE21BAEF1}">
      <dgm:prSet/>
      <dgm:spPr/>
      <dgm:t>
        <a:bodyPr/>
        <a:lstStyle/>
        <a:p>
          <a:endParaRPr lang="en-US"/>
        </a:p>
      </dgm:t>
    </dgm:pt>
    <dgm:pt modelId="{F8AFC458-FC74-4C1B-9BB5-BB3832270918}" type="sibTrans" cxnId="{F5AB54F0-1D2D-484D-A80B-B89CE21BAEF1}">
      <dgm:prSet/>
      <dgm:spPr/>
      <dgm:t>
        <a:bodyPr/>
        <a:lstStyle/>
        <a:p>
          <a:endParaRPr lang="en-US"/>
        </a:p>
      </dgm:t>
    </dgm:pt>
    <dgm:pt modelId="{6A744CE9-6F1A-473D-9DA3-21E86A7A7CF0}">
      <dgm:prSet/>
      <dgm:spPr/>
      <dgm:t>
        <a:bodyPr/>
        <a:lstStyle/>
        <a:p>
          <a:r>
            <a:rPr lang="en-US" dirty="0" smtClean="0"/>
            <a:t>Think of all the places your source code goes</a:t>
          </a:r>
        </a:p>
      </dgm:t>
    </dgm:pt>
    <dgm:pt modelId="{D2F21292-7CB0-4CA1-9BFE-70D1C0FAF7DF}" type="parTrans" cxnId="{63045950-D01D-46F9-BBE3-F2DA3A529F21}">
      <dgm:prSet/>
      <dgm:spPr/>
      <dgm:t>
        <a:bodyPr/>
        <a:lstStyle/>
        <a:p>
          <a:endParaRPr lang="en-US"/>
        </a:p>
      </dgm:t>
    </dgm:pt>
    <dgm:pt modelId="{072D6254-8ED1-4181-BA2E-DF8230734A0E}" type="sibTrans" cxnId="{63045950-D01D-46F9-BBE3-F2DA3A529F21}">
      <dgm:prSet/>
      <dgm:spPr/>
      <dgm:t>
        <a:bodyPr/>
        <a:lstStyle/>
        <a:p>
          <a:endParaRPr lang="en-US"/>
        </a:p>
      </dgm:t>
    </dgm:pt>
    <dgm:pt modelId="{25589B7B-102A-4EBF-ABD8-D7194050A7E1}">
      <dgm:prSet/>
      <dgm:spPr/>
      <dgm:t>
        <a:bodyPr/>
        <a:lstStyle/>
        <a:p>
          <a:r>
            <a:rPr lang="en-US" dirty="0" smtClean="0"/>
            <a:t>Security should not require secret source code</a:t>
          </a:r>
        </a:p>
      </dgm:t>
    </dgm:pt>
    <dgm:pt modelId="{F0F0E7F3-4F31-4B02-913C-C98F826B8AA8}" type="parTrans" cxnId="{395946E0-28A9-44AF-86BE-2FE5B16F9093}">
      <dgm:prSet/>
      <dgm:spPr/>
      <dgm:t>
        <a:bodyPr/>
        <a:lstStyle/>
        <a:p>
          <a:endParaRPr lang="en-US"/>
        </a:p>
      </dgm:t>
    </dgm:pt>
    <dgm:pt modelId="{D4901028-1360-46AB-A199-6A31ACAFAF5B}" type="sibTrans" cxnId="{395946E0-28A9-44AF-86BE-2FE5B16F9093}">
      <dgm:prSet/>
      <dgm:spPr/>
      <dgm:t>
        <a:bodyPr/>
        <a:lstStyle/>
        <a:p>
          <a:endParaRPr lang="en-US"/>
        </a:p>
      </dgm:t>
    </dgm:pt>
    <dgm:pt modelId="{9B5B42B5-5D6E-43B0-AC9C-DE16406820DB}">
      <dgm:prSet/>
      <dgm:spPr/>
      <dgm:t>
        <a:bodyPr/>
        <a:lstStyle/>
        <a:p>
          <a:r>
            <a:rPr lang="en-US" dirty="0" smtClean="0"/>
            <a:t>CM must extend to all parts of the application</a:t>
          </a:r>
        </a:p>
      </dgm:t>
    </dgm:pt>
    <dgm:pt modelId="{42BDA8DC-0CFF-401B-A077-26BFF048AFBF}" type="parTrans" cxnId="{9C4AC8E8-9A1E-4133-8C48-C7352E6E9B57}">
      <dgm:prSet/>
      <dgm:spPr/>
      <dgm:t>
        <a:bodyPr/>
        <a:lstStyle/>
        <a:p>
          <a:endParaRPr lang="en-US"/>
        </a:p>
      </dgm:t>
    </dgm:pt>
    <dgm:pt modelId="{F0AFB5D6-340C-4DAA-BD9A-2CDC9906CFDD}" type="sibTrans" cxnId="{9C4AC8E8-9A1E-4133-8C48-C7352E6E9B57}">
      <dgm:prSet/>
      <dgm:spPr/>
      <dgm:t>
        <a:bodyPr/>
        <a:lstStyle/>
        <a:p>
          <a:endParaRPr lang="en-US"/>
        </a:p>
      </dgm:t>
    </dgm:pt>
    <dgm:pt modelId="{5758BB64-E9BB-4C7E-98E2-2A96868050A3}">
      <dgm:prSet/>
      <dgm:spPr/>
      <dgm:t>
        <a:bodyPr/>
        <a:lstStyle/>
        <a:p>
          <a:r>
            <a:rPr lang="en-US" dirty="0" smtClean="0"/>
            <a:t>All credentials should change in production</a:t>
          </a:r>
        </a:p>
      </dgm:t>
    </dgm:pt>
    <dgm:pt modelId="{87C13700-1253-4DF2-BC7F-6152C5FC0BBA}" type="parTrans" cxnId="{917AAFC1-3ABC-40BA-BD3D-E3494640A338}">
      <dgm:prSet/>
      <dgm:spPr/>
      <dgm:t>
        <a:bodyPr/>
        <a:lstStyle/>
        <a:p>
          <a:endParaRPr lang="en-US"/>
        </a:p>
      </dgm:t>
    </dgm:pt>
    <dgm:pt modelId="{5D63EE30-6984-48FC-97E8-D9F8D3F9B121}" type="sibTrans" cxnId="{917AAFC1-3ABC-40BA-BD3D-E3494640A338}">
      <dgm:prSet/>
      <dgm:spPr/>
      <dgm:t>
        <a:bodyPr/>
        <a:lstStyle/>
        <a:p>
          <a:endParaRPr lang="en-US"/>
        </a:p>
      </dgm:t>
    </dgm:pt>
    <dgm:pt modelId="{B7FF6F93-8DFD-4999-8EC0-65732EC3F5DE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C5209C16-045D-4845-BE23-9C26CEF5C8AD}" type="parTrans" cxnId="{FA88C99E-6504-4C06-A4EF-511EDA9E3FE1}">
      <dgm:prSet/>
      <dgm:spPr/>
      <dgm:t>
        <a:bodyPr/>
        <a:lstStyle/>
        <a:p>
          <a:endParaRPr lang="en-US"/>
        </a:p>
      </dgm:t>
    </dgm:pt>
    <dgm:pt modelId="{EE494659-E5D5-4920-8645-EA5373168F84}" type="sibTrans" cxnId="{FA88C99E-6504-4C06-A4EF-511EDA9E3FE1}">
      <dgm:prSet/>
      <dgm:spPr/>
      <dgm:t>
        <a:bodyPr/>
        <a:lstStyle/>
        <a:p>
          <a:endParaRPr lang="en-US"/>
        </a:p>
      </dgm:t>
    </dgm:pt>
    <dgm:pt modelId="{DD38C462-62DD-4408-8726-A09789883A09}">
      <dgm:prSet/>
      <dgm:spPr/>
      <dgm:t>
        <a:bodyPr/>
        <a:lstStyle/>
        <a:p>
          <a:r>
            <a:rPr lang="en-US" dirty="0" smtClean="0"/>
            <a:t>Install backdoor through missing OS or server patch</a:t>
          </a:r>
        </a:p>
      </dgm:t>
    </dgm:pt>
    <dgm:pt modelId="{1FE70972-4020-4AAF-AF82-221AA959E150}" type="parTrans" cxnId="{9FC894FB-35F1-4E3C-B34C-477E0983B4DA}">
      <dgm:prSet/>
      <dgm:spPr/>
      <dgm:t>
        <a:bodyPr/>
        <a:lstStyle/>
        <a:p>
          <a:endParaRPr lang="en-US"/>
        </a:p>
      </dgm:t>
    </dgm:pt>
    <dgm:pt modelId="{FD1A6500-B01C-4389-8EB0-10DC4153DBFE}" type="sibTrans" cxnId="{9FC894FB-35F1-4E3C-B34C-477E0983B4DA}">
      <dgm:prSet/>
      <dgm:spPr/>
      <dgm:t>
        <a:bodyPr/>
        <a:lstStyle/>
        <a:p>
          <a:endParaRPr lang="en-US"/>
        </a:p>
      </dgm:t>
    </dgm:pt>
    <dgm:pt modelId="{33153150-C9EC-4D35-90B5-CE1CB6FB7CD4}">
      <dgm:prSet/>
      <dgm:spPr/>
      <dgm:t>
        <a:bodyPr/>
        <a:lstStyle/>
        <a:p>
          <a:r>
            <a:rPr lang="en-US" dirty="0" smtClean="0"/>
            <a:t>XSS flaw exploits due to missing application framework patches</a:t>
          </a:r>
        </a:p>
      </dgm:t>
    </dgm:pt>
    <dgm:pt modelId="{0293EC80-D91E-4563-89D0-737B74135FCD}" type="parTrans" cxnId="{0859D24E-CF87-4322-916E-EFA0DB3E9F45}">
      <dgm:prSet/>
      <dgm:spPr/>
      <dgm:t>
        <a:bodyPr/>
        <a:lstStyle/>
        <a:p>
          <a:endParaRPr lang="en-US"/>
        </a:p>
      </dgm:t>
    </dgm:pt>
    <dgm:pt modelId="{8E333856-FACD-45FE-AE2D-E8E6ACF28C80}" type="sibTrans" cxnId="{0859D24E-CF87-4322-916E-EFA0DB3E9F45}">
      <dgm:prSet/>
      <dgm:spPr/>
      <dgm:t>
        <a:bodyPr/>
        <a:lstStyle/>
        <a:p>
          <a:endParaRPr lang="en-US"/>
        </a:p>
      </dgm:t>
    </dgm:pt>
    <dgm:pt modelId="{A5776DD2-492C-47DD-9F98-D935697390CD}">
      <dgm:prSet/>
      <dgm:spPr/>
      <dgm:t>
        <a:bodyPr/>
        <a:lstStyle/>
        <a:p>
          <a:r>
            <a:rPr lang="en-US" dirty="0" smtClean="0"/>
            <a:t>Unauthorized access to default accounts, application functionality or data, or unused but accessible functionality due to poor server configuration</a:t>
          </a:r>
        </a:p>
      </dgm:t>
    </dgm:pt>
    <dgm:pt modelId="{859DCFA8-ABB2-4455-88D7-5E650253C027}" type="parTrans" cxnId="{82EC03DB-DB04-4634-88FE-C5C2BF227648}">
      <dgm:prSet/>
      <dgm:spPr/>
      <dgm:t>
        <a:bodyPr/>
        <a:lstStyle/>
        <a:p>
          <a:endParaRPr lang="en-US"/>
        </a:p>
      </dgm:t>
    </dgm:pt>
    <dgm:pt modelId="{A4F88D90-021D-46FB-AF79-BA11B23AAC6F}" type="sibTrans" cxnId="{82EC03DB-DB04-4634-88FE-C5C2BF227648}">
      <dgm:prSet/>
      <dgm:spPr/>
      <dgm:t>
        <a:bodyPr/>
        <a:lstStyle/>
        <a:p>
          <a:endParaRPr lang="en-US"/>
        </a:p>
      </dgm:t>
    </dgm:pt>
    <dgm:pt modelId="{BB474A13-1570-4BA0-8F7E-3884DD3448C9}" type="pres">
      <dgm:prSet presAssocID="{5E1923BF-3A48-44AA-8017-E3DFE1A80C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55B3B8-A5DE-4407-A7BF-5CE226E0A928}" type="pres">
      <dgm:prSet presAssocID="{EF893DC3-7378-4B02-B06A-FA84F096A689}" presName="parentLin" presStyleCnt="0"/>
      <dgm:spPr/>
      <dgm:t>
        <a:bodyPr/>
        <a:lstStyle/>
        <a:p>
          <a:endParaRPr lang="en-GB"/>
        </a:p>
      </dgm:t>
    </dgm:pt>
    <dgm:pt modelId="{9DA5BC2E-4DA4-48CE-ADB8-DE641D35E8BC}" type="pres">
      <dgm:prSet presAssocID="{EF893DC3-7378-4B02-B06A-FA84F096A68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D35B1F-F0E3-4725-B400-A577F938A213}" type="pres">
      <dgm:prSet presAssocID="{EF893DC3-7378-4B02-B06A-FA84F096A68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FF29F-2B91-4A9A-972B-CA91D39B106F}" type="pres">
      <dgm:prSet presAssocID="{EF893DC3-7378-4B02-B06A-FA84F096A689}" presName="negativeSpace" presStyleCnt="0"/>
      <dgm:spPr/>
      <dgm:t>
        <a:bodyPr/>
        <a:lstStyle/>
        <a:p>
          <a:endParaRPr lang="en-GB"/>
        </a:p>
      </dgm:t>
    </dgm:pt>
    <dgm:pt modelId="{FA4F7C22-C156-4422-8525-0A545ED4C504}" type="pres">
      <dgm:prSet presAssocID="{EF893DC3-7378-4B02-B06A-FA84F096A68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9CDFC-6019-4E9A-9B98-23BAF7130FCC}" type="pres">
      <dgm:prSet presAssocID="{1DBD668F-C627-4F98-A40D-A0E5B91283E7}" presName="spaceBetweenRectangles" presStyleCnt="0"/>
      <dgm:spPr/>
      <dgm:t>
        <a:bodyPr/>
        <a:lstStyle/>
        <a:p>
          <a:endParaRPr lang="en-GB"/>
        </a:p>
      </dgm:t>
    </dgm:pt>
    <dgm:pt modelId="{0AA078E0-E96C-4AD9-AE70-3080285D1CD1}" type="pres">
      <dgm:prSet presAssocID="{C5131BBA-2C7E-44F6-9723-A4E8C87F297C}" presName="parentLin" presStyleCnt="0"/>
      <dgm:spPr/>
      <dgm:t>
        <a:bodyPr/>
        <a:lstStyle/>
        <a:p>
          <a:endParaRPr lang="en-GB"/>
        </a:p>
      </dgm:t>
    </dgm:pt>
    <dgm:pt modelId="{4F650D24-9775-4037-8DAE-8B482948FF46}" type="pres">
      <dgm:prSet presAssocID="{C5131BBA-2C7E-44F6-9723-A4E8C87F297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D83E07-8135-4BBF-83EC-C2681495B6CF}" type="pres">
      <dgm:prSet presAssocID="{C5131BBA-2C7E-44F6-9723-A4E8C87F297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D93BB-F910-4C0F-85E1-BFCBCEE0294D}" type="pres">
      <dgm:prSet presAssocID="{C5131BBA-2C7E-44F6-9723-A4E8C87F297C}" presName="negativeSpace" presStyleCnt="0"/>
      <dgm:spPr/>
      <dgm:t>
        <a:bodyPr/>
        <a:lstStyle/>
        <a:p>
          <a:endParaRPr lang="en-GB"/>
        </a:p>
      </dgm:t>
    </dgm:pt>
    <dgm:pt modelId="{CCDB3E22-943D-404B-BF55-8047EAE663CD}" type="pres">
      <dgm:prSet presAssocID="{C5131BBA-2C7E-44F6-9723-A4E8C87F297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C2B90-9C86-4871-9CB2-CB18E83BEB31}" type="pres">
      <dgm:prSet presAssocID="{F8AFC458-FC74-4C1B-9BB5-BB3832270918}" presName="spaceBetweenRectangles" presStyleCnt="0"/>
      <dgm:spPr/>
      <dgm:t>
        <a:bodyPr/>
        <a:lstStyle/>
        <a:p>
          <a:endParaRPr lang="en-GB"/>
        </a:p>
      </dgm:t>
    </dgm:pt>
    <dgm:pt modelId="{6B15F390-5D96-4E3A-AF15-17DA37754170}" type="pres">
      <dgm:prSet presAssocID="{9B5B42B5-5D6E-43B0-AC9C-DE16406820DB}" presName="parentLin" presStyleCnt="0"/>
      <dgm:spPr/>
      <dgm:t>
        <a:bodyPr/>
        <a:lstStyle/>
        <a:p>
          <a:endParaRPr lang="en-GB"/>
        </a:p>
      </dgm:t>
    </dgm:pt>
    <dgm:pt modelId="{3010E130-1426-4858-BD5E-A8421D14488E}" type="pres">
      <dgm:prSet presAssocID="{9B5B42B5-5D6E-43B0-AC9C-DE16406820D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997AAB-C747-47BE-BF0D-3C349B350A34}" type="pres">
      <dgm:prSet presAssocID="{9B5B42B5-5D6E-43B0-AC9C-DE16406820D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DFCA4-AF81-4A5D-9943-FAB38056C33B}" type="pres">
      <dgm:prSet presAssocID="{9B5B42B5-5D6E-43B0-AC9C-DE16406820DB}" presName="negativeSpace" presStyleCnt="0"/>
      <dgm:spPr/>
      <dgm:t>
        <a:bodyPr/>
        <a:lstStyle/>
        <a:p>
          <a:endParaRPr lang="en-GB"/>
        </a:p>
      </dgm:t>
    </dgm:pt>
    <dgm:pt modelId="{DCBCDB98-C757-4689-9F6B-70E0011D9F85}" type="pres">
      <dgm:prSet presAssocID="{9B5B42B5-5D6E-43B0-AC9C-DE16406820D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6341B-EF29-4C6A-859E-FF799513BA42}" type="pres">
      <dgm:prSet presAssocID="{F0AFB5D6-340C-4DAA-BD9A-2CDC9906CFDD}" presName="spaceBetweenRectangles" presStyleCnt="0"/>
      <dgm:spPr/>
      <dgm:t>
        <a:bodyPr/>
        <a:lstStyle/>
        <a:p>
          <a:endParaRPr lang="en-GB"/>
        </a:p>
      </dgm:t>
    </dgm:pt>
    <dgm:pt modelId="{02BAF480-91BA-4FF2-B101-0EF2F9DCAC07}" type="pres">
      <dgm:prSet presAssocID="{B7FF6F93-8DFD-4999-8EC0-65732EC3F5DE}" presName="parentLin" presStyleCnt="0"/>
      <dgm:spPr/>
      <dgm:t>
        <a:bodyPr/>
        <a:lstStyle/>
        <a:p>
          <a:endParaRPr lang="en-GB"/>
        </a:p>
      </dgm:t>
    </dgm:pt>
    <dgm:pt modelId="{F1F45159-92B2-40EF-BAF6-4D877BE817D4}" type="pres">
      <dgm:prSet presAssocID="{B7FF6F93-8DFD-4999-8EC0-65732EC3F5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5A3D0E0-2610-4B9F-9AFF-82D0A0087D6E}" type="pres">
      <dgm:prSet presAssocID="{B7FF6F93-8DFD-4999-8EC0-65732EC3F5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EC743-659A-4A12-A128-46A7B9453951}" type="pres">
      <dgm:prSet presAssocID="{B7FF6F93-8DFD-4999-8EC0-65732EC3F5DE}" presName="negativeSpace" presStyleCnt="0"/>
      <dgm:spPr/>
      <dgm:t>
        <a:bodyPr/>
        <a:lstStyle/>
        <a:p>
          <a:endParaRPr lang="en-GB"/>
        </a:p>
      </dgm:t>
    </dgm:pt>
    <dgm:pt modelId="{6D0AC900-0593-413C-A71E-482F5973FA10}" type="pres">
      <dgm:prSet presAssocID="{B7FF6F93-8DFD-4999-8EC0-65732EC3F5D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759704-834B-475E-A7F1-C7F39EE5A498}" type="presOf" srcId="{33153150-C9EC-4D35-90B5-CE1CB6FB7CD4}" destId="{6D0AC900-0593-413C-A71E-482F5973FA10}" srcOrd="0" destOrd="1" presId="urn:microsoft.com/office/officeart/2005/8/layout/list1"/>
    <dgm:cxn modelId="{63045950-D01D-46F9-BBE3-F2DA3A529F21}" srcId="{C5131BBA-2C7E-44F6-9723-A4E8C87F297C}" destId="{6A744CE9-6F1A-473D-9DA3-21E86A7A7CF0}" srcOrd="0" destOrd="0" parTransId="{D2F21292-7CB0-4CA1-9BFE-70D1C0FAF7DF}" sibTransId="{072D6254-8ED1-4181-BA2E-DF8230734A0E}"/>
    <dgm:cxn modelId="{82EC03DB-DB04-4634-88FE-C5C2BF227648}" srcId="{B7FF6F93-8DFD-4999-8EC0-65732EC3F5DE}" destId="{A5776DD2-492C-47DD-9F98-D935697390CD}" srcOrd="2" destOrd="0" parTransId="{859DCFA8-ABB2-4455-88D7-5E650253C027}" sibTransId="{A4F88D90-021D-46FB-AF79-BA11B23AAC6F}"/>
    <dgm:cxn modelId="{1F2985B4-F290-40FB-9D36-699BDA2C9466}" type="presOf" srcId="{9B5B42B5-5D6E-43B0-AC9C-DE16406820DB}" destId="{3010E130-1426-4858-BD5E-A8421D14488E}" srcOrd="0" destOrd="0" presId="urn:microsoft.com/office/officeart/2005/8/layout/list1"/>
    <dgm:cxn modelId="{495BDEA1-7DC0-4F84-9900-D3E7EE2A7BF8}" type="presOf" srcId="{DD38C462-62DD-4408-8726-A09789883A09}" destId="{6D0AC900-0593-413C-A71E-482F5973FA10}" srcOrd="0" destOrd="0" presId="urn:microsoft.com/office/officeart/2005/8/layout/list1"/>
    <dgm:cxn modelId="{A2F129CF-D780-4DA6-9995-FD7D96AF7202}" type="presOf" srcId="{9B5B42B5-5D6E-43B0-AC9C-DE16406820DB}" destId="{CE997AAB-C747-47BE-BF0D-3C349B350A34}" srcOrd="1" destOrd="0" presId="urn:microsoft.com/office/officeart/2005/8/layout/list1"/>
    <dgm:cxn modelId="{917AAFC1-3ABC-40BA-BD3D-E3494640A338}" srcId="{9B5B42B5-5D6E-43B0-AC9C-DE16406820DB}" destId="{5758BB64-E9BB-4C7E-98E2-2A96868050A3}" srcOrd="0" destOrd="0" parTransId="{87C13700-1253-4DF2-BC7F-6152C5FC0BBA}" sibTransId="{5D63EE30-6984-48FC-97E8-D9F8D3F9B121}"/>
    <dgm:cxn modelId="{2EDCF7D3-8E6C-4DF6-ADD6-2B0464729CA6}" type="presOf" srcId="{EF893DC3-7378-4B02-B06A-FA84F096A689}" destId="{9DA5BC2E-4DA4-48CE-ADB8-DE641D35E8BC}" srcOrd="0" destOrd="0" presId="urn:microsoft.com/office/officeart/2005/8/layout/list1"/>
    <dgm:cxn modelId="{6F7177D0-5555-4BBB-ACBD-2B4E916B3F4D}" type="presOf" srcId="{7BC69D02-2C3B-4437-9EE2-A35FCB8E0907}" destId="{FA4F7C22-C156-4422-8525-0A545ED4C504}" srcOrd="0" destOrd="1" presId="urn:microsoft.com/office/officeart/2005/8/layout/list1"/>
    <dgm:cxn modelId="{98FDC986-4387-4433-BF84-951A1E890260}" type="presOf" srcId="{A5776DD2-492C-47DD-9F98-D935697390CD}" destId="{6D0AC900-0593-413C-A71E-482F5973FA10}" srcOrd="0" destOrd="2" presId="urn:microsoft.com/office/officeart/2005/8/layout/list1"/>
    <dgm:cxn modelId="{3F26D9D6-7D74-43DF-B4EC-2C7179A28952}" srcId="{5E1923BF-3A48-44AA-8017-E3DFE1A80C42}" destId="{EF893DC3-7378-4B02-B06A-FA84F096A689}" srcOrd="0" destOrd="0" parTransId="{074E6277-DBE6-4871-9E0A-4D2EA807761A}" sibTransId="{1DBD668F-C627-4F98-A40D-A0E5B91283E7}"/>
    <dgm:cxn modelId="{9FC894FB-35F1-4E3C-B34C-477E0983B4DA}" srcId="{B7FF6F93-8DFD-4999-8EC0-65732EC3F5DE}" destId="{DD38C462-62DD-4408-8726-A09789883A09}" srcOrd="0" destOrd="0" parTransId="{1FE70972-4020-4AAF-AF82-221AA959E150}" sibTransId="{FD1A6500-B01C-4389-8EB0-10DC4153DBFE}"/>
    <dgm:cxn modelId="{6F92562C-17FB-4A38-8B2D-1D1CA9EFD3D8}" type="presOf" srcId="{5E1923BF-3A48-44AA-8017-E3DFE1A80C42}" destId="{BB474A13-1570-4BA0-8F7E-3884DD3448C9}" srcOrd="0" destOrd="0" presId="urn:microsoft.com/office/officeart/2005/8/layout/list1"/>
    <dgm:cxn modelId="{D14A03CE-DC83-4A19-9FC9-F9A4648943D9}" type="presOf" srcId="{EF893DC3-7378-4B02-B06A-FA84F096A689}" destId="{81D35B1F-F0E3-4725-B400-A577F938A213}" srcOrd="1" destOrd="0" presId="urn:microsoft.com/office/officeart/2005/8/layout/list1"/>
    <dgm:cxn modelId="{0859D24E-CF87-4322-916E-EFA0DB3E9F45}" srcId="{B7FF6F93-8DFD-4999-8EC0-65732EC3F5DE}" destId="{33153150-C9EC-4D35-90B5-CE1CB6FB7CD4}" srcOrd="1" destOrd="0" parTransId="{0293EC80-D91E-4563-89D0-737B74135FCD}" sibTransId="{8E333856-FACD-45FE-AE2D-E8E6ACF28C80}"/>
    <dgm:cxn modelId="{2D3350E6-FC37-42F2-A3FF-E739D5E9DD4A}" type="presOf" srcId="{B7FF6F93-8DFD-4999-8EC0-65732EC3F5DE}" destId="{15A3D0E0-2610-4B9F-9AFF-82D0A0087D6E}" srcOrd="1" destOrd="0" presId="urn:microsoft.com/office/officeart/2005/8/layout/list1"/>
    <dgm:cxn modelId="{F5AB54F0-1D2D-484D-A80B-B89CE21BAEF1}" srcId="{5E1923BF-3A48-44AA-8017-E3DFE1A80C42}" destId="{C5131BBA-2C7E-44F6-9723-A4E8C87F297C}" srcOrd="1" destOrd="0" parTransId="{8A5099A5-069F-4DCC-8398-8C24583A63AF}" sibTransId="{F8AFC458-FC74-4C1B-9BB5-BB3832270918}"/>
    <dgm:cxn modelId="{A30E9FB7-0867-49BF-BA2E-BD1B7F812464}" type="presOf" srcId="{C5131BBA-2C7E-44F6-9723-A4E8C87F297C}" destId="{4AD83E07-8135-4BBF-83EC-C2681495B6CF}" srcOrd="1" destOrd="0" presId="urn:microsoft.com/office/officeart/2005/8/layout/list1"/>
    <dgm:cxn modelId="{AEB215E6-B7F8-483D-B387-231D9FB4A9C2}" type="presOf" srcId="{6A744CE9-6F1A-473D-9DA3-21E86A7A7CF0}" destId="{CCDB3E22-943D-404B-BF55-8047EAE663CD}" srcOrd="0" destOrd="0" presId="urn:microsoft.com/office/officeart/2005/8/layout/list1"/>
    <dgm:cxn modelId="{35D45893-6EE1-4A6D-AD8F-DA33A7BB84C1}" srcId="{EF893DC3-7378-4B02-B06A-FA84F096A689}" destId="{7BC69D02-2C3B-4437-9EE2-A35FCB8E0907}" srcOrd="1" destOrd="0" parTransId="{E711773A-DE05-432D-AD7A-759824987B0C}" sibTransId="{0E7826B2-D8BB-495F-BECB-F27201EDD4BD}"/>
    <dgm:cxn modelId="{196B83F1-FF93-4454-ADBB-1552AD48042E}" type="presOf" srcId="{B7FF6F93-8DFD-4999-8EC0-65732EC3F5DE}" destId="{F1F45159-92B2-40EF-BAF6-4D877BE817D4}" srcOrd="0" destOrd="0" presId="urn:microsoft.com/office/officeart/2005/8/layout/list1"/>
    <dgm:cxn modelId="{A64019F0-A9B0-47EB-AD5F-7395C323054C}" type="presOf" srcId="{F751F044-3B96-465D-B8E8-C51AF80E7B12}" destId="{FA4F7C22-C156-4422-8525-0A545ED4C504}" srcOrd="0" destOrd="0" presId="urn:microsoft.com/office/officeart/2005/8/layout/list1"/>
    <dgm:cxn modelId="{78A2C1DB-5786-4D42-89AC-DD85C052258F}" type="presOf" srcId="{25589B7B-102A-4EBF-ABD8-D7194050A7E1}" destId="{CCDB3E22-943D-404B-BF55-8047EAE663CD}" srcOrd="0" destOrd="1" presId="urn:microsoft.com/office/officeart/2005/8/layout/list1"/>
    <dgm:cxn modelId="{0296F4DE-5CD7-42A5-A7FB-552C03BCF58F}" type="presOf" srcId="{5758BB64-E9BB-4C7E-98E2-2A96868050A3}" destId="{DCBCDB98-C757-4689-9F6B-70E0011D9F85}" srcOrd="0" destOrd="0" presId="urn:microsoft.com/office/officeart/2005/8/layout/list1"/>
    <dgm:cxn modelId="{395946E0-28A9-44AF-86BE-2FE5B16F9093}" srcId="{C5131BBA-2C7E-44F6-9723-A4E8C87F297C}" destId="{25589B7B-102A-4EBF-ABD8-D7194050A7E1}" srcOrd="1" destOrd="0" parTransId="{F0F0E7F3-4F31-4B02-913C-C98F826B8AA8}" sibTransId="{D4901028-1360-46AB-A199-6A31ACAFAF5B}"/>
    <dgm:cxn modelId="{03B2B3F9-2170-4C5C-9CEA-F19D59F61BF4}" type="presOf" srcId="{C5131BBA-2C7E-44F6-9723-A4E8C87F297C}" destId="{4F650D24-9775-4037-8DAE-8B482948FF46}" srcOrd="0" destOrd="0" presId="urn:microsoft.com/office/officeart/2005/8/layout/list1"/>
    <dgm:cxn modelId="{DE32B7B9-2A81-4F8D-A15A-5AEB24FFF443}" srcId="{EF893DC3-7378-4B02-B06A-FA84F096A689}" destId="{F751F044-3B96-465D-B8E8-C51AF80E7B12}" srcOrd="0" destOrd="0" parTransId="{5C1CF232-848F-41FA-8F8E-03E903125DC9}" sibTransId="{75669233-842C-479E-B4B9-880EB748442D}"/>
    <dgm:cxn modelId="{FA88C99E-6504-4C06-A4EF-511EDA9E3FE1}" srcId="{5E1923BF-3A48-44AA-8017-E3DFE1A80C42}" destId="{B7FF6F93-8DFD-4999-8EC0-65732EC3F5DE}" srcOrd="3" destOrd="0" parTransId="{C5209C16-045D-4845-BE23-9C26CEF5C8AD}" sibTransId="{EE494659-E5D5-4920-8645-EA5373168F84}"/>
    <dgm:cxn modelId="{9C4AC8E8-9A1E-4133-8C48-C7352E6E9B57}" srcId="{5E1923BF-3A48-44AA-8017-E3DFE1A80C42}" destId="{9B5B42B5-5D6E-43B0-AC9C-DE16406820DB}" srcOrd="2" destOrd="0" parTransId="{42BDA8DC-0CFF-401B-A077-26BFF048AFBF}" sibTransId="{F0AFB5D6-340C-4DAA-BD9A-2CDC9906CFDD}"/>
    <dgm:cxn modelId="{181F384F-B001-4B62-B683-F4BDE80CF9C1}" type="presParOf" srcId="{BB474A13-1570-4BA0-8F7E-3884DD3448C9}" destId="{AF55B3B8-A5DE-4407-A7BF-5CE226E0A928}" srcOrd="0" destOrd="0" presId="urn:microsoft.com/office/officeart/2005/8/layout/list1"/>
    <dgm:cxn modelId="{132F81F8-7D04-4FF4-8B16-14B8EC252AEB}" type="presParOf" srcId="{AF55B3B8-A5DE-4407-A7BF-5CE226E0A928}" destId="{9DA5BC2E-4DA4-48CE-ADB8-DE641D35E8BC}" srcOrd="0" destOrd="0" presId="urn:microsoft.com/office/officeart/2005/8/layout/list1"/>
    <dgm:cxn modelId="{B6874539-75C6-4F95-BC50-FF57326DDBC6}" type="presParOf" srcId="{AF55B3B8-A5DE-4407-A7BF-5CE226E0A928}" destId="{81D35B1F-F0E3-4725-B400-A577F938A213}" srcOrd="1" destOrd="0" presId="urn:microsoft.com/office/officeart/2005/8/layout/list1"/>
    <dgm:cxn modelId="{24ACD522-5D0F-4042-922E-8B7E8E4C6DD2}" type="presParOf" srcId="{BB474A13-1570-4BA0-8F7E-3884DD3448C9}" destId="{ED1FF29F-2B91-4A9A-972B-CA91D39B106F}" srcOrd="1" destOrd="0" presId="urn:microsoft.com/office/officeart/2005/8/layout/list1"/>
    <dgm:cxn modelId="{15D1846B-8D6D-45DE-9492-16C4D2B1F9B3}" type="presParOf" srcId="{BB474A13-1570-4BA0-8F7E-3884DD3448C9}" destId="{FA4F7C22-C156-4422-8525-0A545ED4C504}" srcOrd="2" destOrd="0" presId="urn:microsoft.com/office/officeart/2005/8/layout/list1"/>
    <dgm:cxn modelId="{4EAFAD3E-2A80-47E2-8673-3F4BECEEC574}" type="presParOf" srcId="{BB474A13-1570-4BA0-8F7E-3884DD3448C9}" destId="{BAA9CDFC-6019-4E9A-9B98-23BAF7130FCC}" srcOrd="3" destOrd="0" presId="urn:microsoft.com/office/officeart/2005/8/layout/list1"/>
    <dgm:cxn modelId="{8372E7BC-8B4E-4B49-83C2-3E54EB987256}" type="presParOf" srcId="{BB474A13-1570-4BA0-8F7E-3884DD3448C9}" destId="{0AA078E0-E96C-4AD9-AE70-3080285D1CD1}" srcOrd="4" destOrd="0" presId="urn:microsoft.com/office/officeart/2005/8/layout/list1"/>
    <dgm:cxn modelId="{37A759F0-BC82-4059-A066-912DB2A3B89C}" type="presParOf" srcId="{0AA078E0-E96C-4AD9-AE70-3080285D1CD1}" destId="{4F650D24-9775-4037-8DAE-8B482948FF46}" srcOrd="0" destOrd="0" presId="urn:microsoft.com/office/officeart/2005/8/layout/list1"/>
    <dgm:cxn modelId="{5F62D8EC-2280-4F29-9242-4F450EDD62F4}" type="presParOf" srcId="{0AA078E0-E96C-4AD9-AE70-3080285D1CD1}" destId="{4AD83E07-8135-4BBF-83EC-C2681495B6CF}" srcOrd="1" destOrd="0" presId="urn:microsoft.com/office/officeart/2005/8/layout/list1"/>
    <dgm:cxn modelId="{FD2124EC-799B-44E1-A87A-1710C830D050}" type="presParOf" srcId="{BB474A13-1570-4BA0-8F7E-3884DD3448C9}" destId="{2F1D93BB-F910-4C0F-85E1-BFCBCEE0294D}" srcOrd="5" destOrd="0" presId="urn:microsoft.com/office/officeart/2005/8/layout/list1"/>
    <dgm:cxn modelId="{21229608-4B70-49D5-811E-9EEC06E8571F}" type="presParOf" srcId="{BB474A13-1570-4BA0-8F7E-3884DD3448C9}" destId="{CCDB3E22-943D-404B-BF55-8047EAE663CD}" srcOrd="6" destOrd="0" presId="urn:microsoft.com/office/officeart/2005/8/layout/list1"/>
    <dgm:cxn modelId="{E3133F62-6B9D-4760-80D7-688F90B387B1}" type="presParOf" srcId="{BB474A13-1570-4BA0-8F7E-3884DD3448C9}" destId="{F7BC2B90-9C86-4871-9CB2-CB18E83BEB31}" srcOrd="7" destOrd="0" presId="urn:microsoft.com/office/officeart/2005/8/layout/list1"/>
    <dgm:cxn modelId="{FD4C5FC7-E2D7-4721-A4E3-0E26C51FB375}" type="presParOf" srcId="{BB474A13-1570-4BA0-8F7E-3884DD3448C9}" destId="{6B15F390-5D96-4E3A-AF15-17DA37754170}" srcOrd="8" destOrd="0" presId="urn:microsoft.com/office/officeart/2005/8/layout/list1"/>
    <dgm:cxn modelId="{14251C28-5C66-4911-8A6A-0ECD8101EA4D}" type="presParOf" srcId="{6B15F390-5D96-4E3A-AF15-17DA37754170}" destId="{3010E130-1426-4858-BD5E-A8421D14488E}" srcOrd="0" destOrd="0" presId="urn:microsoft.com/office/officeart/2005/8/layout/list1"/>
    <dgm:cxn modelId="{79C1D8EC-EDD6-4D6E-AC35-66CBE23B9EB3}" type="presParOf" srcId="{6B15F390-5D96-4E3A-AF15-17DA37754170}" destId="{CE997AAB-C747-47BE-BF0D-3C349B350A34}" srcOrd="1" destOrd="0" presId="urn:microsoft.com/office/officeart/2005/8/layout/list1"/>
    <dgm:cxn modelId="{22DEFBFF-F1A8-4765-85A0-A186A549138E}" type="presParOf" srcId="{BB474A13-1570-4BA0-8F7E-3884DD3448C9}" destId="{B8CDFCA4-AF81-4A5D-9943-FAB38056C33B}" srcOrd="9" destOrd="0" presId="urn:microsoft.com/office/officeart/2005/8/layout/list1"/>
    <dgm:cxn modelId="{8DB578B8-DEDB-48D8-81C9-93FD3641B587}" type="presParOf" srcId="{BB474A13-1570-4BA0-8F7E-3884DD3448C9}" destId="{DCBCDB98-C757-4689-9F6B-70E0011D9F85}" srcOrd="10" destOrd="0" presId="urn:microsoft.com/office/officeart/2005/8/layout/list1"/>
    <dgm:cxn modelId="{25A3460E-3F86-4370-B6C7-AEAB901D4D6B}" type="presParOf" srcId="{BB474A13-1570-4BA0-8F7E-3884DD3448C9}" destId="{7276341B-EF29-4C6A-859E-FF799513BA42}" srcOrd="11" destOrd="0" presId="urn:microsoft.com/office/officeart/2005/8/layout/list1"/>
    <dgm:cxn modelId="{42C6C509-78DA-4A9F-A1BF-3C5763D9B390}" type="presParOf" srcId="{BB474A13-1570-4BA0-8F7E-3884DD3448C9}" destId="{02BAF480-91BA-4FF2-B101-0EF2F9DCAC07}" srcOrd="12" destOrd="0" presId="urn:microsoft.com/office/officeart/2005/8/layout/list1"/>
    <dgm:cxn modelId="{27E1937F-D683-4324-9086-A90D623D0D54}" type="presParOf" srcId="{02BAF480-91BA-4FF2-B101-0EF2F9DCAC07}" destId="{F1F45159-92B2-40EF-BAF6-4D877BE817D4}" srcOrd="0" destOrd="0" presId="urn:microsoft.com/office/officeart/2005/8/layout/list1"/>
    <dgm:cxn modelId="{877E2121-5508-4476-BD72-2E45A6D82E83}" type="presParOf" srcId="{02BAF480-91BA-4FF2-B101-0EF2F9DCAC07}" destId="{15A3D0E0-2610-4B9F-9AFF-82D0A0087D6E}" srcOrd="1" destOrd="0" presId="urn:microsoft.com/office/officeart/2005/8/layout/list1"/>
    <dgm:cxn modelId="{D2305325-5523-41D4-8EEB-987D30038FE1}" type="presParOf" srcId="{BB474A13-1570-4BA0-8F7E-3884DD3448C9}" destId="{A42EC743-659A-4A12-A128-46A7B9453951}" srcOrd="13" destOrd="0" presId="urn:microsoft.com/office/officeart/2005/8/layout/list1"/>
    <dgm:cxn modelId="{D3A9F4B3-9FDD-4F61-8323-5FF0BEBB4DF1}" type="presParOf" srcId="{BB474A13-1570-4BA0-8F7E-3884DD3448C9}" destId="{6D0AC900-0593-413C-A71E-482F5973FA1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4E6F92-2B2A-4B8F-8FAD-0352D52DAF82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8D14541-75F2-4D07-8AFC-24F454D493AE}">
      <dgm:prSet phldrT="[Text]" custT="1"/>
      <dgm:spPr/>
      <dgm:t>
        <a:bodyPr/>
        <a:lstStyle/>
        <a:p>
          <a:r>
            <a:rPr lang="en-US" sz="2000" dirty="0" smtClean="0"/>
            <a:t>Storing and transmitting sensitive data insecurely</a:t>
          </a:r>
          <a:endParaRPr lang="en-US" sz="2200" dirty="0"/>
        </a:p>
      </dgm:t>
    </dgm:pt>
    <dgm:pt modelId="{64D5E0B8-DC34-4404-99E4-BEEAE1E95273}" type="parTrans" cxnId="{A85E93E9-757D-448D-9DE7-E4E5045153E5}">
      <dgm:prSet/>
      <dgm:spPr/>
      <dgm:t>
        <a:bodyPr/>
        <a:lstStyle/>
        <a:p>
          <a:endParaRPr lang="en-US"/>
        </a:p>
      </dgm:t>
    </dgm:pt>
    <dgm:pt modelId="{B26D7020-D5E7-48CE-839F-ADF41DCFA5BD}" type="sibTrans" cxnId="{A85E93E9-757D-448D-9DE7-E4E5045153E5}">
      <dgm:prSet/>
      <dgm:spPr/>
      <dgm:t>
        <a:bodyPr/>
        <a:lstStyle/>
        <a:p>
          <a:endParaRPr lang="en-US"/>
        </a:p>
      </dgm:t>
    </dgm:pt>
    <dgm:pt modelId="{D50E6B80-8F44-405B-A939-928C95B723D6}">
      <dgm:prSet/>
      <dgm:spPr/>
      <dgm:t>
        <a:bodyPr/>
        <a:lstStyle/>
        <a:p>
          <a:r>
            <a:rPr lang="en-US" sz="1800" dirty="0" smtClean="0"/>
            <a:t>Failure to identify all sensitive data</a:t>
          </a:r>
        </a:p>
      </dgm:t>
    </dgm:pt>
    <dgm:pt modelId="{3B807EA4-9B29-4BF0-B4F0-301BBE70CB4C}" type="parTrans" cxnId="{19B42ABF-9B87-4B3F-8F28-95FB133A6155}">
      <dgm:prSet/>
      <dgm:spPr/>
      <dgm:t>
        <a:bodyPr/>
        <a:lstStyle/>
        <a:p>
          <a:endParaRPr lang="en-US"/>
        </a:p>
      </dgm:t>
    </dgm:pt>
    <dgm:pt modelId="{DA4103ED-C382-4507-B501-6A6782D509B0}" type="sibTrans" cxnId="{19B42ABF-9B87-4B3F-8F28-95FB133A6155}">
      <dgm:prSet/>
      <dgm:spPr/>
      <dgm:t>
        <a:bodyPr/>
        <a:lstStyle/>
        <a:p>
          <a:endParaRPr lang="en-US"/>
        </a:p>
      </dgm:t>
    </dgm:pt>
    <dgm:pt modelId="{35B2B8E1-D849-4BDF-8C31-B328D700610B}">
      <dgm:prSet/>
      <dgm:spPr/>
      <dgm:t>
        <a:bodyPr/>
        <a:lstStyle/>
        <a:p>
          <a:r>
            <a:rPr lang="en-US" sz="1800" dirty="0" smtClean="0"/>
            <a:t>Failure to identify all the places that this sensitive data gets stored</a:t>
          </a:r>
        </a:p>
      </dgm:t>
    </dgm:pt>
    <dgm:pt modelId="{75F71D5B-14B5-477B-AB27-97AF0B038C88}" type="parTrans" cxnId="{4596C9E3-8B96-45B6-97DB-F7448B5FC12B}">
      <dgm:prSet/>
      <dgm:spPr/>
      <dgm:t>
        <a:bodyPr/>
        <a:lstStyle/>
        <a:p>
          <a:endParaRPr lang="en-US"/>
        </a:p>
      </dgm:t>
    </dgm:pt>
    <dgm:pt modelId="{C93AC399-A132-490F-9A76-0251F59AF6BF}" type="sibTrans" cxnId="{4596C9E3-8B96-45B6-97DB-F7448B5FC12B}">
      <dgm:prSet/>
      <dgm:spPr/>
      <dgm:t>
        <a:bodyPr/>
        <a:lstStyle/>
        <a:p>
          <a:endParaRPr lang="en-US"/>
        </a:p>
      </dgm:t>
    </dgm:pt>
    <dgm:pt modelId="{991E1756-78EA-4775-AD7E-F0F4B94AA18A}">
      <dgm:prSet custT="1"/>
      <dgm:spPr/>
      <dgm:t>
        <a:bodyPr/>
        <a:lstStyle/>
        <a:p>
          <a:r>
            <a:rPr lang="en-US" sz="1600" dirty="0" smtClean="0"/>
            <a:t>Databases, files, directories, log files, backups, etc.</a:t>
          </a:r>
        </a:p>
      </dgm:t>
    </dgm:pt>
    <dgm:pt modelId="{7B6CAFA2-C5AB-47B7-8C9C-D75306668D72}" type="parTrans" cxnId="{9D8EA6C9-9EDA-40BA-9C92-BE436717950A}">
      <dgm:prSet/>
      <dgm:spPr/>
      <dgm:t>
        <a:bodyPr/>
        <a:lstStyle/>
        <a:p>
          <a:endParaRPr lang="en-US"/>
        </a:p>
      </dgm:t>
    </dgm:pt>
    <dgm:pt modelId="{46B39D4E-647C-4C9B-A6F1-BEB9F048FE98}" type="sibTrans" cxnId="{9D8EA6C9-9EDA-40BA-9C92-BE436717950A}">
      <dgm:prSet/>
      <dgm:spPr/>
      <dgm:t>
        <a:bodyPr/>
        <a:lstStyle/>
        <a:p>
          <a:endParaRPr lang="en-US"/>
        </a:p>
      </dgm:t>
    </dgm:pt>
    <dgm:pt modelId="{BB292E58-F149-430D-8FE8-B71FFEBF5E34}">
      <dgm:prSet/>
      <dgm:spPr/>
      <dgm:t>
        <a:bodyPr/>
        <a:lstStyle/>
        <a:p>
          <a:r>
            <a:rPr lang="en-US" sz="1800" dirty="0" smtClean="0"/>
            <a:t>Failure to properly protect this data in every location</a:t>
          </a:r>
        </a:p>
      </dgm:t>
    </dgm:pt>
    <dgm:pt modelId="{C8C6ECBC-8D62-4572-984B-F2BFF61551AE}" type="parTrans" cxnId="{FCD89509-A8DB-4ECC-AFF4-9B5641F211D3}">
      <dgm:prSet/>
      <dgm:spPr/>
      <dgm:t>
        <a:bodyPr/>
        <a:lstStyle/>
        <a:p>
          <a:endParaRPr lang="en-US"/>
        </a:p>
      </dgm:t>
    </dgm:pt>
    <dgm:pt modelId="{45D887B3-F91D-4E29-A413-C940E0B438AE}" type="sibTrans" cxnId="{FCD89509-A8DB-4ECC-AFF4-9B5641F211D3}">
      <dgm:prSet/>
      <dgm:spPr/>
      <dgm:t>
        <a:bodyPr/>
        <a:lstStyle/>
        <a:p>
          <a:endParaRPr lang="en-US"/>
        </a:p>
      </dgm:t>
    </dgm:pt>
    <dgm:pt modelId="{B8F058C8-6164-4DB0-BD5C-B1A76520F5AA}">
      <dgm:prSet custT="1"/>
      <dgm:spPr/>
      <dgm:t>
        <a:bodyPr/>
        <a:lstStyle/>
        <a:p>
          <a:r>
            <a:rPr lang="en-US" sz="2000" dirty="0" smtClean="0"/>
            <a:t>Typical Impact</a:t>
          </a:r>
          <a:endParaRPr lang="en-US" sz="2200" dirty="0" smtClean="0"/>
        </a:p>
      </dgm:t>
    </dgm:pt>
    <dgm:pt modelId="{AA77EDE0-881C-423F-91BF-60760B685333}" type="parTrans" cxnId="{B38349C7-4DB2-4C7B-A69E-DA27F3663BBB}">
      <dgm:prSet/>
      <dgm:spPr/>
      <dgm:t>
        <a:bodyPr/>
        <a:lstStyle/>
        <a:p>
          <a:endParaRPr lang="en-US"/>
        </a:p>
      </dgm:t>
    </dgm:pt>
    <dgm:pt modelId="{FD576F5A-61C5-4D9F-95F6-AE1FBD4C4E74}" type="sibTrans" cxnId="{B38349C7-4DB2-4C7B-A69E-DA27F3663BBB}">
      <dgm:prSet/>
      <dgm:spPr/>
      <dgm:t>
        <a:bodyPr/>
        <a:lstStyle/>
        <a:p>
          <a:endParaRPr lang="en-US"/>
        </a:p>
      </dgm:t>
    </dgm:pt>
    <dgm:pt modelId="{0500ADBD-F6DF-4F8E-B779-AAAF2EF01D9F}">
      <dgm:prSet/>
      <dgm:spPr/>
      <dgm:t>
        <a:bodyPr/>
        <a:lstStyle/>
        <a:p>
          <a:r>
            <a:rPr lang="en-US" sz="1700" dirty="0" smtClean="0"/>
            <a:t>Attackers access or modify confidential or private information</a:t>
          </a:r>
        </a:p>
      </dgm:t>
    </dgm:pt>
    <dgm:pt modelId="{595F2F23-1CF4-4023-AA01-5EA6160754B6}" type="parTrans" cxnId="{A9454979-A0D3-4A70-B3AC-7601B8F3AF6A}">
      <dgm:prSet/>
      <dgm:spPr/>
      <dgm:t>
        <a:bodyPr/>
        <a:lstStyle/>
        <a:p>
          <a:endParaRPr lang="en-US"/>
        </a:p>
      </dgm:t>
    </dgm:pt>
    <dgm:pt modelId="{E311B22F-86EE-4EFA-8D52-FD5601A548E5}" type="sibTrans" cxnId="{A9454979-A0D3-4A70-B3AC-7601B8F3AF6A}">
      <dgm:prSet/>
      <dgm:spPr/>
      <dgm:t>
        <a:bodyPr/>
        <a:lstStyle/>
        <a:p>
          <a:endParaRPr lang="en-US"/>
        </a:p>
      </dgm:t>
    </dgm:pt>
    <dgm:pt modelId="{70238455-96D5-4080-93C8-6E571C986424}">
      <dgm:prSet/>
      <dgm:spPr/>
      <dgm:t>
        <a:bodyPr/>
        <a:lstStyle/>
        <a:p>
          <a:r>
            <a:rPr lang="en-US" sz="1700" dirty="0" smtClean="0"/>
            <a:t>Attackers extract secrets to use in additional attacks</a:t>
          </a:r>
        </a:p>
      </dgm:t>
    </dgm:pt>
    <dgm:pt modelId="{C1DECA91-F3E1-4328-8EC6-BBB912AC23F3}" type="parTrans" cxnId="{299AB85E-9A5F-457E-AC2E-AE60A2E62C06}">
      <dgm:prSet/>
      <dgm:spPr/>
      <dgm:t>
        <a:bodyPr/>
        <a:lstStyle/>
        <a:p>
          <a:endParaRPr lang="en-US"/>
        </a:p>
      </dgm:t>
    </dgm:pt>
    <dgm:pt modelId="{FB912107-E92D-4892-B9A6-33EB4F3C7965}" type="sibTrans" cxnId="{299AB85E-9A5F-457E-AC2E-AE60A2E62C06}">
      <dgm:prSet/>
      <dgm:spPr/>
      <dgm:t>
        <a:bodyPr/>
        <a:lstStyle/>
        <a:p>
          <a:endParaRPr lang="en-US"/>
        </a:p>
      </dgm:t>
    </dgm:pt>
    <dgm:pt modelId="{1BC3FE82-8400-4310-BCE8-6C6354E97714}">
      <dgm:prSet/>
      <dgm:spPr/>
      <dgm:t>
        <a:bodyPr/>
        <a:lstStyle/>
        <a:p>
          <a:r>
            <a:rPr lang="en-US" sz="1700" dirty="0" smtClean="0"/>
            <a:t>Company embarrassment, customer dissatisfaction, and loss of trust</a:t>
          </a:r>
        </a:p>
      </dgm:t>
    </dgm:pt>
    <dgm:pt modelId="{9B241693-5C24-4475-B9A1-E5F89F65EFFC}" type="parTrans" cxnId="{2AE6669B-DBE1-46FF-966A-64EBEDD80AF2}">
      <dgm:prSet/>
      <dgm:spPr/>
      <dgm:t>
        <a:bodyPr/>
        <a:lstStyle/>
        <a:p>
          <a:endParaRPr lang="en-US"/>
        </a:p>
      </dgm:t>
    </dgm:pt>
    <dgm:pt modelId="{89CDC1CD-0F79-4DD6-AB1B-959336B76CD1}" type="sibTrans" cxnId="{2AE6669B-DBE1-46FF-966A-64EBEDD80AF2}">
      <dgm:prSet/>
      <dgm:spPr/>
      <dgm:t>
        <a:bodyPr/>
        <a:lstStyle/>
        <a:p>
          <a:endParaRPr lang="en-US"/>
        </a:p>
      </dgm:t>
    </dgm:pt>
    <dgm:pt modelId="{29EA0178-2431-420C-9D07-EEFA4A241159}">
      <dgm:prSet/>
      <dgm:spPr/>
      <dgm:t>
        <a:bodyPr/>
        <a:lstStyle/>
        <a:p>
          <a:r>
            <a:rPr lang="en-US" sz="1700" dirty="0" smtClean="0"/>
            <a:t>Expense of cleaning up the incident, such as forensics, sending apology letters, reissuing thousands of credit cards, providing identity theft insurance</a:t>
          </a:r>
        </a:p>
      </dgm:t>
    </dgm:pt>
    <dgm:pt modelId="{664D258B-2524-4910-9E66-ED8C5EB7694A}" type="parTrans" cxnId="{2E68900B-75ED-44ED-BEC5-DB14C49DE8A9}">
      <dgm:prSet/>
      <dgm:spPr/>
      <dgm:t>
        <a:bodyPr/>
        <a:lstStyle/>
        <a:p>
          <a:endParaRPr lang="en-US"/>
        </a:p>
      </dgm:t>
    </dgm:pt>
    <dgm:pt modelId="{B9988CC9-3104-41FB-9D24-5F837264181A}" type="sibTrans" cxnId="{2E68900B-75ED-44ED-BEC5-DB14C49DE8A9}">
      <dgm:prSet/>
      <dgm:spPr/>
      <dgm:t>
        <a:bodyPr/>
        <a:lstStyle/>
        <a:p>
          <a:endParaRPr lang="en-US"/>
        </a:p>
      </dgm:t>
    </dgm:pt>
    <dgm:pt modelId="{BA084C21-31F3-41D7-A291-7A7A4E7439BE}">
      <dgm:prSet/>
      <dgm:spPr/>
      <dgm:t>
        <a:bodyPr/>
        <a:lstStyle/>
        <a:p>
          <a:r>
            <a:rPr lang="en-US" sz="1700" dirty="0" smtClean="0"/>
            <a:t>Business gets sued and/or fined</a:t>
          </a:r>
        </a:p>
      </dgm:t>
    </dgm:pt>
    <dgm:pt modelId="{A67BB8EC-2332-4FE6-9B81-D4203211B20B}" type="parTrans" cxnId="{EE97A899-E075-48D1-A027-ADB38261D9D5}">
      <dgm:prSet/>
      <dgm:spPr/>
      <dgm:t>
        <a:bodyPr/>
        <a:lstStyle/>
        <a:p>
          <a:endParaRPr lang="en-US"/>
        </a:p>
      </dgm:t>
    </dgm:pt>
    <dgm:pt modelId="{1D613B10-A261-4F09-AB65-ACDE0FDDF4FC}" type="sibTrans" cxnId="{EE97A899-E075-48D1-A027-ADB38261D9D5}">
      <dgm:prSet/>
      <dgm:spPr/>
      <dgm:t>
        <a:bodyPr/>
        <a:lstStyle/>
        <a:p>
          <a:endParaRPr lang="en-US"/>
        </a:p>
      </dgm:t>
    </dgm:pt>
    <dgm:pt modelId="{901F5BA3-84A7-4D4C-8ED6-78C2F687E539}">
      <dgm:prSet custT="1"/>
      <dgm:spPr/>
      <dgm:t>
        <a:bodyPr/>
        <a:lstStyle/>
        <a:p>
          <a:r>
            <a:rPr lang="en-US" sz="1600" dirty="0" err="1" smtClean="0"/>
            <a:t>e.g</a:t>
          </a:r>
          <a:r>
            <a:rPr lang="en-US" sz="1600" dirty="0" smtClean="0"/>
            <a:t>, credit cards, health care records, financial data (yours or your customers)</a:t>
          </a:r>
        </a:p>
      </dgm:t>
    </dgm:pt>
    <dgm:pt modelId="{244CDF5E-E977-435E-B063-83E71BDA5F09}" type="sibTrans" cxnId="{12390967-F5BA-4227-9FB7-54F397AFF534}">
      <dgm:prSet/>
      <dgm:spPr/>
      <dgm:t>
        <a:bodyPr/>
        <a:lstStyle/>
        <a:p>
          <a:endParaRPr lang="en-US"/>
        </a:p>
      </dgm:t>
    </dgm:pt>
    <dgm:pt modelId="{9D36B9DE-3E1F-4A7A-918F-237405C9A5BE}" type="parTrans" cxnId="{12390967-F5BA-4227-9FB7-54F397AFF534}">
      <dgm:prSet/>
      <dgm:spPr/>
      <dgm:t>
        <a:bodyPr/>
        <a:lstStyle/>
        <a:p>
          <a:endParaRPr lang="en-US"/>
        </a:p>
      </dgm:t>
    </dgm:pt>
    <dgm:pt modelId="{8FB53F29-9DC8-415D-B566-8E6BBD32D93D}">
      <dgm:prSet custT="1"/>
      <dgm:spPr/>
      <dgm:t>
        <a:bodyPr/>
        <a:lstStyle/>
        <a:p>
          <a:r>
            <a:rPr lang="en-GB" sz="1600" dirty="0" smtClean="0"/>
            <a:t>Failure to identify all the places that this sensitive data is sent</a:t>
          </a:r>
          <a:endParaRPr lang="en-US" sz="1600" dirty="0" smtClean="0"/>
        </a:p>
      </dgm:t>
    </dgm:pt>
    <dgm:pt modelId="{7CF14C3E-54D6-4117-8143-C1F83C9C5F58}" type="parTrans" cxnId="{64511DED-B378-414B-AA66-D7670F3D1A31}">
      <dgm:prSet/>
      <dgm:spPr/>
      <dgm:t>
        <a:bodyPr/>
        <a:lstStyle/>
        <a:p>
          <a:endParaRPr lang="en-GB"/>
        </a:p>
      </dgm:t>
    </dgm:pt>
    <dgm:pt modelId="{E30298EF-66A7-4684-A793-CBED26BF74BD}" type="sibTrans" cxnId="{64511DED-B378-414B-AA66-D7670F3D1A31}">
      <dgm:prSet/>
      <dgm:spPr/>
      <dgm:t>
        <a:bodyPr/>
        <a:lstStyle/>
        <a:p>
          <a:endParaRPr lang="en-GB"/>
        </a:p>
      </dgm:t>
    </dgm:pt>
    <dgm:pt modelId="{90ADC09B-E789-44E5-89D7-C5A9F17AFE82}">
      <dgm:prSet custT="1"/>
      <dgm:spPr/>
      <dgm:t>
        <a:bodyPr/>
        <a:lstStyle/>
        <a:p>
          <a:r>
            <a:rPr lang="en-GB" sz="1600" dirty="0" smtClean="0"/>
            <a:t>On the web, to backend databases, to business partners, internal communications</a:t>
          </a:r>
        </a:p>
      </dgm:t>
    </dgm:pt>
    <dgm:pt modelId="{C885FEF8-9B89-4AAE-90F9-931686A76B66}" type="parTrans" cxnId="{FC42766C-42D8-45F4-A173-8AB030C7753A}">
      <dgm:prSet/>
      <dgm:spPr/>
      <dgm:t>
        <a:bodyPr/>
        <a:lstStyle/>
        <a:p>
          <a:endParaRPr lang="en-GB"/>
        </a:p>
      </dgm:t>
    </dgm:pt>
    <dgm:pt modelId="{99FF6EAB-3DD1-4313-BF83-E4380290656A}" type="sibTrans" cxnId="{FC42766C-42D8-45F4-A173-8AB030C7753A}">
      <dgm:prSet/>
      <dgm:spPr/>
      <dgm:t>
        <a:bodyPr/>
        <a:lstStyle/>
        <a:p>
          <a:endParaRPr lang="en-GB"/>
        </a:p>
      </dgm:t>
    </dgm:pt>
    <dgm:pt modelId="{AE97D99D-450D-4E77-8F95-0786723BD95A}" type="pres">
      <dgm:prSet presAssocID="{4B4E6F92-2B2A-4B8F-8FAD-0352D52DAF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8EFB1-AB20-415E-BA8A-77E4ABA975B9}" type="pres">
      <dgm:prSet presAssocID="{B8D14541-75F2-4D07-8AFC-24F454D493AE}" presName="parentLin" presStyleCnt="0"/>
      <dgm:spPr/>
      <dgm:t>
        <a:bodyPr/>
        <a:lstStyle/>
        <a:p>
          <a:endParaRPr lang="en-GB"/>
        </a:p>
      </dgm:t>
    </dgm:pt>
    <dgm:pt modelId="{79532BCD-B119-4BA0-82A2-8B78A6E5CD10}" type="pres">
      <dgm:prSet presAssocID="{B8D14541-75F2-4D07-8AFC-24F454D493A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C1B0F61-0110-42A2-8473-2313298D993C}" type="pres">
      <dgm:prSet presAssocID="{B8D14541-75F2-4D07-8AFC-24F454D493A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B612C-C253-43AF-886A-E6CB08F10E22}" type="pres">
      <dgm:prSet presAssocID="{B8D14541-75F2-4D07-8AFC-24F454D493AE}" presName="negativeSpace" presStyleCnt="0"/>
      <dgm:spPr/>
      <dgm:t>
        <a:bodyPr/>
        <a:lstStyle/>
        <a:p>
          <a:endParaRPr lang="en-GB"/>
        </a:p>
      </dgm:t>
    </dgm:pt>
    <dgm:pt modelId="{D755766A-AD1A-4BD8-AF7D-FE5A11A1E61A}" type="pres">
      <dgm:prSet presAssocID="{B8D14541-75F2-4D07-8AFC-24F454D493A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032C7-415F-4467-9862-0B29ED0F6BCB}" type="pres">
      <dgm:prSet presAssocID="{B26D7020-D5E7-48CE-839F-ADF41DCFA5BD}" presName="spaceBetweenRectangles" presStyleCnt="0"/>
      <dgm:spPr/>
      <dgm:t>
        <a:bodyPr/>
        <a:lstStyle/>
        <a:p>
          <a:endParaRPr lang="en-GB"/>
        </a:p>
      </dgm:t>
    </dgm:pt>
    <dgm:pt modelId="{20AF8797-D317-4C80-913C-A341A5BA753A}" type="pres">
      <dgm:prSet presAssocID="{B8F058C8-6164-4DB0-BD5C-B1A76520F5AA}" presName="parentLin" presStyleCnt="0"/>
      <dgm:spPr/>
      <dgm:t>
        <a:bodyPr/>
        <a:lstStyle/>
        <a:p>
          <a:endParaRPr lang="en-GB"/>
        </a:p>
      </dgm:t>
    </dgm:pt>
    <dgm:pt modelId="{A65C7111-7127-4B05-A01C-CD5B20EA9FEA}" type="pres">
      <dgm:prSet presAssocID="{B8F058C8-6164-4DB0-BD5C-B1A76520F5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74937B4-1212-49F2-B1AE-BE62171B1040}" type="pres">
      <dgm:prSet presAssocID="{B8F058C8-6164-4DB0-BD5C-B1A76520F5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9A8DF-3E3C-41D0-9234-382A5A644D4C}" type="pres">
      <dgm:prSet presAssocID="{B8F058C8-6164-4DB0-BD5C-B1A76520F5AA}" presName="negativeSpace" presStyleCnt="0"/>
      <dgm:spPr/>
      <dgm:t>
        <a:bodyPr/>
        <a:lstStyle/>
        <a:p>
          <a:endParaRPr lang="en-GB"/>
        </a:p>
      </dgm:t>
    </dgm:pt>
    <dgm:pt modelId="{1DA5C2A3-D57B-47CF-BECF-2056B3723615}" type="pres">
      <dgm:prSet presAssocID="{B8F058C8-6164-4DB0-BD5C-B1A76520F5A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CE8C1B-1287-40CA-81B8-BB17A028505A}" type="presOf" srcId="{8FB53F29-9DC8-415D-B566-8E6BBD32D93D}" destId="{D755766A-AD1A-4BD8-AF7D-FE5A11A1E61A}" srcOrd="0" destOrd="3" presId="urn:microsoft.com/office/officeart/2005/8/layout/list1"/>
    <dgm:cxn modelId="{4596C9E3-8B96-45B6-97DB-F7448B5FC12B}" srcId="{B8D14541-75F2-4D07-8AFC-24F454D493AE}" destId="{35B2B8E1-D849-4BDF-8C31-B328D700610B}" srcOrd="1" destOrd="0" parTransId="{75F71D5B-14B5-477B-AB27-97AF0B038C88}" sibTransId="{C93AC399-A132-490F-9A76-0251F59AF6BF}"/>
    <dgm:cxn modelId="{A85E93E9-757D-448D-9DE7-E4E5045153E5}" srcId="{4B4E6F92-2B2A-4B8F-8FAD-0352D52DAF82}" destId="{B8D14541-75F2-4D07-8AFC-24F454D493AE}" srcOrd="0" destOrd="0" parTransId="{64D5E0B8-DC34-4404-99E4-BEEAE1E95273}" sibTransId="{B26D7020-D5E7-48CE-839F-ADF41DCFA5BD}"/>
    <dgm:cxn modelId="{ED02264C-E87C-40B8-B045-53805329515E}" type="presOf" srcId="{D50E6B80-8F44-405B-A939-928C95B723D6}" destId="{D755766A-AD1A-4BD8-AF7D-FE5A11A1E61A}" srcOrd="0" destOrd="0" presId="urn:microsoft.com/office/officeart/2005/8/layout/list1"/>
    <dgm:cxn modelId="{64511DED-B378-414B-AA66-D7670F3D1A31}" srcId="{B8D14541-75F2-4D07-8AFC-24F454D493AE}" destId="{8FB53F29-9DC8-415D-B566-8E6BBD32D93D}" srcOrd="2" destOrd="0" parTransId="{7CF14C3E-54D6-4117-8143-C1F83C9C5F58}" sibTransId="{E30298EF-66A7-4684-A793-CBED26BF74BD}"/>
    <dgm:cxn modelId="{E21D3BB5-92AC-4A6B-B40D-8E7B88A2BCBE}" type="presOf" srcId="{991E1756-78EA-4775-AD7E-F0F4B94AA18A}" destId="{D755766A-AD1A-4BD8-AF7D-FE5A11A1E61A}" srcOrd="0" destOrd="2" presId="urn:microsoft.com/office/officeart/2005/8/layout/list1"/>
    <dgm:cxn modelId="{B38349C7-4DB2-4C7B-A69E-DA27F3663BBB}" srcId="{4B4E6F92-2B2A-4B8F-8FAD-0352D52DAF82}" destId="{B8F058C8-6164-4DB0-BD5C-B1A76520F5AA}" srcOrd="1" destOrd="0" parTransId="{AA77EDE0-881C-423F-91BF-60760B685333}" sibTransId="{FD576F5A-61C5-4D9F-95F6-AE1FBD4C4E74}"/>
    <dgm:cxn modelId="{02C86A80-0A1B-4B96-BCA3-979EC0245547}" type="presOf" srcId="{0500ADBD-F6DF-4F8E-B779-AAAF2EF01D9F}" destId="{1DA5C2A3-D57B-47CF-BECF-2056B3723615}" srcOrd="0" destOrd="0" presId="urn:microsoft.com/office/officeart/2005/8/layout/list1"/>
    <dgm:cxn modelId="{FC42766C-42D8-45F4-A173-8AB030C7753A}" srcId="{8FB53F29-9DC8-415D-B566-8E6BBD32D93D}" destId="{90ADC09B-E789-44E5-89D7-C5A9F17AFE82}" srcOrd="0" destOrd="0" parTransId="{C885FEF8-9B89-4AAE-90F9-931686A76B66}" sibTransId="{99FF6EAB-3DD1-4313-BF83-E4380290656A}"/>
    <dgm:cxn modelId="{A4FA0EE1-9C6E-417D-8B6F-DF3719B6DC7D}" type="presOf" srcId="{70238455-96D5-4080-93C8-6E571C986424}" destId="{1DA5C2A3-D57B-47CF-BECF-2056B3723615}" srcOrd="0" destOrd="2" presId="urn:microsoft.com/office/officeart/2005/8/layout/list1"/>
    <dgm:cxn modelId="{299AB85E-9A5F-457E-AC2E-AE60A2E62C06}" srcId="{B8F058C8-6164-4DB0-BD5C-B1A76520F5AA}" destId="{70238455-96D5-4080-93C8-6E571C986424}" srcOrd="1" destOrd="0" parTransId="{C1DECA91-F3E1-4328-8EC6-BBB912AC23F3}" sibTransId="{FB912107-E92D-4892-B9A6-33EB4F3C7965}"/>
    <dgm:cxn modelId="{A2B438BC-E528-48DC-9288-266C8069640D}" type="presOf" srcId="{901F5BA3-84A7-4D4C-8ED6-78C2F687E539}" destId="{1DA5C2A3-D57B-47CF-BECF-2056B3723615}" srcOrd="0" destOrd="1" presId="urn:microsoft.com/office/officeart/2005/8/layout/list1"/>
    <dgm:cxn modelId="{A9454979-A0D3-4A70-B3AC-7601B8F3AF6A}" srcId="{B8F058C8-6164-4DB0-BD5C-B1A76520F5AA}" destId="{0500ADBD-F6DF-4F8E-B779-AAAF2EF01D9F}" srcOrd="0" destOrd="0" parTransId="{595F2F23-1CF4-4023-AA01-5EA6160754B6}" sibTransId="{E311B22F-86EE-4EFA-8D52-FD5601A548E5}"/>
    <dgm:cxn modelId="{2AE6669B-DBE1-46FF-966A-64EBEDD80AF2}" srcId="{B8F058C8-6164-4DB0-BD5C-B1A76520F5AA}" destId="{1BC3FE82-8400-4310-BCE8-6C6354E97714}" srcOrd="2" destOrd="0" parTransId="{9B241693-5C24-4475-B9A1-E5F89F65EFFC}" sibTransId="{89CDC1CD-0F79-4DD6-AB1B-959336B76CD1}"/>
    <dgm:cxn modelId="{FCD89509-A8DB-4ECC-AFF4-9B5641F211D3}" srcId="{B8D14541-75F2-4D07-8AFC-24F454D493AE}" destId="{BB292E58-F149-430D-8FE8-B71FFEBF5E34}" srcOrd="3" destOrd="0" parTransId="{C8C6ECBC-8D62-4572-984B-F2BFF61551AE}" sibTransId="{45D887B3-F91D-4E29-A413-C940E0B438AE}"/>
    <dgm:cxn modelId="{CC8991EA-957D-4E48-AFC6-62E55207A50A}" type="presOf" srcId="{29EA0178-2431-420C-9D07-EEFA4A241159}" destId="{1DA5C2A3-D57B-47CF-BECF-2056B3723615}" srcOrd="0" destOrd="4" presId="urn:microsoft.com/office/officeart/2005/8/layout/list1"/>
    <dgm:cxn modelId="{EE97A899-E075-48D1-A027-ADB38261D9D5}" srcId="{B8F058C8-6164-4DB0-BD5C-B1A76520F5AA}" destId="{BA084C21-31F3-41D7-A291-7A7A4E7439BE}" srcOrd="4" destOrd="0" parTransId="{A67BB8EC-2332-4FE6-9B81-D4203211B20B}" sibTransId="{1D613B10-A261-4F09-AB65-ACDE0FDDF4FC}"/>
    <dgm:cxn modelId="{8D4F75A6-4476-4A05-9367-AFC467DC5FF7}" type="presOf" srcId="{B8F058C8-6164-4DB0-BD5C-B1A76520F5AA}" destId="{E74937B4-1212-49F2-B1AE-BE62171B1040}" srcOrd="1" destOrd="0" presId="urn:microsoft.com/office/officeart/2005/8/layout/list1"/>
    <dgm:cxn modelId="{82BD48EC-ABBA-4228-9B2E-57A2106E4331}" type="presOf" srcId="{B8D14541-75F2-4D07-8AFC-24F454D493AE}" destId="{79532BCD-B119-4BA0-82A2-8B78A6E5CD10}" srcOrd="0" destOrd="0" presId="urn:microsoft.com/office/officeart/2005/8/layout/list1"/>
    <dgm:cxn modelId="{84E92864-19A4-49B8-851F-8CCB0A1AA99B}" type="presOf" srcId="{1BC3FE82-8400-4310-BCE8-6C6354E97714}" destId="{1DA5C2A3-D57B-47CF-BECF-2056B3723615}" srcOrd="0" destOrd="3" presId="urn:microsoft.com/office/officeart/2005/8/layout/list1"/>
    <dgm:cxn modelId="{98F881CE-CE5D-4D1A-81D8-7C37970C35A7}" type="presOf" srcId="{35B2B8E1-D849-4BDF-8C31-B328D700610B}" destId="{D755766A-AD1A-4BD8-AF7D-FE5A11A1E61A}" srcOrd="0" destOrd="1" presId="urn:microsoft.com/office/officeart/2005/8/layout/list1"/>
    <dgm:cxn modelId="{19B42ABF-9B87-4B3F-8F28-95FB133A6155}" srcId="{B8D14541-75F2-4D07-8AFC-24F454D493AE}" destId="{D50E6B80-8F44-405B-A939-928C95B723D6}" srcOrd="0" destOrd="0" parTransId="{3B807EA4-9B29-4BF0-B4F0-301BBE70CB4C}" sibTransId="{DA4103ED-C382-4507-B501-6A6782D509B0}"/>
    <dgm:cxn modelId="{5315BDD2-DD08-42E5-B645-1010E9C5F650}" type="presOf" srcId="{4B4E6F92-2B2A-4B8F-8FAD-0352D52DAF82}" destId="{AE97D99D-450D-4E77-8F95-0786723BD95A}" srcOrd="0" destOrd="0" presId="urn:microsoft.com/office/officeart/2005/8/layout/list1"/>
    <dgm:cxn modelId="{A30F7AE0-457E-4840-B0AD-F514E8B47D4E}" type="presOf" srcId="{B8D14541-75F2-4D07-8AFC-24F454D493AE}" destId="{5C1B0F61-0110-42A2-8473-2313298D993C}" srcOrd="1" destOrd="0" presId="urn:microsoft.com/office/officeart/2005/8/layout/list1"/>
    <dgm:cxn modelId="{2E68900B-75ED-44ED-BEC5-DB14C49DE8A9}" srcId="{B8F058C8-6164-4DB0-BD5C-B1A76520F5AA}" destId="{29EA0178-2431-420C-9D07-EEFA4A241159}" srcOrd="3" destOrd="0" parTransId="{664D258B-2524-4910-9E66-ED8C5EB7694A}" sibTransId="{B9988CC9-3104-41FB-9D24-5F837264181A}"/>
    <dgm:cxn modelId="{1080D54A-3DE9-432D-A681-7AF50C9643D6}" type="presOf" srcId="{B8F058C8-6164-4DB0-BD5C-B1A76520F5AA}" destId="{A65C7111-7127-4B05-A01C-CD5B20EA9FEA}" srcOrd="0" destOrd="0" presId="urn:microsoft.com/office/officeart/2005/8/layout/list1"/>
    <dgm:cxn modelId="{8E9D668E-7EA4-424D-BF81-60BC75AD529E}" type="presOf" srcId="{90ADC09B-E789-44E5-89D7-C5A9F17AFE82}" destId="{D755766A-AD1A-4BD8-AF7D-FE5A11A1E61A}" srcOrd="0" destOrd="4" presId="urn:microsoft.com/office/officeart/2005/8/layout/list1"/>
    <dgm:cxn modelId="{BCC6B21C-FE7E-4E64-B961-C58CC174076A}" type="presOf" srcId="{BA084C21-31F3-41D7-A291-7A7A4E7439BE}" destId="{1DA5C2A3-D57B-47CF-BECF-2056B3723615}" srcOrd="0" destOrd="5" presId="urn:microsoft.com/office/officeart/2005/8/layout/list1"/>
    <dgm:cxn modelId="{632C2D0B-FECD-4BD2-A8C2-F131AF8AE83C}" type="presOf" srcId="{BB292E58-F149-430D-8FE8-B71FFEBF5E34}" destId="{D755766A-AD1A-4BD8-AF7D-FE5A11A1E61A}" srcOrd="0" destOrd="5" presId="urn:microsoft.com/office/officeart/2005/8/layout/list1"/>
    <dgm:cxn modelId="{12390967-F5BA-4227-9FB7-54F397AFF534}" srcId="{0500ADBD-F6DF-4F8E-B779-AAAF2EF01D9F}" destId="{901F5BA3-84A7-4D4C-8ED6-78C2F687E539}" srcOrd="0" destOrd="0" parTransId="{9D36B9DE-3E1F-4A7A-918F-237405C9A5BE}" sibTransId="{244CDF5E-E977-435E-B063-83E71BDA5F09}"/>
    <dgm:cxn modelId="{9D8EA6C9-9EDA-40BA-9C92-BE436717950A}" srcId="{35B2B8E1-D849-4BDF-8C31-B328D700610B}" destId="{991E1756-78EA-4775-AD7E-F0F4B94AA18A}" srcOrd="0" destOrd="0" parTransId="{7B6CAFA2-C5AB-47B7-8C9C-D75306668D72}" sibTransId="{46B39D4E-647C-4C9B-A6F1-BEB9F048FE98}"/>
    <dgm:cxn modelId="{10BBE967-AF8A-4EAE-AFF2-9B56A49CCDD0}" type="presParOf" srcId="{AE97D99D-450D-4E77-8F95-0786723BD95A}" destId="{23A8EFB1-AB20-415E-BA8A-77E4ABA975B9}" srcOrd="0" destOrd="0" presId="urn:microsoft.com/office/officeart/2005/8/layout/list1"/>
    <dgm:cxn modelId="{D33337CD-2E4F-468F-ABA3-5CDA81D21959}" type="presParOf" srcId="{23A8EFB1-AB20-415E-BA8A-77E4ABA975B9}" destId="{79532BCD-B119-4BA0-82A2-8B78A6E5CD10}" srcOrd="0" destOrd="0" presId="urn:microsoft.com/office/officeart/2005/8/layout/list1"/>
    <dgm:cxn modelId="{54DA5F55-BAD6-4EA4-B449-BC63C3EF3E5F}" type="presParOf" srcId="{23A8EFB1-AB20-415E-BA8A-77E4ABA975B9}" destId="{5C1B0F61-0110-42A2-8473-2313298D993C}" srcOrd="1" destOrd="0" presId="urn:microsoft.com/office/officeart/2005/8/layout/list1"/>
    <dgm:cxn modelId="{13E77987-F31B-423F-85CD-838E446D3E5E}" type="presParOf" srcId="{AE97D99D-450D-4E77-8F95-0786723BD95A}" destId="{B2AB612C-C253-43AF-886A-E6CB08F10E22}" srcOrd="1" destOrd="0" presId="urn:microsoft.com/office/officeart/2005/8/layout/list1"/>
    <dgm:cxn modelId="{93AE1E22-5C8B-49BE-8F88-B1012EB8DBF6}" type="presParOf" srcId="{AE97D99D-450D-4E77-8F95-0786723BD95A}" destId="{D755766A-AD1A-4BD8-AF7D-FE5A11A1E61A}" srcOrd="2" destOrd="0" presId="urn:microsoft.com/office/officeart/2005/8/layout/list1"/>
    <dgm:cxn modelId="{79D235EC-45F7-46DA-B84C-EF86184FB814}" type="presParOf" srcId="{AE97D99D-450D-4E77-8F95-0786723BD95A}" destId="{EAB032C7-415F-4467-9862-0B29ED0F6BCB}" srcOrd="3" destOrd="0" presId="urn:microsoft.com/office/officeart/2005/8/layout/list1"/>
    <dgm:cxn modelId="{5801A808-62C6-4496-B763-143DFA34EE8A}" type="presParOf" srcId="{AE97D99D-450D-4E77-8F95-0786723BD95A}" destId="{20AF8797-D317-4C80-913C-A341A5BA753A}" srcOrd="4" destOrd="0" presId="urn:microsoft.com/office/officeart/2005/8/layout/list1"/>
    <dgm:cxn modelId="{6B951706-FB83-4978-9926-56C6974F3F7D}" type="presParOf" srcId="{20AF8797-D317-4C80-913C-A341A5BA753A}" destId="{A65C7111-7127-4B05-A01C-CD5B20EA9FEA}" srcOrd="0" destOrd="0" presId="urn:microsoft.com/office/officeart/2005/8/layout/list1"/>
    <dgm:cxn modelId="{0F2F6E52-5F11-4D10-AB23-9E6588AD8873}" type="presParOf" srcId="{20AF8797-D317-4C80-913C-A341A5BA753A}" destId="{E74937B4-1212-49F2-B1AE-BE62171B1040}" srcOrd="1" destOrd="0" presId="urn:microsoft.com/office/officeart/2005/8/layout/list1"/>
    <dgm:cxn modelId="{57424AB9-93DF-41FB-828A-ABF902A7C3A2}" type="presParOf" srcId="{AE97D99D-450D-4E77-8F95-0786723BD95A}" destId="{69D9A8DF-3E3C-41D0-9234-382A5A644D4C}" srcOrd="5" destOrd="0" presId="urn:microsoft.com/office/officeart/2005/8/layout/list1"/>
    <dgm:cxn modelId="{E3456206-E30A-4F70-A6E8-12E741B0A9ED}" type="presParOf" srcId="{AE97D99D-450D-4E77-8F95-0786723BD95A}" destId="{1DA5C2A3-D57B-47CF-BECF-2056B37236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2A48B5-2510-4266-9113-3A036B1ADCC3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C171CC-5387-40A2-8E22-BF9204ED4F92}">
      <dgm:prSet phldrT="[Text]"/>
      <dgm:spPr/>
      <dgm:t>
        <a:bodyPr/>
        <a:lstStyle/>
        <a:p>
          <a:r>
            <a:rPr lang="en-US" dirty="0" smtClean="0"/>
            <a:t>How do you protect access to URLs (pages)?</a:t>
          </a:r>
          <a:endParaRPr lang="en-US" dirty="0"/>
        </a:p>
      </dgm:t>
    </dgm:pt>
    <dgm:pt modelId="{1B461DF1-2F8B-4EE8-9AD2-190192A2318B}" type="parTrans" cxnId="{928D747C-8B55-4CCE-B088-C63FAAB04CAE}">
      <dgm:prSet/>
      <dgm:spPr/>
      <dgm:t>
        <a:bodyPr/>
        <a:lstStyle/>
        <a:p>
          <a:endParaRPr lang="en-US"/>
        </a:p>
      </dgm:t>
    </dgm:pt>
    <dgm:pt modelId="{D5AC15FA-3917-48A9-931E-44DBAB74E24A}" type="sibTrans" cxnId="{928D747C-8B55-4CCE-B088-C63FAAB04CAE}">
      <dgm:prSet/>
      <dgm:spPr/>
      <dgm:t>
        <a:bodyPr/>
        <a:lstStyle/>
        <a:p>
          <a:endParaRPr lang="en-US"/>
        </a:p>
      </dgm:t>
    </dgm:pt>
    <dgm:pt modelId="{C3A1C929-B332-4D92-9F3E-7D30328607A2}">
      <dgm:prSet/>
      <dgm:spPr/>
      <dgm:t>
        <a:bodyPr/>
        <a:lstStyle/>
        <a:p>
          <a:r>
            <a:rPr lang="en-US" dirty="0" smtClean="0"/>
            <a:t>This is part of enforcing proper “authorization”, along with </a:t>
          </a:r>
          <a:br>
            <a:rPr lang="en-US" dirty="0" smtClean="0"/>
          </a:br>
          <a:r>
            <a:rPr lang="en-US" dirty="0" smtClean="0"/>
            <a:t>A4 – Insecure Direct Object References</a:t>
          </a:r>
        </a:p>
      </dgm:t>
    </dgm:pt>
    <dgm:pt modelId="{BEEE52A0-B2B1-4E54-BBEB-A02FAF8441F7}" type="parTrans" cxnId="{65680BC7-1EF6-4BED-B2F2-F0316C8EE1E8}">
      <dgm:prSet/>
      <dgm:spPr/>
      <dgm:t>
        <a:bodyPr/>
        <a:lstStyle/>
        <a:p>
          <a:endParaRPr lang="en-US"/>
        </a:p>
      </dgm:t>
    </dgm:pt>
    <dgm:pt modelId="{09979F58-DB4F-4F8A-965D-1A4E2081F64D}" type="sibTrans" cxnId="{65680BC7-1EF6-4BED-B2F2-F0316C8EE1E8}">
      <dgm:prSet/>
      <dgm:spPr/>
      <dgm:t>
        <a:bodyPr/>
        <a:lstStyle/>
        <a:p>
          <a:endParaRPr lang="en-US"/>
        </a:p>
      </dgm:t>
    </dgm:pt>
    <dgm:pt modelId="{95EF5983-203F-4F8B-99E9-897B06569112}">
      <dgm:prSet/>
      <dgm:spPr/>
      <dgm:t>
        <a:bodyPr/>
        <a:lstStyle/>
        <a:p>
          <a:r>
            <a:rPr lang="en-US" dirty="0" smtClean="0"/>
            <a:t>A common mistake …</a:t>
          </a:r>
        </a:p>
      </dgm:t>
    </dgm:pt>
    <dgm:pt modelId="{BEE0F175-4E48-4B76-BE2C-39A95DB9F6EF}" type="parTrans" cxnId="{9E3353A8-339D-4159-9831-E0354269B3E6}">
      <dgm:prSet/>
      <dgm:spPr/>
      <dgm:t>
        <a:bodyPr/>
        <a:lstStyle/>
        <a:p>
          <a:endParaRPr lang="en-US"/>
        </a:p>
      </dgm:t>
    </dgm:pt>
    <dgm:pt modelId="{3C9B79E0-8167-4DD1-8937-D060A8880427}" type="sibTrans" cxnId="{9E3353A8-339D-4159-9831-E0354269B3E6}">
      <dgm:prSet/>
      <dgm:spPr/>
      <dgm:t>
        <a:bodyPr/>
        <a:lstStyle/>
        <a:p>
          <a:endParaRPr lang="en-US"/>
        </a:p>
      </dgm:t>
    </dgm:pt>
    <dgm:pt modelId="{53C8FA64-A547-4A1C-A4F8-F7B8F4E15295}">
      <dgm:prSet/>
      <dgm:spPr/>
      <dgm:t>
        <a:bodyPr/>
        <a:lstStyle/>
        <a:p>
          <a:r>
            <a:rPr lang="en-US" dirty="0" smtClean="0"/>
            <a:t>Displaying only authorized links and menu choices</a:t>
          </a:r>
        </a:p>
      </dgm:t>
    </dgm:pt>
    <dgm:pt modelId="{47FC68F8-E5B5-463D-A10D-7AADD0827E61}" type="parTrans" cxnId="{9C999696-36F0-4CB5-AA2B-EC26E0E8389A}">
      <dgm:prSet/>
      <dgm:spPr/>
      <dgm:t>
        <a:bodyPr/>
        <a:lstStyle/>
        <a:p>
          <a:endParaRPr lang="en-US"/>
        </a:p>
      </dgm:t>
    </dgm:pt>
    <dgm:pt modelId="{0C543BED-3335-4F40-B41E-CB0B4A6EFEBE}" type="sibTrans" cxnId="{9C999696-36F0-4CB5-AA2B-EC26E0E8389A}">
      <dgm:prSet/>
      <dgm:spPr/>
      <dgm:t>
        <a:bodyPr/>
        <a:lstStyle/>
        <a:p>
          <a:endParaRPr lang="en-US"/>
        </a:p>
      </dgm:t>
    </dgm:pt>
    <dgm:pt modelId="{6862C20F-51D3-4D56-9227-783363201EF2}">
      <dgm:prSet/>
      <dgm:spPr/>
      <dgm:t>
        <a:bodyPr/>
        <a:lstStyle/>
        <a:p>
          <a:r>
            <a:rPr lang="en-US" dirty="0" smtClean="0"/>
            <a:t>This is called presentation layer access control, and doesn’t work</a:t>
          </a:r>
        </a:p>
      </dgm:t>
    </dgm:pt>
    <dgm:pt modelId="{1A6CEAA7-AFC5-4D5E-9857-9A1DBE435C71}" type="parTrans" cxnId="{3E871A54-AC95-44BD-B7A1-BCF32BD519DC}">
      <dgm:prSet/>
      <dgm:spPr/>
      <dgm:t>
        <a:bodyPr/>
        <a:lstStyle/>
        <a:p>
          <a:endParaRPr lang="en-US"/>
        </a:p>
      </dgm:t>
    </dgm:pt>
    <dgm:pt modelId="{0A7BE370-6542-4462-8A39-2FD5F92DB2F7}" type="sibTrans" cxnId="{3E871A54-AC95-44BD-B7A1-BCF32BD519DC}">
      <dgm:prSet/>
      <dgm:spPr/>
      <dgm:t>
        <a:bodyPr/>
        <a:lstStyle/>
        <a:p>
          <a:endParaRPr lang="en-US"/>
        </a:p>
      </dgm:t>
    </dgm:pt>
    <dgm:pt modelId="{A345DB79-22CF-4E7A-8AAD-E93ED407496B}">
      <dgm:prSet/>
      <dgm:spPr/>
      <dgm:t>
        <a:bodyPr/>
        <a:lstStyle/>
        <a:p>
          <a:r>
            <a:rPr lang="en-US" dirty="0" smtClean="0"/>
            <a:t>Attacker simply forges direct access to ‘unauthorized’ pages</a:t>
          </a:r>
        </a:p>
      </dgm:t>
    </dgm:pt>
    <dgm:pt modelId="{FC987143-0458-4A28-B316-B8CA19D5B4A0}" type="parTrans" cxnId="{102166F5-CEF3-4E97-9D38-A025872ECC50}">
      <dgm:prSet/>
      <dgm:spPr/>
      <dgm:t>
        <a:bodyPr/>
        <a:lstStyle/>
        <a:p>
          <a:endParaRPr lang="en-US"/>
        </a:p>
      </dgm:t>
    </dgm:pt>
    <dgm:pt modelId="{F61CFC4E-C67F-404E-9DFB-B0CE475CC284}" type="sibTrans" cxnId="{102166F5-CEF3-4E97-9D38-A025872ECC50}">
      <dgm:prSet/>
      <dgm:spPr/>
      <dgm:t>
        <a:bodyPr/>
        <a:lstStyle/>
        <a:p>
          <a:endParaRPr lang="en-US"/>
        </a:p>
      </dgm:t>
    </dgm:pt>
    <dgm:pt modelId="{76516AE0-B2FD-45B5-A249-B805E648C268}">
      <dgm:prSet/>
      <dgm:spPr/>
      <dgm:t>
        <a:bodyPr/>
        <a:lstStyle/>
        <a:p>
          <a:r>
            <a:rPr lang="en-US" dirty="0" smtClean="0"/>
            <a:t>Typical Impact</a:t>
          </a:r>
        </a:p>
      </dgm:t>
    </dgm:pt>
    <dgm:pt modelId="{D808AABB-A29F-4D51-9CAA-387FBEFEA307}" type="parTrans" cxnId="{0B60F8CC-69BB-4F34-941D-151B054DA1EF}">
      <dgm:prSet/>
      <dgm:spPr/>
      <dgm:t>
        <a:bodyPr/>
        <a:lstStyle/>
        <a:p>
          <a:endParaRPr lang="en-US"/>
        </a:p>
      </dgm:t>
    </dgm:pt>
    <dgm:pt modelId="{BF991C44-0975-4AD1-BD68-29C4E2FF17A5}" type="sibTrans" cxnId="{0B60F8CC-69BB-4F34-941D-151B054DA1EF}">
      <dgm:prSet/>
      <dgm:spPr/>
      <dgm:t>
        <a:bodyPr/>
        <a:lstStyle/>
        <a:p>
          <a:endParaRPr lang="en-US"/>
        </a:p>
      </dgm:t>
    </dgm:pt>
    <dgm:pt modelId="{2B95A1A9-AD68-44FD-A59F-20D5278FC810}">
      <dgm:prSet/>
      <dgm:spPr/>
      <dgm:t>
        <a:bodyPr/>
        <a:lstStyle/>
        <a:p>
          <a:r>
            <a:rPr lang="en-US" dirty="0" smtClean="0"/>
            <a:t>Attackers invoke functions and services they’re not authorized for</a:t>
          </a:r>
        </a:p>
      </dgm:t>
    </dgm:pt>
    <dgm:pt modelId="{5777F5ED-DF7E-4EBB-A2E2-346E164E39B5}" type="parTrans" cxnId="{A197DC2B-4A9A-41AC-9FEF-96BCA7CAF4F2}">
      <dgm:prSet/>
      <dgm:spPr/>
      <dgm:t>
        <a:bodyPr/>
        <a:lstStyle/>
        <a:p>
          <a:endParaRPr lang="en-US"/>
        </a:p>
      </dgm:t>
    </dgm:pt>
    <dgm:pt modelId="{165C03AB-A972-4ABF-850B-00444EB74546}" type="sibTrans" cxnId="{A197DC2B-4A9A-41AC-9FEF-96BCA7CAF4F2}">
      <dgm:prSet/>
      <dgm:spPr/>
      <dgm:t>
        <a:bodyPr/>
        <a:lstStyle/>
        <a:p>
          <a:endParaRPr lang="en-US"/>
        </a:p>
      </dgm:t>
    </dgm:pt>
    <dgm:pt modelId="{85EFE549-C2CB-42C8-8E92-2EAA863221DC}">
      <dgm:prSet/>
      <dgm:spPr/>
      <dgm:t>
        <a:bodyPr/>
        <a:lstStyle/>
        <a:p>
          <a:r>
            <a:rPr lang="en-US" dirty="0" smtClean="0"/>
            <a:t>Access other user’s accounts and data</a:t>
          </a:r>
        </a:p>
      </dgm:t>
    </dgm:pt>
    <dgm:pt modelId="{7D6AAE14-87FB-410C-9D9A-BEF25BDFB180}" type="parTrans" cxnId="{5973ECE7-EE23-4E5A-BD98-A4D39573C6DE}">
      <dgm:prSet/>
      <dgm:spPr/>
      <dgm:t>
        <a:bodyPr/>
        <a:lstStyle/>
        <a:p>
          <a:endParaRPr lang="en-US"/>
        </a:p>
      </dgm:t>
    </dgm:pt>
    <dgm:pt modelId="{435E3B76-5A5B-4002-92DB-C6951F5E33F8}" type="sibTrans" cxnId="{5973ECE7-EE23-4E5A-BD98-A4D39573C6DE}">
      <dgm:prSet/>
      <dgm:spPr/>
      <dgm:t>
        <a:bodyPr/>
        <a:lstStyle/>
        <a:p>
          <a:endParaRPr lang="en-US"/>
        </a:p>
      </dgm:t>
    </dgm:pt>
    <dgm:pt modelId="{56BE9E86-9FE7-401B-B8E1-764FD9EDCFAD}">
      <dgm:prSet/>
      <dgm:spPr/>
      <dgm:t>
        <a:bodyPr/>
        <a:lstStyle/>
        <a:p>
          <a:r>
            <a:rPr lang="en-US" dirty="0" smtClean="0"/>
            <a:t>Perform privileged actions</a:t>
          </a:r>
        </a:p>
      </dgm:t>
    </dgm:pt>
    <dgm:pt modelId="{8E9FAD2B-0830-48E1-843D-EB40629A05CE}" type="parTrans" cxnId="{FE1B3B3F-DBE6-4223-A707-DB683F9E1298}">
      <dgm:prSet/>
      <dgm:spPr/>
      <dgm:t>
        <a:bodyPr/>
        <a:lstStyle/>
        <a:p>
          <a:endParaRPr lang="en-US"/>
        </a:p>
      </dgm:t>
    </dgm:pt>
    <dgm:pt modelId="{481190E2-0E1D-4BC1-B17A-477CC199F167}" type="sibTrans" cxnId="{FE1B3B3F-DBE6-4223-A707-DB683F9E1298}">
      <dgm:prSet/>
      <dgm:spPr/>
      <dgm:t>
        <a:bodyPr/>
        <a:lstStyle/>
        <a:p>
          <a:endParaRPr lang="en-US"/>
        </a:p>
      </dgm:t>
    </dgm:pt>
    <dgm:pt modelId="{F10DA9F5-E434-4E08-87CB-CFF007EA8E54}" type="pres">
      <dgm:prSet presAssocID="{502A48B5-2510-4266-9113-3A036B1ADC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B5E303-C3C1-4D33-A0B9-E7247FCDA8C3}" type="pres">
      <dgm:prSet presAssocID="{FEC171CC-5387-40A2-8E22-BF9204ED4F92}" presName="parentLin" presStyleCnt="0"/>
      <dgm:spPr/>
      <dgm:t>
        <a:bodyPr/>
        <a:lstStyle/>
        <a:p>
          <a:endParaRPr lang="en-GB"/>
        </a:p>
      </dgm:t>
    </dgm:pt>
    <dgm:pt modelId="{B13DB3A0-8A2B-4DD9-9235-6C408C8D9DE5}" type="pres">
      <dgm:prSet presAssocID="{FEC171CC-5387-40A2-8E22-BF9204ED4F9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2FA632-2CF5-4117-93CB-769B9CFF34E2}" type="pres">
      <dgm:prSet presAssocID="{FEC171CC-5387-40A2-8E22-BF9204ED4F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2E016-008D-4C47-B201-544BD23A6DA0}" type="pres">
      <dgm:prSet presAssocID="{FEC171CC-5387-40A2-8E22-BF9204ED4F92}" presName="negativeSpace" presStyleCnt="0"/>
      <dgm:spPr/>
      <dgm:t>
        <a:bodyPr/>
        <a:lstStyle/>
        <a:p>
          <a:endParaRPr lang="en-GB"/>
        </a:p>
      </dgm:t>
    </dgm:pt>
    <dgm:pt modelId="{F4FE1C1E-A996-4C6E-81FD-9B6C7C5D15AA}" type="pres">
      <dgm:prSet presAssocID="{FEC171CC-5387-40A2-8E22-BF9204ED4F9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7666C-4562-48C9-9C18-3E82ADEFE8A2}" type="pres">
      <dgm:prSet presAssocID="{D5AC15FA-3917-48A9-931E-44DBAB74E24A}" presName="spaceBetweenRectangles" presStyleCnt="0"/>
      <dgm:spPr/>
      <dgm:t>
        <a:bodyPr/>
        <a:lstStyle/>
        <a:p>
          <a:endParaRPr lang="en-GB"/>
        </a:p>
      </dgm:t>
    </dgm:pt>
    <dgm:pt modelId="{39065C36-D425-4497-8077-E35EA7CA848B}" type="pres">
      <dgm:prSet presAssocID="{95EF5983-203F-4F8B-99E9-897B06569112}" presName="parentLin" presStyleCnt="0"/>
      <dgm:spPr/>
      <dgm:t>
        <a:bodyPr/>
        <a:lstStyle/>
        <a:p>
          <a:endParaRPr lang="en-GB"/>
        </a:p>
      </dgm:t>
    </dgm:pt>
    <dgm:pt modelId="{E5860DB8-3515-46D3-9DBF-53532B377121}" type="pres">
      <dgm:prSet presAssocID="{95EF5983-203F-4F8B-99E9-897B0656911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9EF9FE-3701-498A-8BA9-D48F9D0B7694}" type="pres">
      <dgm:prSet presAssocID="{95EF5983-203F-4F8B-99E9-897B065691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2B623-E749-41FA-AFE7-0FE0241BD13D}" type="pres">
      <dgm:prSet presAssocID="{95EF5983-203F-4F8B-99E9-897B06569112}" presName="negativeSpace" presStyleCnt="0"/>
      <dgm:spPr/>
      <dgm:t>
        <a:bodyPr/>
        <a:lstStyle/>
        <a:p>
          <a:endParaRPr lang="en-GB"/>
        </a:p>
      </dgm:t>
    </dgm:pt>
    <dgm:pt modelId="{8BADFEB2-6D9F-4FF6-8A19-62EDB3764F20}" type="pres">
      <dgm:prSet presAssocID="{95EF5983-203F-4F8B-99E9-897B0656911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519C6-B0D4-40D1-9299-7D4189280B0C}" type="pres">
      <dgm:prSet presAssocID="{3C9B79E0-8167-4DD1-8937-D060A8880427}" presName="spaceBetweenRectangles" presStyleCnt="0"/>
      <dgm:spPr/>
      <dgm:t>
        <a:bodyPr/>
        <a:lstStyle/>
        <a:p>
          <a:endParaRPr lang="en-GB"/>
        </a:p>
      </dgm:t>
    </dgm:pt>
    <dgm:pt modelId="{2F4FCF47-00FF-4D8C-BCAC-1B4A98471557}" type="pres">
      <dgm:prSet presAssocID="{76516AE0-B2FD-45B5-A249-B805E648C268}" presName="parentLin" presStyleCnt="0"/>
      <dgm:spPr/>
      <dgm:t>
        <a:bodyPr/>
        <a:lstStyle/>
        <a:p>
          <a:endParaRPr lang="en-GB"/>
        </a:p>
      </dgm:t>
    </dgm:pt>
    <dgm:pt modelId="{D5055306-D126-4F1A-9D4B-0979D271A3CD}" type="pres">
      <dgm:prSet presAssocID="{76516AE0-B2FD-45B5-A249-B805E648C2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FCB1FAB-F343-4497-9E31-9572963F7F19}" type="pres">
      <dgm:prSet presAssocID="{76516AE0-B2FD-45B5-A249-B805E648C2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012B6-0CF4-45EC-AF17-5D73EF86B626}" type="pres">
      <dgm:prSet presAssocID="{76516AE0-B2FD-45B5-A249-B805E648C268}" presName="negativeSpace" presStyleCnt="0"/>
      <dgm:spPr/>
      <dgm:t>
        <a:bodyPr/>
        <a:lstStyle/>
        <a:p>
          <a:endParaRPr lang="en-GB"/>
        </a:p>
      </dgm:t>
    </dgm:pt>
    <dgm:pt modelId="{915708CD-BBB6-4A68-9BC9-DB6571647522}" type="pres">
      <dgm:prSet presAssocID="{76516AE0-B2FD-45B5-A249-B805E648C2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680BC7-1EF6-4BED-B2F2-F0316C8EE1E8}" srcId="{FEC171CC-5387-40A2-8E22-BF9204ED4F92}" destId="{C3A1C929-B332-4D92-9F3E-7D30328607A2}" srcOrd="0" destOrd="0" parTransId="{BEEE52A0-B2B1-4E54-BBEB-A02FAF8441F7}" sibTransId="{09979F58-DB4F-4F8A-965D-1A4E2081F64D}"/>
    <dgm:cxn modelId="{102166F5-CEF3-4E97-9D38-A025872ECC50}" srcId="{95EF5983-203F-4F8B-99E9-897B06569112}" destId="{A345DB79-22CF-4E7A-8AAD-E93ED407496B}" srcOrd="2" destOrd="0" parTransId="{FC987143-0458-4A28-B316-B8CA19D5B4A0}" sibTransId="{F61CFC4E-C67F-404E-9DFB-B0CE475CC284}"/>
    <dgm:cxn modelId="{0B60F8CC-69BB-4F34-941D-151B054DA1EF}" srcId="{502A48B5-2510-4266-9113-3A036B1ADCC3}" destId="{76516AE0-B2FD-45B5-A249-B805E648C268}" srcOrd="2" destOrd="0" parTransId="{D808AABB-A29F-4D51-9CAA-387FBEFEA307}" sibTransId="{BF991C44-0975-4AD1-BD68-29C4E2FF17A5}"/>
    <dgm:cxn modelId="{484188CE-B9F3-44C4-A44F-23ACB869BAD8}" type="presOf" srcId="{53C8FA64-A547-4A1C-A4F8-F7B8F4E15295}" destId="{8BADFEB2-6D9F-4FF6-8A19-62EDB3764F20}" srcOrd="0" destOrd="0" presId="urn:microsoft.com/office/officeart/2005/8/layout/list1"/>
    <dgm:cxn modelId="{450F1D2C-E139-4669-8724-B110B0C70F99}" type="presOf" srcId="{95EF5983-203F-4F8B-99E9-897B06569112}" destId="{E99EF9FE-3701-498A-8BA9-D48F9D0B7694}" srcOrd="1" destOrd="0" presId="urn:microsoft.com/office/officeart/2005/8/layout/list1"/>
    <dgm:cxn modelId="{45B0926B-EB28-45B5-91D4-D58FE1ACD7F4}" type="presOf" srcId="{6862C20F-51D3-4D56-9227-783363201EF2}" destId="{8BADFEB2-6D9F-4FF6-8A19-62EDB3764F20}" srcOrd="0" destOrd="1" presId="urn:microsoft.com/office/officeart/2005/8/layout/list1"/>
    <dgm:cxn modelId="{DFC2E795-2EE0-4338-8617-A0559F6628AC}" type="presOf" srcId="{FEC171CC-5387-40A2-8E22-BF9204ED4F92}" destId="{6C2FA632-2CF5-4117-93CB-769B9CFF34E2}" srcOrd="1" destOrd="0" presId="urn:microsoft.com/office/officeart/2005/8/layout/list1"/>
    <dgm:cxn modelId="{4D7A98E8-FF7E-4136-8575-7400AD9E1686}" type="presOf" srcId="{76516AE0-B2FD-45B5-A249-B805E648C268}" destId="{D5055306-D126-4F1A-9D4B-0979D271A3CD}" srcOrd="0" destOrd="0" presId="urn:microsoft.com/office/officeart/2005/8/layout/list1"/>
    <dgm:cxn modelId="{F76B11B2-AE47-4DED-9911-206DCA5C7314}" type="presOf" srcId="{56BE9E86-9FE7-401B-B8E1-764FD9EDCFAD}" destId="{915708CD-BBB6-4A68-9BC9-DB6571647522}" srcOrd="0" destOrd="2" presId="urn:microsoft.com/office/officeart/2005/8/layout/list1"/>
    <dgm:cxn modelId="{1E6183AD-0213-4A5C-8A5E-A9B0EA137E11}" type="presOf" srcId="{2B95A1A9-AD68-44FD-A59F-20D5278FC810}" destId="{915708CD-BBB6-4A68-9BC9-DB6571647522}" srcOrd="0" destOrd="0" presId="urn:microsoft.com/office/officeart/2005/8/layout/list1"/>
    <dgm:cxn modelId="{9E3353A8-339D-4159-9831-E0354269B3E6}" srcId="{502A48B5-2510-4266-9113-3A036B1ADCC3}" destId="{95EF5983-203F-4F8B-99E9-897B06569112}" srcOrd="1" destOrd="0" parTransId="{BEE0F175-4E48-4B76-BE2C-39A95DB9F6EF}" sibTransId="{3C9B79E0-8167-4DD1-8937-D060A8880427}"/>
    <dgm:cxn modelId="{3CDE3FA6-F61F-486C-9CAA-9F6E4F872217}" type="presOf" srcId="{85EFE549-C2CB-42C8-8E92-2EAA863221DC}" destId="{915708CD-BBB6-4A68-9BC9-DB6571647522}" srcOrd="0" destOrd="1" presId="urn:microsoft.com/office/officeart/2005/8/layout/list1"/>
    <dgm:cxn modelId="{928D747C-8B55-4CCE-B088-C63FAAB04CAE}" srcId="{502A48B5-2510-4266-9113-3A036B1ADCC3}" destId="{FEC171CC-5387-40A2-8E22-BF9204ED4F92}" srcOrd="0" destOrd="0" parTransId="{1B461DF1-2F8B-4EE8-9AD2-190192A2318B}" sibTransId="{D5AC15FA-3917-48A9-931E-44DBAB74E24A}"/>
    <dgm:cxn modelId="{270A6746-7EAA-4248-BAE5-2F63AD257B75}" type="presOf" srcId="{95EF5983-203F-4F8B-99E9-897B06569112}" destId="{E5860DB8-3515-46D3-9DBF-53532B377121}" srcOrd="0" destOrd="0" presId="urn:microsoft.com/office/officeart/2005/8/layout/list1"/>
    <dgm:cxn modelId="{5973ECE7-EE23-4E5A-BD98-A4D39573C6DE}" srcId="{76516AE0-B2FD-45B5-A249-B805E648C268}" destId="{85EFE549-C2CB-42C8-8E92-2EAA863221DC}" srcOrd="1" destOrd="0" parTransId="{7D6AAE14-87FB-410C-9D9A-BEF25BDFB180}" sibTransId="{435E3B76-5A5B-4002-92DB-C6951F5E33F8}"/>
    <dgm:cxn modelId="{2444AF04-49E2-4F6A-AC0E-BA5F49B8479F}" type="presOf" srcId="{C3A1C929-B332-4D92-9F3E-7D30328607A2}" destId="{F4FE1C1E-A996-4C6E-81FD-9B6C7C5D15AA}" srcOrd="0" destOrd="0" presId="urn:microsoft.com/office/officeart/2005/8/layout/list1"/>
    <dgm:cxn modelId="{031C2892-718A-4F58-9410-B35A9BBC5833}" type="presOf" srcId="{A345DB79-22CF-4E7A-8AAD-E93ED407496B}" destId="{8BADFEB2-6D9F-4FF6-8A19-62EDB3764F20}" srcOrd="0" destOrd="2" presId="urn:microsoft.com/office/officeart/2005/8/layout/list1"/>
    <dgm:cxn modelId="{45683206-F43E-4B95-9661-89A2D09752E2}" type="presOf" srcId="{502A48B5-2510-4266-9113-3A036B1ADCC3}" destId="{F10DA9F5-E434-4E08-87CB-CFF007EA8E54}" srcOrd="0" destOrd="0" presId="urn:microsoft.com/office/officeart/2005/8/layout/list1"/>
    <dgm:cxn modelId="{9C999696-36F0-4CB5-AA2B-EC26E0E8389A}" srcId="{95EF5983-203F-4F8B-99E9-897B06569112}" destId="{53C8FA64-A547-4A1C-A4F8-F7B8F4E15295}" srcOrd="0" destOrd="0" parTransId="{47FC68F8-E5B5-463D-A10D-7AADD0827E61}" sibTransId="{0C543BED-3335-4F40-B41E-CB0B4A6EFEBE}"/>
    <dgm:cxn modelId="{3E871A54-AC95-44BD-B7A1-BCF32BD519DC}" srcId="{95EF5983-203F-4F8B-99E9-897B06569112}" destId="{6862C20F-51D3-4D56-9227-783363201EF2}" srcOrd="1" destOrd="0" parTransId="{1A6CEAA7-AFC5-4D5E-9857-9A1DBE435C71}" sibTransId="{0A7BE370-6542-4462-8A39-2FD5F92DB2F7}"/>
    <dgm:cxn modelId="{C54ED5DC-D61F-4E72-AADD-7C3E287884E5}" type="presOf" srcId="{76516AE0-B2FD-45B5-A249-B805E648C268}" destId="{FFCB1FAB-F343-4497-9E31-9572963F7F19}" srcOrd="1" destOrd="0" presId="urn:microsoft.com/office/officeart/2005/8/layout/list1"/>
    <dgm:cxn modelId="{A197DC2B-4A9A-41AC-9FEF-96BCA7CAF4F2}" srcId="{76516AE0-B2FD-45B5-A249-B805E648C268}" destId="{2B95A1A9-AD68-44FD-A59F-20D5278FC810}" srcOrd="0" destOrd="0" parTransId="{5777F5ED-DF7E-4EBB-A2E2-346E164E39B5}" sibTransId="{165C03AB-A972-4ABF-850B-00444EB74546}"/>
    <dgm:cxn modelId="{40712457-AE35-46C5-A72D-C6CEBC7217C9}" type="presOf" srcId="{FEC171CC-5387-40A2-8E22-BF9204ED4F92}" destId="{B13DB3A0-8A2B-4DD9-9235-6C408C8D9DE5}" srcOrd="0" destOrd="0" presId="urn:microsoft.com/office/officeart/2005/8/layout/list1"/>
    <dgm:cxn modelId="{FE1B3B3F-DBE6-4223-A707-DB683F9E1298}" srcId="{76516AE0-B2FD-45B5-A249-B805E648C268}" destId="{56BE9E86-9FE7-401B-B8E1-764FD9EDCFAD}" srcOrd="2" destOrd="0" parTransId="{8E9FAD2B-0830-48E1-843D-EB40629A05CE}" sibTransId="{481190E2-0E1D-4BC1-B17A-477CC199F167}"/>
    <dgm:cxn modelId="{7FB77EFC-6CA3-4C1E-8353-1E529FE71482}" type="presParOf" srcId="{F10DA9F5-E434-4E08-87CB-CFF007EA8E54}" destId="{6DB5E303-C3C1-4D33-A0B9-E7247FCDA8C3}" srcOrd="0" destOrd="0" presId="urn:microsoft.com/office/officeart/2005/8/layout/list1"/>
    <dgm:cxn modelId="{3739F44B-84E4-4DD5-924B-6F0C7F07062E}" type="presParOf" srcId="{6DB5E303-C3C1-4D33-A0B9-E7247FCDA8C3}" destId="{B13DB3A0-8A2B-4DD9-9235-6C408C8D9DE5}" srcOrd="0" destOrd="0" presId="urn:microsoft.com/office/officeart/2005/8/layout/list1"/>
    <dgm:cxn modelId="{D24A5E69-7439-47EA-8DBB-D5CC583F7EAD}" type="presParOf" srcId="{6DB5E303-C3C1-4D33-A0B9-E7247FCDA8C3}" destId="{6C2FA632-2CF5-4117-93CB-769B9CFF34E2}" srcOrd="1" destOrd="0" presId="urn:microsoft.com/office/officeart/2005/8/layout/list1"/>
    <dgm:cxn modelId="{BE5532C0-5F3B-4156-B51E-1691A68BEF3E}" type="presParOf" srcId="{F10DA9F5-E434-4E08-87CB-CFF007EA8E54}" destId="{44C2E016-008D-4C47-B201-544BD23A6DA0}" srcOrd="1" destOrd="0" presId="urn:microsoft.com/office/officeart/2005/8/layout/list1"/>
    <dgm:cxn modelId="{9FC435E4-0D6C-45FC-B871-787183FB143C}" type="presParOf" srcId="{F10DA9F5-E434-4E08-87CB-CFF007EA8E54}" destId="{F4FE1C1E-A996-4C6E-81FD-9B6C7C5D15AA}" srcOrd="2" destOrd="0" presId="urn:microsoft.com/office/officeart/2005/8/layout/list1"/>
    <dgm:cxn modelId="{5B8935E2-D15D-4439-9339-9CF08821DDF1}" type="presParOf" srcId="{F10DA9F5-E434-4E08-87CB-CFF007EA8E54}" destId="{8577666C-4562-48C9-9C18-3E82ADEFE8A2}" srcOrd="3" destOrd="0" presId="urn:microsoft.com/office/officeart/2005/8/layout/list1"/>
    <dgm:cxn modelId="{6725570A-5054-488D-B773-3ED137BBB9AB}" type="presParOf" srcId="{F10DA9F5-E434-4E08-87CB-CFF007EA8E54}" destId="{39065C36-D425-4497-8077-E35EA7CA848B}" srcOrd="4" destOrd="0" presId="urn:microsoft.com/office/officeart/2005/8/layout/list1"/>
    <dgm:cxn modelId="{C76E8264-797C-4E14-9AB5-F464A988ECFA}" type="presParOf" srcId="{39065C36-D425-4497-8077-E35EA7CA848B}" destId="{E5860DB8-3515-46D3-9DBF-53532B377121}" srcOrd="0" destOrd="0" presId="urn:microsoft.com/office/officeart/2005/8/layout/list1"/>
    <dgm:cxn modelId="{3BE9FD50-D796-4BBF-92AF-6815FD4CE298}" type="presParOf" srcId="{39065C36-D425-4497-8077-E35EA7CA848B}" destId="{E99EF9FE-3701-498A-8BA9-D48F9D0B7694}" srcOrd="1" destOrd="0" presId="urn:microsoft.com/office/officeart/2005/8/layout/list1"/>
    <dgm:cxn modelId="{48769B72-D744-4010-81E2-D0E871E08F4B}" type="presParOf" srcId="{F10DA9F5-E434-4E08-87CB-CFF007EA8E54}" destId="{F002B623-E749-41FA-AFE7-0FE0241BD13D}" srcOrd="5" destOrd="0" presId="urn:microsoft.com/office/officeart/2005/8/layout/list1"/>
    <dgm:cxn modelId="{99A57E05-D4A6-442C-9CAB-831379FF072A}" type="presParOf" srcId="{F10DA9F5-E434-4E08-87CB-CFF007EA8E54}" destId="{8BADFEB2-6D9F-4FF6-8A19-62EDB3764F20}" srcOrd="6" destOrd="0" presId="urn:microsoft.com/office/officeart/2005/8/layout/list1"/>
    <dgm:cxn modelId="{3E8A4FB4-90BD-45E4-99FD-54237EFF87AF}" type="presParOf" srcId="{F10DA9F5-E434-4E08-87CB-CFF007EA8E54}" destId="{893519C6-B0D4-40D1-9299-7D4189280B0C}" srcOrd="7" destOrd="0" presId="urn:microsoft.com/office/officeart/2005/8/layout/list1"/>
    <dgm:cxn modelId="{488EEB70-8A6E-4EFC-9E3E-B22DA22F78A0}" type="presParOf" srcId="{F10DA9F5-E434-4E08-87CB-CFF007EA8E54}" destId="{2F4FCF47-00FF-4D8C-BCAC-1B4A98471557}" srcOrd="8" destOrd="0" presId="urn:microsoft.com/office/officeart/2005/8/layout/list1"/>
    <dgm:cxn modelId="{218B68F0-FEF8-4FC8-BEA8-B3FDCFC615F2}" type="presParOf" srcId="{2F4FCF47-00FF-4D8C-BCAC-1B4A98471557}" destId="{D5055306-D126-4F1A-9D4B-0979D271A3CD}" srcOrd="0" destOrd="0" presId="urn:microsoft.com/office/officeart/2005/8/layout/list1"/>
    <dgm:cxn modelId="{CA22402B-1417-471E-AF26-C0970B3E8814}" type="presParOf" srcId="{2F4FCF47-00FF-4D8C-BCAC-1B4A98471557}" destId="{FFCB1FAB-F343-4497-9E31-9572963F7F19}" srcOrd="1" destOrd="0" presId="urn:microsoft.com/office/officeart/2005/8/layout/list1"/>
    <dgm:cxn modelId="{A224EE00-4EB9-40DA-B881-0F8200F2538C}" type="presParOf" srcId="{F10DA9F5-E434-4E08-87CB-CFF007EA8E54}" destId="{A21012B6-0CF4-45EC-AF17-5D73EF86B626}" srcOrd="9" destOrd="0" presId="urn:microsoft.com/office/officeart/2005/8/layout/list1"/>
    <dgm:cxn modelId="{3CDAC298-48B0-4D1A-AEDB-438C5B585FEC}" type="presParOf" srcId="{F10DA9F5-E434-4E08-87CB-CFF007EA8E54}" destId="{915708CD-BBB6-4A68-9BC9-DB65716475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234FC-34C2-4AEC-8F82-4A8E33631598}">
      <dsp:nvSpPr>
        <dsp:cNvPr id="0" name=""/>
        <dsp:cNvSpPr/>
      </dsp:nvSpPr>
      <dsp:spPr>
        <a:xfrm>
          <a:off x="0" y="432869"/>
          <a:ext cx="8839200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541528" rIns="6860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 title is: “The Top 10 Most Critical Web Application Security </a:t>
          </a:r>
          <a:r>
            <a:rPr lang="en-US" sz="1600" u="sng" kern="1200" dirty="0" smtClean="0"/>
            <a:t>Risks</a:t>
          </a:r>
          <a:r>
            <a:rPr lang="en-US" sz="1600" kern="1200" dirty="0" smtClean="0"/>
            <a:t>”</a:t>
          </a:r>
          <a:endParaRPr lang="en-US" sz="1600" kern="1200" dirty="0"/>
        </a:p>
      </dsp:txBody>
      <dsp:txXfrm>
        <a:off x="0" y="432869"/>
        <a:ext cx="8839200" cy="880425"/>
      </dsp:txXfrm>
    </dsp:sp>
    <dsp:sp modelId="{EECC9B0E-3D40-41CE-8C27-DB1AB293F165}">
      <dsp:nvSpPr>
        <dsp:cNvPr id="0" name=""/>
        <dsp:cNvSpPr/>
      </dsp:nvSpPr>
      <dsp:spPr>
        <a:xfrm>
          <a:off x="441960" y="49109"/>
          <a:ext cx="5882646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It’s About </a:t>
          </a:r>
          <a:r>
            <a:rPr lang="en-US" sz="2000" b="1" u="sng" kern="1200" dirty="0" smtClean="0"/>
            <a:t>Risks</a:t>
          </a:r>
          <a:r>
            <a:rPr lang="en-US" sz="2000" b="1" kern="1200" dirty="0" smtClean="0"/>
            <a:t>, Not Just Vulnerabilities</a:t>
          </a:r>
          <a:endParaRPr lang="en-US" sz="2000" b="1" kern="1200" dirty="0"/>
        </a:p>
      </dsp:txBody>
      <dsp:txXfrm>
        <a:off x="479427" y="86576"/>
        <a:ext cx="5807712" cy="692586"/>
      </dsp:txXfrm>
    </dsp:sp>
    <dsp:sp modelId="{30EE8C5C-690F-4BB4-834D-FD3892049F31}">
      <dsp:nvSpPr>
        <dsp:cNvPr id="0" name=""/>
        <dsp:cNvSpPr/>
      </dsp:nvSpPr>
      <dsp:spPr>
        <a:xfrm>
          <a:off x="0" y="1837454"/>
          <a:ext cx="8839200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541528" rIns="6860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Based on the OWASP Risk Rating Methodology, used to prioritize Top 10</a:t>
          </a:r>
          <a:endParaRPr lang="en-US" sz="1600" kern="1200" dirty="0"/>
        </a:p>
      </dsp:txBody>
      <dsp:txXfrm>
        <a:off x="0" y="1837454"/>
        <a:ext cx="8839200" cy="880425"/>
      </dsp:txXfrm>
    </dsp:sp>
    <dsp:sp modelId="{BB7965C2-AA11-47B5-8B03-E09E683DC7B5}">
      <dsp:nvSpPr>
        <dsp:cNvPr id="0" name=""/>
        <dsp:cNvSpPr/>
      </dsp:nvSpPr>
      <dsp:spPr>
        <a:xfrm>
          <a:off x="441960" y="1453694"/>
          <a:ext cx="5882646" cy="7675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OWASP Top 10 Risk Rating Methodology</a:t>
          </a:r>
          <a:endParaRPr lang="en-US" sz="2000" b="1" kern="1200" dirty="0"/>
        </a:p>
      </dsp:txBody>
      <dsp:txXfrm>
        <a:off x="479427" y="1491161"/>
        <a:ext cx="5807712" cy="692586"/>
      </dsp:txXfrm>
    </dsp:sp>
    <dsp:sp modelId="{7098E34F-EAB4-411E-8D19-C05A3F8A6508}">
      <dsp:nvSpPr>
        <dsp:cNvPr id="0" name=""/>
        <dsp:cNvSpPr/>
      </dsp:nvSpPr>
      <dsp:spPr>
        <a:xfrm>
          <a:off x="0" y="3242040"/>
          <a:ext cx="8839200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541528" rIns="6860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Added: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Merged: </a:t>
          </a:r>
          <a:endParaRPr lang="en-US" sz="1600" b="1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Removed: </a:t>
          </a:r>
          <a:endParaRPr lang="en-US" sz="1600" b="1" kern="1200" dirty="0" smtClean="0"/>
        </a:p>
      </dsp:txBody>
      <dsp:txXfrm>
        <a:off x="0" y="3242040"/>
        <a:ext cx="8839200" cy="1433250"/>
      </dsp:txXfrm>
    </dsp:sp>
    <dsp:sp modelId="{25BE8F90-EC86-4FC1-B0D4-0C0B50734FD4}">
      <dsp:nvSpPr>
        <dsp:cNvPr id="0" name=""/>
        <dsp:cNvSpPr/>
      </dsp:nvSpPr>
      <dsp:spPr>
        <a:xfrm>
          <a:off x="441960" y="2858280"/>
          <a:ext cx="5882646" cy="7675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Risks Added</a:t>
          </a:r>
          <a:r>
            <a:rPr lang="en-US" sz="2000" b="1" kern="1200" dirty="0" smtClean="0"/>
            <a:t>, </a:t>
          </a:r>
          <a:r>
            <a:rPr lang="en-US" sz="2000" b="1" kern="1200" dirty="0" smtClean="0"/>
            <a:t>Risks Merged, Risks Dropped</a:t>
          </a:r>
          <a:endParaRPr lang="en-US" sz="2000" b="1" kern="1200" dirty="0"/>
        </a:p>
      </dsp:txBody>
      <dsp:txXfrm>
        <a:off x="479427" y="2895747"/>
        <a:ext cx="5807712" cy="692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C5E26-7A59-4B76-8BA0-877C8F8BED97}">
      <dsp:nvSpPr>
        <dsp:cNvPr id="0" name=""/>
        <dsp:cNvSpPr/>
      </dsp:nvSpPr>
      <dsp:spPr>
        <a:xfrm>
          <a:off x="0" y="416902"/>
          <a:ext cx="85344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 attack where the victim’s browser is tricked into issuing a command to a vulnerable web application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Vulnerability is caused by browsers automatically including user authentication data (session ID, IP address, Windows domain credentials, …) with each request</a:t>
          </a:r>
        </a:p>
      </dsp:txBody>
      <dsp:txXfrm>
        <a:off x="0" y="416902"/>
        <a:ext cx="8534400" cy="1472625"/>
      </dsp:txXfrm>
    </dsp:sp>
    <dsp:sp modelId="{06407B24-B174-44D1-BED1-26CD4FBBCB88}">
      <dsp:nvSpPr>
        <dsp:cNvPr id="0" name=""/>
        <dsp:cNvSpPr/>
      </dsp:nvSpPr>
      <dsp:spPr>
        <a:xfrm>
          <a:off x="426720" y="165982"/>
          <a:ext cx="597408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Cross Site Request Forgery</a:t>
          </a:r>
          <a:endParaRPr lang="en-US" sz="1700" kern="1200" dirty="0"/>
        </a:p>
      </dsp:txBody>
      <dsp:txXfrm>
        <a:off x="451218" y="190480"/>
        <a:ext cx="5925084" cy="452844"/>
      </dsp:txXfrm>
    </dsp:sp>
    <dsp:sp modelId="{5FEAB7FC-7206-4B3B-9337-EA57FA3E1A06}">
      <dsp:nvSpPr>
        <dsp:cNvPr id="0" name=""/>
        <dsp:cNvSpPr/>
      </dsp:nvSpPr>
      <dsp:spPr>
        <a:xfrm>
          <a:off x="0" y="2232247"/>
          <a:ext cx="85344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What if a hacker could steer your mouse and get you to click on links in your online banking application?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What could they make you do?</a:t>
          </a:r>
        </a:p>
      </dsp:txBody>
      <dsp:txXfrm>
        <a:off x="0" y="2232247"/>
        <a:ext cx="8534400" cy="1231650"/>
      </dsp:txXfrm>
    </dsp:sp>
    <dsp:sp modelId="{A7BB13B1-5276-42CD-96E0-605C3A0365EE}">
      <dsp:nvSpPr>
        <dsp:cNvPr id="0" name=""/>
        <dsp:cNvSpPr/>
      </dsp:nvSpPr>
      <dsp:spPr>
        <a:xfrm>
          <a:off x="426720" y="1981327"/>
          <a:ext cx="5974080" cy="50184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Imagine…</a:t>
          </a:r>
        </a:p>
      </dsp:txBody>
      <dsp:txXfrm>
        <a:off x="451218" y="2005825"/>
        <a:ext cx="5925084" cy="452844"/>
      </dsp:txXfrm>
    </dsp:sp>
    <dsp:sp modelId="{5D57451E-8133-4895-AB0A-04C0238D7534}">
      <dsp:nvSpPr>
        <dsp:cNvPr id="0" name=""/>
        <dsp:cNvSpPr/>
      </dsp:nvSpPr>
      <dsp:spPr>
        <a:xfrm>
          <a:off x="0" y="3806617"/>
          <a:ext cx="85344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Initiate transactions (transfer funds, logout user, close account)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Access sensitive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Change account details</a:t>
          </a:r>
        </a:p>
      </dsp:txBody>
      <dsp:txXfrm>
        <a:off x="0" y="3806617"/>
        <a:ext cx="8534400" cy="1285200"/>
      </dsp:txXfrm>
    </dsp:sp>
    <dsp:sp modelId="{47AE264F-948F-47BB-BD89-ED0ACAABF5B9}">
      <dsp:nvSpPr>
        <dsp:cNvPr id="0" name=""/>
        <dsp:cNvSpPr/>
      </dsp:nvSpPr>
      <dsp:spPr>
        <a:xfrm>
          <a:off x="426720" y="3555697"/>
          <a:ext cx="5974080" cy="50184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Typical Impact</a:t>
          </a:r>
        </a:p>
      </dsp:txBody>
      <dsp:txXfrm>
        <a:off x="451218" y="3580195"/>
        <a:ext cx="5925084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40EA1-93B0-41A9-AB58-A512C231CA02}">
      <dsp:nvSpPr>
        <dsp:cNvPr id="0" name=""/>
        <dsp:cNvSpPr/>
      </dsp:nvSpPr>
      <dsp:spPr>
        <a:xfrm>
          <a:off x="0" y="309613"/>
          <a:ext cx="8763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0106" tIns="354076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Some vulnerable components (e.g., framework libraries) can be identified and exploited with automated tools, expanding the threat agent pool beyond targeted attackers to include chaotic actors.</a:t>
          </a:r>
        </a:p>
      </dsp:txBody>
      <dsp:txXfrm>
        <a:off x="0" y="309613"/>
        <a:ext cx="8763000" cy="1204875"/>
      </dsp:txXfrm>
    </dsp:sp>
    <dsp:sp modelId="{81A8D53A-045C-48B3-8F34-733007B211D3}">
      <dsp:nvSpPr>
        <dsp:cNvPr id="0" name=""/>
        <dsp:cNvSpPr/>
      </dsp:nvSpPr>
      <dsp:spPr>
        <a:xfrm>
          <a:off x="438150" y="60944"/>
          <a:ext cx="613410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Vulnerable components are common</a:t>
          </a:r>
          <a:endParaRPr lang="en-US" sz="1700" kern="1200" dirty="0"/>
        </a:p>
      </dsp:txBody>
      <dsp:txXfrm>
        <a:off x="462648" y="85442"/>
        <a:ext cx="6085104" cy="452844"/>
      </dsp:txXfrm>
    </dsp:sp>
    <dsp:sp modelId="{283E2ADF-9E12-4337-96DE-E31FAE70CFE0}">
      <dsp:nvSpPr>
        <dsp:cNvPr id="0" name=""/>
        <dsp:cNvSpPr/>
      </dsp:nvSpPr>
      <dsp:spPr>
        <a:xfrm>
          <a:off x="0" y="1859459"/>
          <a:ext cx="87630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0106" tIns="354076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Virtually every application has these issues because most development teams don’t focus on ensuring their components/libraries are up to date. In any cases,  the developers don’t even know all the components they are using, never mind their versions. Component dependencies make things even worse</a:t>
          </a:r>
          <a:endParaRPr lang="en-US" sz="1700" kern="1200" dirty="0" smtClean="0"/>
        </a:p>
      </dsp:txBody>
      <dsp:txXfrm>
        <a:off x="0" y="1859459"/>
        <a:ext cx="8763000" cy="1445850"/>
      </dsp:txXfrm>
    </dsp:sp>
    <dsp:sp modelId="{113676CA-F308-4C84-A887-F499B3FF5A9B}">
      <dsp:nvSpPr>
        <dsp:cNvPr id="0" name=""/>
        <dsp:cNvSpPr/>
      </dsp:nvSpPr>
      <dsp:spPr>
        <a:xfrm>
          <a:off x="438150" y="1608539"/>
          <a:ext cx="6134100" cy="50184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Widespread</a:t>
          </a:r>
        </a:p>
      </dsp:txBody>
      <dsp:txXfrm>
        <a:off x="462648" y="1633037"/>
        <a:ext cx="6085104" cy="452844"/>
      </dsp:txXfrm>
    </dsp:sp>
    <dsp:sp modelId="{3EE93D49-400E-44AF-8E6B-7B9430869BBE}">
      <dsp:nvSpPr>
        <dsp:cNvPr id="0" name=""/>
        <dsp:cNvSpPr/>
      </dsp:nvSpPr>
      <dsp:spPr>
        <a:xfrm>
          <a:off x="0" y="3648030"/>
          <a:ext cx="87630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0106" tIns="354076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The full range of weaknesses is possible, including injection, broken access control, XSS, etc. The impact could range from minimal to complete host takeover and data compromise</a:t>
          </a:r>
          <a:endParaRPr lang="en-US" sz="1700" kern="1200" dirty="0"/>
        </a:p>
      </dsp:txBody>
      <dsp:txXfrm>
        <a:off x="0" y="3648030"/>
        <a:ext cx="8763000" cy="1472625"/>
      </dsp:txXfrm>
    </dsp:sp>
    <dsp:sp modelId="{16705340-0965-4EB0-9C8F-0B8BAEF7B685}">
      <dsp:nvSpPr>
        <dsp:cNvPr id="0" name=""/>
        <dsp:cNvSpPr/>
      </dsp:nvSpPr>
      <dsp:spPr>
        <a:xfrm>
          <a:off x="438150" y="3397110"/>
          <a:ext cx="6134100" cy="50184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Typical Impact</a:t>
          </a:r>
        </a:p>
      </dsp:txBody>
      <dsp:txXfrm>
        <a:off x="462648" y="3421608"/>
        <a:ext cx="6085104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40EA1-93B0-41A9-AB58-A512C231CA02}">
      <dsp:nvSpPr>
        <dsp:cNvPr id="0" name=""/>
        <dsp:cNvSpPr/>
      </dsp:nvSpPr>
      <dsp:spPr>
        <a:xfrm>
          <a:off x="0" y="479313"/>
          <a:ext cx="87630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0106" tIns="395732" rIns="6801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And frequently include user supplied parameters in the destination URL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If they aren’t validated, attacker can send victim to a site of their choice</a:t>
          </a:r>
        </a:p>
      </dsp:txBody>
      <dsp:txXfrm>
        <a:off x="0" y="479313"/>
        <a:ext cx="8763000" cy="1107225"/>
      </dsp:txXfrm>
    </dsp:sp>
    <dsp:sp modelId="{81A8D53A-045C-48B3-8F34-733007B211D3}">
      <dsp:nvSpPr>
        <dsp:cNvPr id="0" name=""/>
        <dsp:cNvSpPr/>
      </dsp:nvSpPr>
      <dsp:spPr>
        <a:xfrm>
          <a:off x="438150" y="201389"/>
          <a:ext cx="6134100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application redirects are very common</a:t>
          </a:r>
          <a:endParaRPr lang="en-US" sz="1900" kern="1200" dirty="0"/>
        </a:p>
      </dsp:txBody>
      <dsp:txXfrm>
        <a:off x="465530" y="228769"/>
        <a:ext cx="6079340" cy="506120"/>
      </dsp:txXfrm>
    </dsp:sp>
    <dsp:sp modelId="{283E2ADF-9E12-4337-96DE-E31FAE70CFE0}">
      <dsp:nvSpPr>
        <dsp:cNvPr id="0" name=""/>
        <dsp:cNvSpPr/>
      </dsp:nvSpPr>
      <dsp:spPr>
        <a:xfrm>
          <a:off x="0" y="1972094"/>
          <a:ext cx="87630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0106" tIns="395732" rIns="6801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They internally send the request to a new page in the same application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Sometimes parameters define the target page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If not validated, attacker may be able to use </a:t>
          </a:r>
          <a:r>
            <a:rPr lang="en-US" sz="1900" kern="1200" dirty="0" err="1" smtClean="0"/>
            <a:t>unvalidated</a:t>
          </a:r>
          <a:r>
            <a:rPr lang="en-US" sz="1900" kern="1200" dirty="0" smtClean="0"/>
            <a:t> forward to bypass authentication or authorization checks</a:t>
          </a:r>
        </a:p>
      </dsp:txBody>
      <dsp:txXfrm>
        <a:off x="0" y="1972094"/>
        <a:ext cx="8763000" cy="1705725"/>
      </dsp:txXfrm>
    </dsp:sp>
    <dsp:sp modelId="{113676CA-F308-4C84-A887-F499B3FF5A9B}">
      <dsp:nvSpPr>
        <dsp:cNvPr id="0" name=""/>
        <dsp:cNvSpPr/>
      </dsp:nvSpPr>
      <dsp:spPr>
        <a:xfrm>
          <a:off x="438150" y="1691654"/>
          <a:ext cx="6134100" cy="56088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Forwards (</a:t>
          </a:r>
          <a:r>
            <a:rPr lang="en-US" sz="1400" kern="1200" dirty="0" smtClean="0"/>
            <a:t>aka Transfer in .NET</a:t>
          </a:r>
          <a:r>
            <a:rPr lang="en-US" sz="1800" kern="1200" dirty="0" smtClean="0"/>
            <a:t>) are common too</a:t>
          </a:r>
        </a:p>
      </dsp:txBody>
      <dsp:txXfrm>
        <a:off x="465530" y="1719034"/>
        <a:ext cx="6079340" cy="506120"/>
      </dsp:txXfrm>
    </dsp:sp>
    <dsp:sp modelId="{3EE93D49-400E-44AF-8E6B-7B9430869BBE}">
      <dsp:nvSpPr>
        <dsp:cNvPr id="0" name=""/>
        <dsp:cNvSpPr/>
      </dsp:nvSpPr>
      <dsp:spPr>
        <a:xfrm>
          <a:off x="0" y="4060860"/>
          <a:ext cx="87630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0106" tIns="395732" rIns="6801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Redirect victim to phishing or malware site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Attacker’s request is forwarded past security checks, allowing unauthorized function or data access</a:t>
          </a:r>
          <a:endParaRPr lang="en-US" sz="1900" kern="1200" dirty="0"/>
        </a:p>
      </dsp:txBody>
      <dsp:txXfrm>
        <a:off x="0" y="4060860"/>
        <a:ext cx="8763000" cy="1376550"/>
      </dsp:txXfrm>
    </dsp:sp>
    <dsp:sp modelId="{16705340-0965-4EB0-9C8F-0B8BAEF7B685}">
      <dsp:nvSpPr>
        <dsp:cNvPr id="0" name=""/>
        <dsp:cNvSpPr/>
      </dsp:nvSpPr>
      <dsp:spPr>
        <a:xfrm>
          <a:off x="438150" y="3780420"/>
          <a:ext cx="6134100" cy="56088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Typical Impact</a:t>
          </a:r>
        </a:p>
      </dsp:txBody>
      <dsp:txXfrm>
        <a:off x="465530" y="3807800"/>
        <a:ext cx="607934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E9B06-A06B-443C-83A3-58564550A9C4}">
      <dsp:nvSpPr>
        <dsp:cNvPr id="0" name=""/>
        <dsp:cNvSpPr/>
      </dsp:nvSpPr>
      <dsp:spPr>
        <a:xfrm>
          <a:off x="2611" y="244822"/>
          <a:ext cx="2072133" cy="12432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sz="1900" b="1" kern="1200" dirty="0"/>
        </a:p>
      </dsp:txBody>
      <dsp:txXfrm>
        <a:off x="2611" y="244822"/>
        <a:ext cx="2072133" cy="1243280"/>
      </dsp:txXfrm>
    </dsp:sp>
    <dsp:sp modelId="{049F4145-C84A-42C6-8C4A-A73F5D1F13B1}">
      <dsp:nvSpPr>
        <dsp:cNvPr id="0" name=""/>
        <dsp:cNvSpPr/>
      </dsp:nvSpPr>
      <dsp:spPr>
        <a:xfrm>
          <a:off x="2278581" y="247408"/>
          <a:ext cx="2072133" cy="1243280"/>
        </a:xfrm>
        <a:prstGeom prst="rect">
          <a:avLst/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A2: </a:t>
          </a:r>
          <a:r>
            <a:rPr lang="en-US" altLang="ja-JP" sz="1900" b="1" kern="1200" dirty="0" smtClean="0">
              <a:ea typeface="ＭＳ Ｐゴシック" pitchFamily="1" charset="-128"/>
            </a:rPr>
            <a:t>Broken Authentication and Session Management</a:t>
          </a:r>
          <a:endParaRPr kumimoji="0" lang="en-US" sz="19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2278581" y="247408"/>
        <a:ext cx="2072133" cy="1243280"/>
      </dsp:txXfrm>
    </dsp:sp>
    <dsp:sp modelId="{C3E7A39C-1CAB-4280-9674-550D9EBD3664}">
      <dsp:nvSpPr>
        <dsp:cNvPr id="0" name=""/>
        <dsp:cNvSpPr/>
      </dsp:nvSpPr>
      <dsp:spPr>
        <a:xfrm>
          <a:off x="4561306" y="230748"/>
          <a:ext cx="2072133" cy="1243280"/>
        </a:xfrm>
        <a:prstGeom prst="rect">
          <a:avLst/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A3: Cross-Site Scripting (XSS)</a:t>
          </a:r>
        </a:p>
      </dsp:txBody>
      <dsp:txXfrm>
        <a:off x="4561306" y="230748"/>
        <a:ext cx="2072133" cy="1243280"/>
      </dsp:txXfrm>
    </dsp:sp>
    <dsp:sp modelId="{E8C025AC-D346-4996-A766-7B95C12CD05B}">
      <dsp:nvSpPr>
        <dsp:cNvPr id="0" name=""/>
        <dsp:cNvSpPr/>
      </dsp:nvSpPr>
      <dsp:spPr>
        <a:xfrm>
          <a:off x="6840654" y="244822"/>
          <a:ext cx="2072133" cy="1243280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smtClean="0">
              <a:ln/>
              <a:effectLst/>
              <a:uLnTx/>
              <a:uFillTx/>
              <a:latin typeface="+mn-lt"/>
            </a:rPr>
            <a:t>A4</a:t>
          </a: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: </a:t>
          </a:r>
          <a:r>
            <a:rPr kumimoji="0" lang="en-US" altLang="ja-JP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sz="19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6840654" y="244822"/>
        <a:ext cx="2072133" cy="1243280"/>
      </dsp:txXfrm>
    </dsp:sp>
    <dsp:sp modelId="{E75F8F30-3FA0-429A-A777-BC11F620C600}">
      <dsp:nvSpPr>
        <dsp:cNvPr id="0" name=""/>
        <dsp:cNvSpPr/>
      </dsp:nvSpPr>
      <dsp:spPr>
        <a:xfrm>
          <a:off x="2611" y="1695315"/>
          <a:ext cx="2072133" cy="1243280"/>
        </a:xfrm>
        <a:prstGeom prst="rect">
          <a:avLst/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A5: Security Misconfiguration</a:t>
          </a:r>
          <a:endParaRPr kumimoji="0" lang="en-US" sz="19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2611" y="1695315"/>
        <a:ext cx="2072133" cy="1243280"/>
      </dsp:txXfrm>
    </dsp:sp>
    <dsp:sp modelId="{DB0C875D-FE74-43CF-93AC-5786FA5B1F14}">
      <dsp:nvSpPr>
        <dsp:cNvPr id="0" name=""/>
        <dsp:cNvSpPr/>
      </dsp:nvSpPr>
      <dsp:spPr>
        <a:xfrm>
          <a:off x="2281959" y="1695315"/>
          <a:ext cx="2072133" cy="1243280"/>
        </a:xfrm>
        <a:prstGeom prst="rect">
          <a:avLst/>
        </a:prstGeom>
        <a:solidFill>
          <a:schemeClr val="accent4">
            <a:hueOff val="-2480428"/>
            <a:satOff val="14944"/>
            <a:lumOff val="11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A6: </a:t>
          </a:r>
          <a:r>
            <a:rPr kumimoji="0" lang="en-GB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Sensitive Data Exposure</a:t>
          </a:r>
          <a:endParaRPr kumimoji="0" lang="en-US" sz="19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2281959" y="1695315"/>
        <a:ext cx="2072133" cy="1243280"/>
      </dsp:txXfrm>
    </dsp:sp>
    <dsp:sp modelId="{8BBDA470-83FD-473A-8CA2-0613FB964C29}">
      <dsp:nvSpPr>
        <dsp:cNvPr id="0" name=""/>
        <dsp:cNvSpPr/>
      </dsp:nvSpPr>
      <dsp:spPr>
        <a:xfrm>
          <a:off x="4561306" y="1695315"/>
          <a:ext cx="2072133" cy="1243280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A7: </a:t>
          </a:r>
          <a:r>
            <a:rPr kumimoji="0" lang="en-GB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 Missing Function Level Access Control</a:t>
          </a:r>
          <a:endParaRPr kumimoji="0" lang="en-US" sz="19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4561306" y="1695315"/>
        <a:ext cx="2072133" cy="1243280"/>
      </dsp:txXfrm>
    </dsp:sp>
    <dsp:sp modelId="{59DD1C5D-599E-4CCD-9219-47AAF377CCFF}">
      <dsp:nvSpPr>
        <dsp:cNvPr id="0" name=""/>
        <dsp:cNvSpPr/>
      </dsp:nvSpPr>
      <dsp:spPr>
        <a:xfrm>
          <a:off x="6840654" y="1695315"/>
          <a:ext cx="2072133" cy="1243280"/>
        </a:xfrm>
        <a:prstGeom prst="rect">
          <a:avLst/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A8: </a:t>
          </a:r>
          <a:r>
            <a:rPr kumimoji="0" lang="en-US" altLang="ja-JP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</a:t>
          </a:r>
          <a:endParaRPr kumimoji="0" lang="en-US" sz="19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6840654" y="1695315"/>
        <a:ext cx="2072133" cy="1243280"/>
      </dsp:txXfrm>
    </dsp:sp>
    <dsp:sp modelId="{05902CD6-3368-4AEF-857F-AE64CE7F66E4}">
      <dsp:nvSpPr>
        <dsp:cNvPr id="0" name=""/>
        <dsp:cNvSpPr/>
      </dsp:nvSpPr>
      <dsp:spPr>
        <a:xfrm>
          <a:off x="2281959" y="3145809"/>
          <a:ext cx="2072133" cy="1243280"/>
        </a:xfrm>
        <a:prstGeom prst="rect">
          <a:avLst/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A9: </a:t>
          </a:r>
          <a:r>
            <a:rPr kumimoji="0" lang="en-GB" sz="19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Using Known Vulnerable Components</a:t>
          </a:r>
          <a:endParaRPr kumimoji="0" lang="en-US" sz="19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2281959" y="3145809"/>
        <a:ext cx="2072133" cy="1243280"/>
      </dsp:txXfrm>
    </dsp:sp>
    <dsp:sp modelId="{AB8EC8CA-2DD9-43B0-BAC8-DBF5D6A86196}">
      <dsp:nvSpPr>
        <dsp:cNvPr id="0" name=""/>
        <dsp:cNvSpPr/>
      </dsp:nvSpPr>
      <dsp:spPr>
        <a:xfrm>
          <a:off x="4561306" y="3145809"/>
          <a:ext cx="2072133" cy="124328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A10: </a:t>
          </a:r>
          <a:r>
            <a:rPr lang="en-US" altLang="ja-JP" sz="1900" b="1" kern="1200" dirty="0" err="1" smtClean="0">
              <a:ea typeface="ＭＳ Ｐゴシック" pitchFamily="1" charset="-128"/>
            </a:rPr>
            <a:t>Unvalidated</a:t>
          </a:r>
          <a:r>
            <a:rPr lang="en-US" altLang="ja-JP" sz="1900" b="1" kern="1200" dirty="0" smtClean="0">
              <a:ea typeface="ＭＳ Ｐゴシック" pitchFamily="1" charset="-128"/>
            </a:rPr>
            <a:t> Redirects and Forwards</a:t>
          </a:r>
          <a:endParaRPr lang="en-US" sz="1900" b="1" kern="1200" dirty="0"/>
        </a:p>
      </dsp:txBody>
      <dsp:txXfrm>
        <a:off x="4561306" y="3145809"/>
        <a:ext cx="2072133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F99F-B4F5-4C58-A467-AD73CAE6EC61}">
      <dsp:nvSpPr>
        <dsp:cNvPr id="0" name=""/>
        <dsp:cNvSpPr/>
      </dsp:nvSpPr>
      <dsp:spPr>
        <a:xfrm>
          <a:off x="0" y="449039"/>
          <a:ext cx="8077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Tricking an application into including unintended commands in the data sent to an interpreter</a:t>
          </a:r>
        </a:p>
      </dsp:txBody>
      <dsp:txXfrm>
        <a:off x="0" y="449039"/>
        <a:ext cx="8077200" cy="907200"/>
      </dsp:txXfrm>
    </dsp:sp>
    <dsp:sp modelId="{94FB6206-372C-425F-9829-D5D30F9CA07E}">
      <dsp:nvSpPr>
        <dsp:cNvPr id="0" name=""/>
        <dsp:cNvSpPr/>
      </dsp:nvSpPr>
      <dsp:spPr>
        <a:xfrm>
          <a:off x="403860" y="212879"/>
          <a:ext cx="5654040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Injection means…</a:t>
          </a:r>
          <a:endParaRPr lang="en-US" sz="1600" kern="1200" dirty="0"/>
        </a:p>
      </dsp:txBody>
      <dsp:txXfrm>
        <a:off x="426917" y="235936"/>
        <a:ext cx="5607926" cy="426206"/>
      </dsp:txXfrm>
    </dsp:sp>
    <dsp:sp modelId="{04799F29-2223-4CE7-9075-60D9BACB9C11}">
      <dsp:nvSpPr>
        <dsp:cNvPr id="0" name=""/>
        <dsp:cNvSpPr/>
      </dsp:nvSpPr>
      <dsp:spPr>
        <a:xfrm>
          <a:off x="0" y="1678799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Take strings and interpret them as commands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SQL, OS Shell, LDAP, </a:t>
          </a:r>
          <a:r>
            <a:rPr lang="en-US" sz="1600" kern="1200" dirty="0" err="1" smtClean="0"/>
            <a:t>XPath</a:t>
          </a:r>
          <a:r>
            <a:rPr lang="en-US" sz="1600" kern="1200" dirty="0" smtClean="0"/>
            <a:t>, Hibernate, etc…</a:t>
          </a:r>
        </a:p>
      </dsp:txBody>
      <dsp:txXfrm>
        <a:off x="0" y="1678799"/>
        <a:ext cx="8077200" cy="932400"/>
      </dsp:txXfrm>
    </dsp:sp>
    <dsp:sp modelId="{68EF5B30-57B1-4A5F-9D1B-2F632ADB504A}">
      <dsp:nvSpPr>
        <dsp:cNvPr id="0" name=""/>
        <dsp:cNvSpPr/>
      </dsp:nvSpPr>
      <dsp:spPr>
        <a:xfrm>
          <a:off x="403860" y="1442639"/>
          <a:ext cx="5654040" cy="472320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Interpreters…</a:t>
          </a:r>
        </a:p>
      </dsp:txBody>
      <dsp:txXfrm>
        <a:off x="426917" y="1465696"/>
        <a:ext cx="5607926" cy="426206"/>
      </dsp:txXfrm>
    </dsp:sp>
    <dsp:sp modelId="{1A5563CE-4F3E-4F63-BBD4-35F1C512B2C7}">
      <dsp:nvSpPr>
        <dsp:cNvPr id="0" name=""/>
        <dsp:cNvSpPr/>
      </dsp:nvSpPr>
      <dsp:spPr>
        <a:xfrm>
          <a:off x="0" y="2933759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Many applications still susceptible (really don’t know why)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 though it’s usually very simple to avoid</a:t>
          </a:r>
        </a:p>
      </dsp:txBody>
      <dsp:txXfrm>
        <a:off x="0" y="2933759"/>
        <a:ext cx="8077200" cy="932400"/>
      </dsp:txXfrm>
    </dsp:sp>
    <dsp:sp modelId="{A840093C-7916-46CF-BB35-A305A6DBEF8B}">
      <dsp:nvSpPr>
        <dsp:cNvPr id="0" name=""/>
        <dsp:cNvSpPr/>
      </dsp:nvSpPr>
      <dsp:spPr>
        <a:xfrm>
          <a:off x="403860" y="2697599"/>
          <a:ext cx="5654040" cy="472320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 injection is still quite common</a:t>
          </a:r>
        </a:p>
      </dsp:txBody>
      <dsp:txXfrm>
        <a:off x="426917" y="2720656"/>
        <a:ext cx="5607926" cy="426206"/>
      </dsp:txXfrm>
    </dsp:sp>
    <dsp:sp modelId="{2CE58D8E-C49B-4FDE-8004-E0949DB9DFE4}">
      <dsp:nvSpPr>
        <dsp:cNvPr id="0" name=""/>
        <dsp:cNvSpPr/>
      </dsp:nvSpPr>
      <dsp:spPr>
        <a:xfrm>
          <a:off x="0" y="4188720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Usually severe. Entire database can usually be read or modified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May also allow full database schema, or account access, or even OS level access</a:t>
          </a:r>
        </a:p>
      </dsp:txBody>
      <dsp:txXfrm>
        <a:off x="0" y="4188720"/>
        <a:ext cx="8077200" cy="932400"/>
      </dsp:txXfrm>
    </dsp:sp>
    <dsp:sp modelId="{6EDA3725-04A2-4FC9-8283-13D3C50CCEFE}">
      <dsp:nvSpPr>
        <dsp:cNvPr id="0" name=""/>
        <dsp:cNvSpPr/>
      </dsp:nvSpPr>
      <dsp:spPr>
        <a:xfrm>
          <a:off x="403860" y="3952560"/>
          <a:ext cx="5654040" cy="47232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26917" y="3975617"/>
        <a:ext cx="560792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47EBE-A15D-4C22-B937-41021BC092E3}">
      <dsp:nvSpPr>
        <dsp:cNvPr id="0" name=""/>
        <dsp:cNvSpPr/>
      </dsp:nvSpPr>
      <dsp:spPr>
        <a:xfrm>
          <a:off x="0" y="360239"/>
          <a:ext cx="83058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Means credentials have to go with every 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Should use SSL for everything requiring authentication</a:t>
          </a:r>
        </a:p>
      </dsp:txBody>
      <dsp:txXfrm>
        <a:off x="0" y="360239"/>
        <a:ext cx="8305800" cy="932400"/>
      </dsp:txXfrm>
    </dsp:sp>
    <dsp:sp modelId="{C1CCF742-3354-40B0-8547-149D5B45EAE5}">
      <dsp:nvSpPr>
        <dsp:cNvPr id="0" name=""/>
        <dsp:cNvSpPr/>
      </dsp:nvSpPr>
      <dsp:spPr>
        <a:xfrm>
          <a:off x="415290" y="124079"/>
          <a:ext cx="5814060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HTTP is a “stateless” protocol</a:t>
          </a:r>
          <a:endParaRPr lang="en-US" sz="1600" kern="1200" dirty="0"/>
        </a:p>
      </dsp:txBody>
      <dsp:txXfrm>
        <a:off x="438347" y="147136"/>
        <a:ext cx="5767946" cy="426206"/>
      </dsp:txXfrm>
    </dsp:sp>
    <dsp:sp modelId="{1BE3829A-B36B-4166-B2D8-8596D466B3AD}">
      <dsp:nvSpPr>
        <dsp:cNvPr id="0" name=""/>
        <dsp:cNvSpPr/>
      </dsp:nvSpPr>
      <dsp:spPr>
        <a:xfrm>
          <a:off x="0" y="1615199"/>
          <a:ext cx="83058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SESSION ID used to track state since HTTP doesn’t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and it is just as good as credentials to an attacker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SESSION ID is typically exposed on the network, in browser, in logs, …</a:t>
          </a:r>
        </a:p>
      </dsp:txBody>
      <dsp:txXfrm>
        <a:off x="0" y="1615199"/>
        <a:ext cx="8305800" cy="1209600"/>
      </dsp:txXfrm>
    </dsp:sp>
    <dsp:sp modelId="{F18F51E8-D932-4C66-B789-743280E530A8}">
      <dsp:nvSpPr>
        <dsp:cNvPr id="0" name=""/>
        <dsp:cNvSpPr/>
      </dsp:nvSpPr>
      <dsp:spPr>
        <a:xfrm>
          <a:off x="415290" y="1379039"/>
          <a:ext cx="5814060" cy="472320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Session management flaws</a:t>
          </a:r>
        </a:p>
      </dsp:txBody>
      <dsp:txXfrm>
        <a:off x="438347" y="1402096"/>
        <a:ext cx="5767946" cy="426206"/>
      </dsp:txXfrm>
    </dsp:sp>
    <dsp:sp modelId="{A16841A0-9150-49EB-A1DB-7E1C3B9A3F71}">
      <dsp:nvSpPr>
        <dsp:cNvPr id="0" name=""/>
        <dsp:cNvSpPr/>
      </dsp:nvSpPr>
      <dsp:spPr>
        <a:xfrm>
          <a:off x="0" y="3147360"/>
          <a:ext cx="8305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Change my password, remember my password, forgot my password, secret question, logout, email address, etc…</a:t>
          </a:r>
        </a:p>
      </dsp:txBody>
      <dsp:txXfrm>
        <a:off x="0" y="3147360"/>
        <a:ext cx="8305800" cy="907200"/>
      </dsp:txXfrm>
    </dsp:sp>
    <dsp:sp modelId="{F9359673-9E66-491D-9A3F-80FEBC5DD5B5}">
      <dsp:nvSpPr>
        <dsp:cNvPr id="0" name=""/>
        <dsp:cNvSpPr/>
      </dsp:nvSpPr>
      <dsp:spPr>
        <a:xfrm>
          <a:off x="415290" y="2911200"/>
          <a:ext cx="5814060" cy="472320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Beware the side-doors</a:t>
          </a:r>
        </a:p>
      </dsp:txBody>
      <dsp:txXfrm>
        <a:off x="438347" y="2934257"/>
        <a:ext cx="5767946" cy="426206"/>
      </dsp:txXfrm>
    </dsp:sp>
    <dsp:sp modelId="{5EFBF7D3-C76B-451F-8F43-50FE2D1F4264}">
      <dsp:nvSpPr>
        <dsp:cNvPr id="0" name=""/>
        <dsp:cNvSpPr/>
      </dsp:nvSpPr>
      <dsp:spPr>
        <a:xfrm>
          <a:off x="0" y="4377120"/>
          <a:ext cx="8305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 accounts compromised or user sessions hijacked</a:t>
          </a:r>
        </a:p>
      </dsp:txBody>
      <dsp:txXfrm>
        <a:off x="0" y="4377120"/>
        <a:ext cx="8305800" cy="680400"/>
      </dsp:txXfrm>
    </dsp:sp>
    <dsp:sp modelId="{909709D9-B61A-4632-8587-2587842CC1EE}">
      <dsp:nvSpPr>
        <dsp:cNvPr id="0" name=""/>
        <dsp:cNvSpPr/>
      </dsp:nvSpPr>
      <dsp:spPr>
        <a:xfrm>
          <a:off x="415290" y="4140960"/>
          <a:ext cx="5814060" cy="47232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38347" y="4164017"/>
        <a:ext cx="5767946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D63D-B5F1-45AD-9F9B-2025883F348C}" type="datetimeFigureOut">
              <a:rPr lang="en-GB" smtClean="0"/>
              <a:t>12/08/2013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C82B-2139-4834-B89A-CBE18FC32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3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ve.mitre.org/cgi-bin/cvename.cgi?name=CVE-2012-3451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nfosecurity-magazine.com/view/30282/remote-code-vulnerability-in-spring-framework-for-java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2275" cy="5080000"/>
          </a:xfrm>
          <a:solidFill>
            <a:srgbClr val="FFFFFF"/>
          </a:solidFill>
          <a:ln cap="flat" algn="ctr"/>
        </p:spPr>
      </p:sp>
      <p:sp>
        <p:nvSpPr>
          <p:cNvPr id="1723395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5" rIns="91405"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The red ones are the new ones.</a:t>
            </a:r>
          </a:p>
        </p:txBody>
      </p:sp>
    </p:spTree>
    <p:extLst>
      <p:ext uri="{BB962C8B-B14F-4D97-AF65-F5344CB8AC3E}">
        <p14:creationId xmlns:p14="http://schemas.microsoft.com/office/powerpoint/2010/main" val="129617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40CAD1FE-F2D5-401D-AD32-962A526DD4CE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953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BA196896-99DB-4F77-BAD7-5ED1A1DAE417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0"/>
            <a:ext cx="6772275" cy="5080000"/>
          </a:xfrm>
          <a:ln cap="flat" algn="ctr"/>
        </p:spPr>
      </p:sp>
      <p:sp>
        <p:nvSpPr>
          <p:cNvPr id="51204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1" tIns="45701" rIns="91401" bIns="45701"/>
          <a:lstStyle/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90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2CA5A7B0-203B-4D97-8543-DA6CACE48E61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28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301A0FE9-AB33-4160-94CE-2F4E760A000F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6392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0C75E9FA-2358-4325-9E57-C48020939450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059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386EEF99-361C-48F9-93A9-8D4B0D71154A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(</a:t>
            </a:r>
            <a:r>
              <a:rPr lang="en-US" dirty="0" smtClean="0"/>
              <a:t>Insecure Cryptographic Storage &amp; insecure channel protection)</a:t>
            </a:r>
          </a:p>
        </p:txBody>
      </p:sp>
    </p:spTree>
    <p:extLst>
      <p:ext uri="{BB962C8B-B14F-4D97-AF65-F5344CB8AC3E}">
        <p14:creationId xmlns:p14="http://schemas.microsoft.com/office/powerpoint/2010/main" val="114992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BC3CBF7E-8756-43A5-B2EB-5D11E39218AA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7401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17868EB4-0C79-42F0-9092-FF47A437A727}" type="slidenum">
              <a:rPr lang="en-US"/>
              <a:pPr/>
              <a:t>24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902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CCD2712-158A-4139-A254-6172D8847FA7}" type="slidenum">
              <a:rPr lang="en-US"/>
              <a:pPr/>
              <a:t>25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601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71D10BA-ECC9-4873-86B7-86AF172D24A6}" type="slidenum">
              <a:rPr lang="en-US"/>
              <a:pPr/>
              <a:t>27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359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566FEEA-1CA0-4C9E-8071-95A593E6C199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3601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C59D51C0-0771-4D6B-B061-D6CD31535CE6}" type="slidenum">
              <a:rPr lang="en-US"/>
              <a:pPr/>
              <a:t>28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103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C61D2EE4-63EE-46C8-A982-3B77F2F6AA08}" type="slidenum">
              <a:rPr lang="en-US"/>
              <a:pPr/>
              <a:t>29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3299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B5D37F8-E8C2-4A65-AE13-588CCB42937D}" type="slidenum">
              <a:rPr lang="en-US"/>
              <a:pPr/>
              <a:t>30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0"/>
            <a:ext cx="6772275" cy="5080000"/>
          </a:xfrm>
          <a:ln cap="flat" algn="ctr"/>
        </p:spPr>
      </p:sp>
      <p:sp>
        <p:nvSpPr>
          <p:cNvPr id="52228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0" tIns="45701" rIns="91400" bIns="45701"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546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0"/>
            <a:ext cx="6775450" cy="5081588"/>
          </a:xfrm>
          <a:ln cap="flat" algn="ctr"/>
        </p:spPr>
      </p:sp>
      <p:sp>
        <p:nvSpPr>
          <p:cNvPr id="230400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3782" y="4745562"/>
            <a:ext cx="6741102" cy="4041935"/>
          </a:xfrm>
          <a:ln cap="flat" algn="ctr"/>
        </p:spPr>
        <p:txBody>
          <a:bodyPr lIns="91386" tIns="45695" rIns="91386" bIns="45695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1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6443124-2FE8-437C-A372-D35EC3D5C121}" type="slidenum">
              <a:rPr lang="en-US"/>
              <a:pPr/>
              <a:t>32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695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0687" cy="5080000"/>
          </a:xfrm>
          <a:ln cap="flat" algn="ctr"/>
        </p:spPr>
      </p:sp>
      <p:sp>
        <p:nvSpPr>
          <p:cNvPr id="231526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3782" y="4745562"/>
            <a:ext cx="6741102" cy="4041935"/>
          </a:xfrm>
          <a:ln cap="flat" algn="ctr"/>
        </p:spPr>
        <p:txBody>
          <a:bodyPr lIns="91393" rIns="91393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33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 vulnerabilities can cause almost any type of risk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imaginable, ranging from the trivial to sophisticated malware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 to target a specific organization. Components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 always run with the full privilege of the application, so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flaws in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 can be serious, The following two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vulnerable components were downloaded 22m times in 2011.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CXF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Authentication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Bypass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By failing to provide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identity token, attackers could invoke any web service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 full permission. (Apache CXF is a services framework,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 to be confused with the Apache Application Server.)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Spring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Remote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Execution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 Abuse of the Expression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 implementation in Spring allowed attackers to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 arbitrary code, effectively taking over the server.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 application using either of these vulnerable libraries is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vulnerable to attack as both of these components are directly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accessible by application users. Other vulnerable libraries,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 deeper in an application, may be harder to exploit.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8C82B-2139-4834-B89A-CBE18FC32C6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90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60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58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33AE-94F4-4257-BFA5-F4A0E8F81FEF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8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0687" cy="5080000"/>
          </a:xfrm>
          <a:ln cap="flat" algn="ctr"/>
        </p:spPr>
      </p:sp>
      <p:sp>
        <p:nvSpPr>
          <p:cNvPr id="43011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393" rIns="91393"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65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E6324EA-FC1F-4629-AED7-FF077B5EF4EB}" type="slidenum">
              <a:rPr lang="en-US"/>
              <a:pPr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375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0182E8A-90F2-44A0-B51C-7EBD4FDF8935}" type="slidenum">
              <a:rPr lang="en-US"/>
              <a:pPr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368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8CC4EA6D-FAC0-428E-AA92-3FEFF97B80FE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9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56AEC79B-F35D-4A2C-A120-3CAB2C4BB74C}" type="slidenum">
              <a:rPr lang="en-US"/>
              <a:pPr/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302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11F22F21-5D8C-4BC0-B5FA-0B25C938FF36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5" y="4747005"/>
            <a:ext cx="6750746" cy="4039173"/>
          </a:xfrm>
        </p:spPr>
        <p:txBody>
          <a:bodyPr/>
          <a:lstStyle/>
          <a:p>
            <a:pPr marL="444294" indent="-190189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8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5883" y="1455540"/>
            <a:ext cx="6152555" cy="6152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91159" name="Group 23"/>
          <p:cNvGrpSpPr>
            <a:grpSpLocks/>
          </p:cNvGrpSpPr>
          <p:nvPr userDrawn="1"/>
        </p:nvGrpSpPr>
        <p:grpSpPr bwMode="auto">
          <a:xfrm>
            <a:off x="0" y="0"/>
            <a:ext cx="9144000" cy="2168798"/>
            <a:chOff x="0" y="0"/>
            <a:chExt cx="8192" cy="1944"/>
          </a:xfrm>
        </p:grpSpPr>
        <p:sp>
          <p:nvSpPr>
            <p:cNvPr id="91160" name="Rectangle 24"/>
            <p:cNvSpPr>
              <a:spLocks/>
            </p:cNvSpPr>
            <p:nvPr/>
          </p:nvSpPr>
          <p:spPr bwMode="auto">
            <a:xfrm>
              <a:off x="0" y="16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91161" name="Rectangle 25"/>
            <p:cNvSpPr>
              <a:spLocks/>
            </p:cNvSpPr>
            <p:nvPr/>
          </p:nvSpPr>
          <p:spPr bwMode="auto">
            <a:xfrm>
              <a:off x="0" y="0"/>
              <a:ext cx="8192" cy="16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pic>
          <p:nvPicPr>
            <p:cNvPr id="91162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1" y="0"/>
              <a:ext cx="1944" cy="19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91163" name="Rectangle 27"/>
          <p:cNvSpPr>
            <a:spLocks/>
          </p:cNvSpPr>
          <p:nvPr userDrawn="1"/>
        </p:nvSpPr>
        <p:spPr bwMode="auto">
          <a:xfrm>
            <a:off x="0" y="5072062"/>
            <a:ext cx="9144000" cy="1785938"/>
          </a:xfrm>
          <a:prstGeom prst="rect">
            <a:avLst/>
          </a:prstGeom>
          <a:gradFill rotWithShape="0">
            <a:gsLst>
              <a:gs pos="0">
                <a:srgbClr val="1A2464"/>
              </a:gs>
              <a:gs pos="100000">
                <a:srgbClr val="46558F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91164" name="Rectangle 28"/>
          <p:cNvSpPr>
            <a:spLocks/>
          </p:cNvSpPr>
          <p:nvPr userDrawn="1"/>
        </p:nvSpPr>
        <p:spPr bwMode="auto">
          <a:xfrm>
            <a:off x="0" y="5027414"/>
            <a:ext cx="9144000" cy="44648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000000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91168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42938" y="2303859"/>
            <a:ext cx="7822406" cy="1607344"/>
          </a:xfrm>
          <a:ln w="9525"/>
        </p:spPr>
        <p:txBody>
          <a:bodyPr lIns="91420" tIns="45710" rIns="91420" bIns="4571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893508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pPr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://www.hacke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hyperlink" Target="http://www.owasp.org/index.php/Authentication_Cheat_Shee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hyperlink" Target="http://www.owasp.org/index.php/SQL_Injection_Prevention_Cheat_Sheet" TargetMode="External"/><Relationship Id="rId5" Type="http://schemas.openxmlformats.org/officeDocument/2006/relationships/hyperlink" Target="http://www.owasp.org/index.php/AntiSamy" TargetMode="External"/><Relationship Id="rId4" Type="http://schemas.openxmlformats.org/officeDocument/2006/relationships/hyperlink" Target="http://www.owasp.org/index.php/ESA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hyperlink" Target="http://www.owasp.org/index.php/XSS_(Cross_Site_Scripting)_Prevention_Cheat_Sheet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p/?file=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://app/?id=7d3J93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bic.org/products/clipart/images/computeruser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ransport_Layer_Protection_Cheat_She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22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hyperlink" Target="http://www.owasp.org/index.php/CSRF_Prevention_Cheat_Sheet" TargetMode="Externa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notesSlide" Target="../notesSlides/notesSlide27.xml"/><Relationship Id="rId7" Type="http://schemas.openxmlformats.org/officeDocument/2006/relationships/hyperlink" Target="http://www.irs.gov/taxrefund/claim.jsp?year=2006&amp;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owasp-esapi-java.googlecode.com/svn/trunk_doc/org/owasp/esapi/filters/SecurityWrapperResponse.html#sendRedirect(java.lang.String)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Guide" TargetMode="External"/><Relationship Id="rId7" Type="http://schemas.openxmlformats.org/officeDocument/2006/relationships/hyperlink" Target="http://www.owasp.org/index.php/Testing_Guid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hyperlink" Target="http://www.owasp.org/index.php/Code_Review_Guide" TargetMode="External"/><Relationship Id="rId5" Type="http://schemas.openxmlformats.org/officeDocument/2006/relationships/hyperlink" Target="http://www.owasp.org/index.php/ESAPI" TargetMode="External"/><Relationship Id="rId4" Type="http://schemas.openxmlformats.org/officeDocument/2006/relationships/hyperlink" Target="http://www.owasp.org/index.php/ASV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SQL_Injection_Prevention_Cheat_She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3371850"/>
          </a:xfrm>
          <a:ln>
            <a:noFill/>
          </a:ln>
        </p:spPr>
        <p:txBody>
          <a:bodyPr/>
          <a:lstStyle/>
          <a:p>
            <a:r>
              <a:rPr lang="en-GB" sz="6600" dirty="0" smtClean="0">
                <a:solidFill>
                  <a:schemeClr val="bg1"/>
                </a:solidFill>
              </a:rPr>
              <a:t>OWASP </a:t>
            </a:r>
            <a:r>
              <a:rPr lang="en-GB" sz="6600" dirty="0" smtClean="0">
                <a:solidFill>
                  <a:schemeClr val="bg1"/>
                </a:solidFill>
              </a:rPr>
              <a:t>Top-10 </a:t>
            </a:r>
            <a:r>
              <a:rPr lang="en-GB" sz="6600" dirty="0" smtClean="0">
                <a:solidFill>
                  <a:schemeClr val="bg1"/>
                </a:solidFill>
              </a:rPr>
              <a:t>2013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Gondrom</a:t>
            </a:r>
          </a:p>
          <a:p>
            <a:r>
              <a:rPr lang="en-US" dirty="0" smtClean="0"/>
              <a:t>(OWASP Project Leader)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2052637"/>
            <a:ext cx="2016125" cy="273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Broken Authentication Illustrated</a:t>
            </a:r>
          </a:p>
        </p:txBody>
      </p:sp>
      <p:sp>
        <p:nvSpPr>
          <p:cNvPr id="14340" name="Freeform 13"/>
          <p:cNvSpPr>
            <a:spLocks/>
          </p:cNvSpPr>
          <p:nvPr/>
        </p:nvSpPr>
        <p:spPr bwMode="auto">
          <a:xfrm>
            <a:off x="3505200" y="1943100"/>
            <a:ext cx="3508375" cy="338554"/>
          </a:xfrm>
          <a:custGeom>
            <a:avLst/>
            <a:gdLst>
              <a:gd name="T0" fmla="*/ 0 w 2210"/>
              <a:gd name="T1" fmla="*/ 2147483647 h 131"/>
              <a:gd name="T2" fmla="*/ 2147483647 w 2210"/>
              <a:gd name="T3" fmla="*/ 2147483647 h 131"/>
              <a:gd name="T4" fmla="*/ 2147483647 w 2210"/>
              <a:gd name="T5" fmla="*/ 2147483647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pic>
        <p:nvPicPr>
          <p:cNvPr id="192526" name="Picture 1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7848600" y="5437187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6600" y="1627187"/>
            <a:ext cx="1455738" cy="1412875"/>
            <a:chOff x="4336" y="1870"/>
            <a:chExt cx="917" cy="890"/>
          </a:xfrm>
        </p:grpSpPr>
        <p:sp>
          <p:nvSpPr>
            <p:cNvPr id="23574" name="Rectangle 16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23575" name="Rectangle 17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23576" name="Rectangle 18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23577" name="Rectangle 19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23578" name="Rectangle 20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23579" name="Rectangle 21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23580" name="Rectangle 22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23581" name="Rectangle 23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23582" name="Rectangle 24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192537" name="Picture 25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074987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344" name="Oval 26"/>
          <p:cNvSpPr>
            <a:spLocks noChangeArrowheads="1"/>
          </p:cNvSpPr>
          <p:nvPr/>
        </p:nvSpPr>
        <p:spPr bwMode="auto">
          <a:xfrm>
            <a:off x="3886200" y="149948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14345" name="Rectangle 27"/>
          <p:cNvSpPr>
            <a:spLocks noChangeArrowheads="1"/>
          </p:cNvSpPr>
          <p:nvPr/>
        </p:nvSpPr>
        <p:spPr bwMode="gray">
          <a:xfrm>
            <a:off x="4419600" y="1550987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User sends credentials</a:t>
            </a:r>
          </a:p>
        </p:txBody>
      </p:sp>
      <p:sp>
        <p:nvSpPr>
          <p:cNvPr id="14346" name="Oval 28"/>
          <p:cNvSpPr>
            <a:spLocks noChangeArrowheads="1"/>
          </p:cNvSpPr>
          <p:nvPr/>
        </p:nvSpPr>
        <p:spPr bwMode="auto">
          <a:xfrm>
            <a:off x="6462713" y="2642483"/>
            <a:ext cx="471487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14347" name="Rectangle 29"/>
          <p:cNvSpPr>
            <a:spLocks noChangeArrowheads="1"/>
          </p:cNvSpPr>
          <p:nvPr/>
        </p:nvSpPr>
        <p:spPr bwMode="gray">
          <a:xfrm>
            <a:off x="3886200" y="2617787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Site uses URL rewriting</a:t>
            </a:r>
          </a:p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(i.e., put session in URL)</a:t>
            </a:r>
          </a:p>
        </p:txBody>
      </p:sp>
      <p:sp>
        <p:nvSpPr>
          <p:cNvPr id="14348" name="Freeform 30"/>
          <p:cNvSpPr>
            <a:spLocks/>
          </p:cNvSpPr>
          <p:nvPr/>
        </p:nvSpPr>
        <p:spPr bwMode="auto">
          <a:xfrm>
            <a:off x="3506788" y="3124200"/>
            <a:ext cx="3579812" cy="338554"/>
          </a:xfrm>
          <a:custGeom>
            <a:avLst/>
            <a:gdLst>
              <a:gd name="T0" fmla="*/ 2147483647 w 2255"/>
              <a:gd name="T1" fmla="*/ 0 h 230"/>
              <a:gd name="T2" fmla="*/ 2147483647 w 2255"/>
              <a:gd name="T3" fmla="*/ 2147483647 h 230"/>
              <a:gd name="T4" fmla="*/ 0 w 2255"/>
              <a:gd name="T5" fmla="*/ 2147483647 h 230"/>
              <a:gd name="T6" fmla="*/ 0 60000 65536"/>
              <a:gd name="T7" fmla="*/ 0 60000 65536"/>
              <a:gd name="T8" fmla="*/ 0 60000 65536"/>
              <a:gd name="T9" fmla="*/ 0 w 2255"/>
              <a:gd name="T10" fmla="*/ 0 h 230"/>
              <a:gd name="T11" fmla="*/ 2255 w 2255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5" h="230">
                <a:moveTo>
                  <a:pt x="2255" y="0"/>
                </a:moveTo>
                <a:cubicBezTo>
                  <a:pt x="2083" y="38"/>
                  <a:pt x="1598" y="224"/>
                  <a:pt x="1222" y="227"/>
                </a:cubicBezTo>
                <a:cubicBezTo>
                  <a:pt x="846" y="230"/>
                  <a:pt x="255" y="62"/>
                  <a:pt x="0" y="1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14349" name="Oval 31"/>
          <p:cNvSpPr>
            <a:spLocks noChangeArrowheads="1"/>
          </p:cNvSpPr>
          <p:nvPr/>
        </p:nvSpPr>
        <p:spPr bwMode="auto">
          <a:xfrm>
            <a:off x="3733800" y="447128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3</a:t>
            </a:r>
          </a:p>
        </p:txBody>
      </p:sp>
      <p:sp>
        <p:nvSpPr>
          <p:cNvPr id="14350" name="Rectangle 32"/>
          <p:cNvSpPr>
            <a:spLocks noChangeArrowheads="1"/>
          </p:cNvSpPr>
          <p:nvPr/>
        </p:nvSpPr>
        <p:spPr bwMode="gray">
          <a:xfrm>
            <a:off x="4267200" y="4522787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User clicks on a link to </a:t>
            </a:r>
            <a:r>
              <a:rPr lang="en-US" sz="1600" b="1">
                <a:hlinkClick r:id="rId7"/>
              </a:rPr>
              <a:t>http://www.hacker.com</a:t>
            </a:r>
            <a:r>
              <a:rPr lang="en-US" sz="1600" b="1"/>
              <a:t> in a forum</a:t>
            </a:r>
          </a:p>
        </p:txBody>
      </p:sp>
      <p:sp>
        <p:nvSpPr>
          <p:cNvPr id="14351" name="Rectangle 33"/>
          <p:cNvSpPr>
            <a:spLocks noChangeArrowheads="1"/>
          </p:cNvSpPr>
          <p:nvPr/>
        </p:nvSpPr>
        <p:spPr bwMode="gray">
          <a:xfrm>
            <a:off x="685800" y="2236787"/>
            <a:ext cx="487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www.boi.com?JSESSIONID=9FA1DB9EA...</a:t>
            </a:r>
          </a:p>
        </p:txBody>
      </p:sp>
      <p:sp>
        <p:nvSpPr>
          <p:cNvPr id="14352" name="Oval 34"/>
          <p:cNvSpPr>
            <a:spLocks noChangeArrowheads="1"/>
          </p:cNvSpPr>
          <p:nvPr/>
        </p:nvSpPr>
        <p:spPr bwMode="auto">
          <a:xfrm>
            <a:off x="7086600" y="553808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4</a:t>
            </a:r>
          </a:p>
        </p:txBody>
      </p:sp>
      <p:sp>
        <p:nvSpPr>
          <p:cNvPr id="14353" name="Rectangle 35"/>
          <p:cNvSpPr>
            <a:spLocks noChangeArrowheads="1"/>
          </p:cNvSpPr>
          <p:nvPr/>
        </p:nvSpPr>
        <p:spPr bwMode="gray">
          <a:xfrm>
            <a:off x="2590800" y="5284787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 dirty="0"/>
              <a:t>Hacker checks </a:t>
            </a:r>
            <a:r>
              <a:rPr lang="en-US" sz="1600" b="1" dirty="0" err="1"/>
              <a:t>referer</a:t>
            </a:r>
            <a:r>
              <a:rPr lang="en-US" sz="1600" b="1" dirty="0"/>
              <a:t> logs on </a:t>
            </a:r>
            <a:r>
              <a:rPr lang="en-US" sz="1600" b="1" dirty="0">
                <a:hlinkClick r:id="rId7"/>
              </a:rPr>
              <a:t>www.hacker.com</a:t>
            </a:r>
            <a:endParaRPr lang="en-US" sz="1600" b="1" dirty="0"/>
          </a:p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 dirty="0"/>
              <a:t>and finds user’s JSESSIONID</a:t>
            </a:r>
          </a:p>
        </p:txBody>
      </p:sp>
      <p:sp>
        <p:nvSpPr>
          <p:cNvPr id="14354" name="Freeform 36"/>
          <p:cNvSpPr>
            <a:spLocks/>
          </p:cNvSpPr>
          <p:nvPr/>
        </p:nvSpPr>
        <p:spPr bwMode="auto">
          <a:xfrm>
            <a:off x="3505200" y="4237037"/>
            <a:ext cx="5157788" cy="338554"/>
          </a:xfrm>
          <a:custGeom>
            <a:avLst/>
            <a:gdLst>
              <a:gd name="T0" fmla="*/ 0 w 3249"/>
              <a:gd name="T1" fmla="*/ 2147483647 h 715"/>
              <a:gd name="T2" fmla="*/ 2147483647 w 3249"/>
              <a:gd name="T3" fmla="*/ 2147483647 h 715"/>
              <a:gd name="T4" fmla="*/ 2147483647 w 3249"/>
              <a:gd name="T5" fmla="*/ 2147483647 h 715"/>
              <a:gd name="T6" fmla="*/ 2147483647 w 3249"/>
              <a:gd name="T7" fmla="*/ 2147483647 h 715"/>
              <a:gd name="T8" fmla="*/ 0 60000 65536"/>
              <a:gd name="T9" fmla="*/ 0 60000 65536"/>
              <a:gd name="T10" fmla="*/ 0 60000 65536"/>
              <a:gd name="T11" fmla="*/ 0 60000 65536"/>
              <a:gd name="T12" fmla="*/ 0 w 3249"/>
              <a:gd name="T13" fmla="*/ 0 h 715"/>
              <a:gd name="T14" fmla="*/ 3249 w 3249"/>
              <a:gd name="T15" fmla="*/ 715 h 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14355" name="Oval 37"/>
          <p:cNvSpPr>
            <a:spLocks noChangeArrowheads="1"/>
          </p:cNvSpPr>
          <p:nvPr/>
        </p:nvSpPr>
        <p:spPr bwMode="auto">
          <a:xfrm>
            <a:off x="76200" y="591908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5</a:t>
            </a:r>
          </a:p>
        </p:txBody>
      </p:sp>
      <p:sp>
        <p:nvSpPr>
          <p:cNvPr id="14356" name="Rectangle 38"/>
          <p:cNvSpPr>
            <a:spLocks noChangeArrowheads="1"/>
          </p:cNvSpPr>
          <p:nvPr/>
        </p:nvSpPr>
        <p:spPr bwMode="gray">
          <a:xfrm>
            <a:off x="609600" y="5970587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 dirty="0"/>
              <a:t>Hacker uses JSESSIONID and takes over victim’s account</a:t>
            </a:r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 rot="10800000">
            <a:off x="2362200" y="5572710"/>
            <a:ext cx="5538788" cy="338554"/>
          </a:xfrm>
          <a:custGeom>
            <a:avLst/>
            <a:gdLst>
              <a:gd name="T0" fmla="*/ 0 w 3249"/>
              <a:gd name="T1" fmla="*/ 2147483647 h 715"/>
              <a:gd name="T2" fmla="*/ 2147483647 w 3249"/>
              <a:gd name="T3" fmla="*/ 2147483647 h 715"/>
              <a:gd name="T4" fmla="*/ 2147483647 w 3249"/>
              <a:gd name="T5" fmla="*/ 2147483647 h 715"/>
              <a:gd name="T6" fmla="*/ 2147483647 w 3249"/>
              <a:gd name="T7" fmla="*/ 2147483647 h 715"/>
              <a:gd name="T8" fmla="*/ 0 60000 65536"/>
              <a:gd name="T9" fmla="*/ 0 60000 65536"/>
              <a:gd name="T10" fmla="*/ 0 60000 65536"/>
              <a:gd name="T11" fmla="*/ 0 60000 65536"/>
              <a:gd name="T12" fmla="*/ 0 w 3249"/>
              <a:gd name="T13" fmla="*/ 0 h 715"/>
              <a:gd name="T14" fmla="*/ 3249 w 3249"/>
              <a:gd name="T15" fmla="*/ 715 h 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7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76200"/>
            <a:ext cx="4800600" cy="1143000"/>
          </a:xfrm>
        </p:spPr>
        <p:txBody>
          <a:bodyPr/>
          <a:lstStyle/>
          <a:p>
            <a:pPr algn="r"/>
            <a:r>
              <a:rPr lang="en-US" dirty="0" smtClean="0"/>
              <a:t>A2 – Avoiding Broken Authentication and Session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Verify your architecture</a:t>
            </a:r>
          </a:p>
          <a:p>
            <a:pPr lvl="1"/>
            <a:r>
              <a:rPr lang="en-US" sz="2000" dirty="0" smtClean="0"/>
              <a:t>Authentication should be simple, centralized, and </a:t>
            </a:r>
            <a:r>
              <a:rPr lang="en-US" sz="2000" u="sng" dirty="0" smtClean="0"/>
              <a:t>standardized</a:t>
            </a:r>
          </a:p>
          <a:p>
            <a:pPr lvl="1"/>
            <a:r>
              <a:rPr lang="en-US" sz="2000" dirty="0" smtClean="0"/>
              <a:t>Use the standard session id provided by your container</a:t>
            </a:r>
          </a:p>
          <a:p>
            <a:pPr lvl="1"/>
            <a:r>
              <a:rPr lang="en-US" sz="2000" dirty="0" smtClean="0"/>
              <a:t>Be sure SSL protects both credentials and session id </a:t>
            </a:r>
            <a:r>
              <a:rPr lang="en-US" sz="2000" u="sng" dirty="0" smtClean="0"/>
              <a:t>at all times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Verify the implementation</a:t>
            </a:r>
          </a:p>
          <a:p>
            <a:pPr lvl="1"/>
            <a:r>
              <a:rPr lang="en-US" sz="2000" dirty="0" smtClean="0"/>
              <a:t>Forget automated analysis approaches</a:t>
            </a:r>
          </a:p>
          <a:p>
            <a:pPr lvl="1"/>
            <a:r>
              <a:rPr lang="en-US" sz="2000" dirty="0" smtClean="0"/>
              <a:t>Check your SSL certificate</a:t>
            </a:r>
          </a:p>
          <a:p>
            <a:pPr lvl="1"/>
            <a:r>
              <a:rPr lang="en-US" sz="2000" dirty="0" smtClean="0"/>
              <a:t>Examine all the authentication-related functions</a:t>
            </a:r>
          </a:p>
          <a:p>
            <a:pPr lvl="1"/>
            <a:r>
              <a:rPr lang="en-US" sz="2000" dirty="0" smtClean="0"/>
              <a:t>Verify that logoff actually destroys the session</a:t>
            </a:r>
          </a:p>
          <a:p>
            <a:pPr lvl="1"/>
            <a:r>
              <a:rPr lang="en-US" sz="2000" dirty="0" smtClean="0"/>
              <a:t>Use OWASP’s </a:t>
            </a:r>
            <a:r>
              <a:rPr lang="en-US" sz="2000" dirty="0" err="1" smtClean="0"/>
              <a:t>WebScarab</a:t>
            </a:r>
            <a:r>
              <a:rPr lang="en-US" sz="2000" dirty="0" smtClean="0"/>
              <a:t> to test the implementation</a:t>
            </a:r>
          </a:p>
          <a:p>
            <a:pPr lvl="2"/>
            <a:endParaRPr lang="en-US" sz="1000" dirty="0" smtClean="0"/>
          </a:p>
          <a:p>
            <a:r>
              <a:rPr lang="en-US" sz="2400" dirty="0" smtClean="0"/>
              <a:t>Follow the guidance from</a:t>
            </a:r>
          </a:p>
          <a:p>
            <a:pPr lvl="1"/>
            <a:r>
              <a:rPr lang="en-US" sz="1800" dirty="0" smtClean="0">
                <a:hlinkClick r:id="rId4"/>
              </a:rPr>
              <a:t>http://www.owasp.org/index.php/Authentication_Cheat_Sheet</a:t>
            </a:r>
            <a:r>
              <a:rPr lang="en-US" sz="1800" dirty="0" smtClean="0"/>
              <a:t> 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5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A3 – Cross-Site Scripting (XSS)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210219"/>
              </p:ext>
            </p:extLst>
          </p:nvPr>
        </p:nvGraphicFramePr>
        <p:xfrm>
          <a:off x="457200" y="1371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566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Illustrated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gray">
          <a:xfrm>
            <a:off x="6553200" y="2065337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Application with stored XSS vulnerability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4230687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816600" y="3033712"/>
            <a:ext cx="1066800" cy="733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6134" name="Picture 6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16000" y="2087562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914400" y="6332537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01800" y="3905250"/>
            <a:ext cx="471488" cy="373062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5816600" y="4367212"/>
            <a:ext cx="1066800" cy="801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gray">
          <a:xfrm>
            <a:off x="2159000" y="1503362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Attacker sets the trap – update my profile</a:t>
            </a:r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1831975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225800" y="2668587"/>
            <a:ext cx="2438400" cy="1077218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Attacker enters a malicious script into a web page that stores the data on the server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701800" y="1487487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gray">
          <a:xfrm>
            <a:off x="2151063" y="3903662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Victim views page – sees attacker profile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gray">
          <a:xfrm>
            <a:off x="1371600" y="6380162"/>
            <a:ext cx="6324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Script silently sends attacker Victim’s session cookie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225800" y="5035550"/>
            <a:ext cx="2438400" cy="1077218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/>
              <a:t>Script runs inside victim’s browser with full access to the DOM and cookies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83400" y="3433762"/>
            <a:ext cx="1455738" cy="1412875"/>
            <a:chOff x="4336" y="1870"/>
            <a:chExt cx="917" cy="890"/>
          </a:xfrm>
        </p:grpSpPr>
        <p:sp>
          <p:nvSpPr>
            <p:cNvPr id="12308" name="Rectangle 18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176155" name="Picture 27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000" y="4502150"/>
            <a:ext cx="1050925" cy="12557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307" name="Freeform 28"/>
          <p:cNvSpPr>
            <a:spLocks/>
          </p:cNvSpPr>
          <p:nvPr/>
        </p:nvSpPr>
        <p:spPr bwMode="auto">
          <a:xfrm>
            <a:off x="457200" y="3000375"/>
            <a:ext cx="2768600" cy="3235325"/>
          </a:xfrm>
          <a:custGeom>
            <a:avLst/>
            <a:gdLst>
              <a:gd name="T0" fmla="*/ 2147483647 w 1744"/>
              <a:gd name="T1" fmla="*/ 2147483647 h 2328"/>
              <a:gd name="T2" fmla="*/ 2147483647 w 1744"/>
              <a:gd name="T3" fmla="*/ 2147483647 h 2328"/>
              <a:gd name="T4" fmla="*/ 2147483647 w 1744"/>
              <a:gd name="T5" fmla="*/ 2147483647 h 2328"/>
              <a:gd name="T6" fmla="*/ 2147483647 w 1744"/>
              <a:gd name="T7" fmla="*/ 2147483647 h 2328"/>
              <a:gd name="T8" fmla="*/ 2147483647 w 1744"/>
              <a:gd name="T9" fmla="*/ 2147483647 h 2328"/>
              <a:gd name="T10" fmla="*/ 2147483647 w 1744"/>
              <a:gd name="T11" fmla="*/ 2147483647 h 2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44"/>
              <a:gd name="T19" fmla="*/ 0 h 2328"/>
              <a:gd name="T20" fmla="*/ 1744 w 1744"/>
              <a:gd name="T21" fmla="*/ 2328 h 23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44" h="2328">
                <a:moveTo>
                  <a:pt x="1744" y="1704"/>
                </a:moveTo>
                <a:cubicBezTo>
                  <a:pt x="1492" y="1904"/>
                  <a:pt x="1240" y="2104"/>
                  <a:pt x="976" y="2184"/>
                </a:cubicBezTo>
                <a:cubicBezTo>
                  <a:pt x="712" y="2264"/>
                  <a:pt x="320" y="2328"/>
                  <a:pt x="160" y="2184"/>
                </a:cubicBezTo>
                <a:cubicBezTo>
                  <a:pt x="0" y="2040"/>
                  <a:pt x="32" y="1648"/>
                  <a:pt x="16" y="1320"/>
                </a:cubicBezTo>
                <a:cubicBezTo>
                  <a:pt x="0" y="992"/>
                  <a:pt x="8" y="432"/>
                  <a:pt x="64" y="216"/>
                </a:cubicBezTo>
                <a:cubicBezTo>
                  <a:pt x="120" y="0"/>
                  <a:pt x="236" y="12"/>
                  <a:pt x="352" y="2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18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7861164" y="4885990"/>
            <a:ext cx="1206636" cy="1514810"/>
            <a:chOff x="6677870" y="3505200"/>
            <a:chExt cx="1570741" cy="216090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77870" y="3631309"/>
              <a:ext cx="1524000" cy="1626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>
              <a:stCxn id="10" idx="7"/>
              <a:endCxn id="10" idx="3"/>
            </p:cNvCxnSpPr>
            <p:nvPr/>
          </p:nvCxnSpPr>
          <p:spPr bwMode="auto">
            <a:xfrm rot="16200000" flipH="1" flipV="1">
              <a:off x="6961473" y="3939289"/>
              <a:ext cx="1185394" cy="808222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6982670" y="3505200"/>
              <a:ext cx="1143000" cy="16764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7061" y="5257793"/>
              <a:ext cx="1471550" cy="40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AntiSamy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Avoiding XSS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Recommendations</a:t>
            </a:r>
          </a:p>
          <a:p>
            <a:pPr marL="688975" lvl="1" indent="-342900"/>
            <a:r>
              <a:rPr lang="en-US" sz="2000" dirty="0" smtClean="0"/>
              <a:t>Eliminate Flaw</a:t>
            </a:r>
          </a:p>
          <a:p>
            <a:pPr marL="1035050" lvl="2" indent="-342900"/>
            <a:r>
              <a:rPr lang="en-US" sz="1800" dirty="0" smtClean="0"/>
              <a:t>Don’t include user supplied input in the output page</a:t>
            </a:r>
          </a:p>
          <a:p>
            <a:pPr marL="688975" lvl="1" indent="-342900"/>
            <a:r>
              <a:rPr lang="en-US" sz="2000" dirty="0" smtClean="0"/>
              <a:t>Defend Against the Flaw</a:t>
            </a:r>
          </a:p>
          <a:p>
            <a:pPr marL="1035050" lvl="2" indent="-342900"/>
            <a:r>
              <a:rPr lang="en-US" sz="1800" dirty="0" smtClean="0"/>
              <a:t>Use Content Security Policy (CSP)</a:t>
            </a:r>
          </a:p>
          <a:p>
            <a:pPr marL="1035050" lvl="2" indent="-342900"/>
            <a:r>
              <a:rPr lang="en-US" sz="1800" dirty="0" smtClean="0"/>
              <a:t>Primary Recommendation: </a:t>
            </a:r>
            <a:r>
              <a:rPr lang="en-US" sz="1800" u="sng" dirty="0" smtClean="0"/>
              <a:t>Output encode all user supplied input</a:t>
            </a:r>
            <a:r>
              <a:rPr lang="en-US" sz="1800" dirty="0" smtClean="0"/>
              <a:t> (Use OWASP’s ESAPI to output encode:</a:t>
            </a:r>
          </a:p>
          <a:p>
            <a:pPr marL="1035050" lvl="2" indent="-342900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hlinkClick r:id="rId4"/>
              </a:rPr>
              <a:t>http://www.owasp.org/index.php/ESAPI</a:t>
            </a:r>
            <a:r>
              <a:rPr lang="en-US" sz="1800" dirty="0" smtClean="0"/>
              <a:t> </a:t>
            </a:r>
          </a:p>
          <a:p>
            <a:pPr marL="1035050" lvl="2" indent="-342900"/>
            <a:r>
              <a:rPr lang="en-US" sz="1800" dirty="0" smtClean="0"/>
              <a:t>Perform ‘white </a:t>
            </a:r>
            <a:r>
              <a:rPr lang="en-US" sz="1800" dirty="0" err="1" smtClean="0"/>
              <a:t>list’</a:t>
            </a:r>
            <a:r>
              <a:rPr lang="en-US" sz="1800" dirty="0" smtClean="0"/>
              <a:t> input validation on all user input to be included in page</a:t>
            </a:r>
          </a:p>
          <a:p>
            <a:pPr marL="1035050" lvl="2" indent="-342900"/>
            <a:r>
              <a:rPr lang="en-US" sz="1800" dirty="0" smtClean="0"/>
              <a:t>For large chunks of user supplied HTML, use OWASP’s </a:t>
            </a:r>
            <a:r>
              <a:rPr lang="en-US" sz="1800" dirty="0" err="1" smtClean="0"/>
              <a:t>AntiSamy</a:t>
            </a:r>
            <a:r>
              <a:rPr lang="en-US" sz="1800" dirty="0" smtClean="0"/>
              <a:t> to sanitize this HTML to make it safe</a:t>
            </a:r>
          </a:p>
          <a:p>
            <a:pPr marL="1035050" lvl="2" indent="-342900">
              <a:buNone/>
            </a:pPr>
            <a:r>
              <a:rPr lang="en-US" sz="1800" dirty="0" smtClean="0"/>
              <a:t>	      See: </a:t>
            </a:r>
            <a:r>
              <a:rPr lang="en-US" sz="1800" dirty="0" smtClean="0">
                <a:hlinkClick r:id="rId5"/>
              </a:rPr>
              <a:t>http://www.owasp.org/index.php/AntiSamy</a:t>
            </a:r>
            <a:endParaRPr lang="en-US" sz="1800" dirty="0" smtClean="0"/>
          </a:p>
          <a:p>
            <a:pPr eaLnBrk="1" hangingPunct="1"/>
            <a:r>
              <a:rPr lang="en-US" sz="2400" dirty="0" smtClean="0"/>
              <a:t>References</a:t>
            </a:r>
          </a:p>
          <a:p>
            <a:pPr lvl="1" eaLnBrk="1" hangingPunct="1"/>
            <a:r>
              <a:rPr lang="en-US" sz="2000" dirty="0" smtClean="0"/>
              <a:t>For how to output encode properly, read the new </a:t>
            </a:r>
            <a:r>
              <a:rPr lang="en-US" sz="1400" dirty="0" smtClean="0">
                <a:hlinkClick r:id="rId6"/>
              </a:rPr>
              <a:t>http://www.owasp.org/index.php/XSS_(Cross Site Scripting) Prevention Cheat Sheet</a:t>
            </a:r>
            <a:r>
              <a:rPr lang="en-US" sz="14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42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22238"/>
            <a:ext cx="5165334" cy="792162"/>
          </a:xfrm>
        </p:spPr>
        <p:txBody>
          <a:bodyPr/>
          <a:lstStyle/>
          <a:p>
            <a:r>
              <a:rPr lang="en-US" sz="2400" dirty="0" smtClean="0"/>
              <a:t>Safe Escaping Schemes in Various HTML Execution Contexts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857" y="1239519"/>
            <a:ext cx="4434349" cy="465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752601" y="4198977"/>
            <a:ext cx="3025050" cy="6440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HTML Style Property Values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.</a:t>
            </a:r>
            <a:r>
              <a:rPr lang="en-US" sz="1100" dirty="0" err="1" smtClean="0"/>
              <a:t>pdiv</a:t>
            </a:r>
            <a:r>
              <a:rPr lang="en-US" sz="1100" dirty="0" smtClean="0"/>
              <a:t> a:hover {color: </a:t>
            </a:r>
            <a:r>
              <a:rPr lang="en-US" sz="1100" dirty="0" smtClean="0">
                <a:solidFill>
                  <a:srgbClr val="FF0000"/>
                </a:solidFill>
              </a:rPr>
              <a:t>red; text-decoration: underline</a:t>
            </a:r>
            <a:r>
              <a:rPr lang="en-US" sz="1100" dirty="0" smtClean="0"/>
              <a:t>} 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28628" y="3513177"/>
            <a:ext cx="2904056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JavaScript Data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&lt;script&gt; </a:t>
            </a:r>
            <a:r>
              <a:rPr lang="en-US" sz="1100" dirty="0" smtClean="0">
                <a:solidFill>
                  <a:srgbClr val="FF0000"/>
                </a:solidFill>
              </a:rPr>
              <a:t>some </a:t>
            </a:r>
            <a:r>
              <a:rPr lang="en-US" sz="1100" dirty="0" err="1" smtClean="0">
                <a:solidFill>
                  <a:srgbClr val="FF0000"/>
                </a:solidFill>
              </a:rPr>
              <a:t>javascript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&lt;/script&gt; 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33242"/>
            <a:ext cx="2908161" cy="609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HTML Attribute Values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&lt;input name='</a:t>
            </a:r>
            <a:r>
              <a:rPr lang="en-US" sz="1100" dirty="0" smtClean="0">
                <a:solidFill>
                  <a:srgbClr val="FF0000"/>
                </a:solidFill>
              </a:rPr>
              <a:t>person</a:t>
            </a:r>
            <a:r>
              <a:rPr lang="en-US" sz="1100" dirty="0" smtClean="0"/>
              <a:t>' type='</a:t>
            </a:r>
            <a:r>
              <a:rPr lang="en-US" sz="1100" dirty="0" smtClean="0">
                <a:solidFill>
                  <a:srgbClr val="FF0000"/>
                </a:solidFill>
              </a:rPr>
              <a:t>TEXT</a:t>
            </a:r>
            <a:r>
              <a:rPr lang="en-US" sz="1100" dirty="0" smtClean="0"/>
              <a:t>' value='</a:t>
            </a:r>
            <a:r>
              <a:rPr lang="en-US" sz="1100" dirty="0" err="1" smtClean="0">
                <a:solidFill>
                  <a:srgbClr val="FF0000"/>
                </a:solidFill>
              </a:rPr>
              <a:t>defaultValue</a:t>
            </a:r>
            <a:r>
              <a:rPr lang="en-US" sz="1100" dirty="0" smtClean="0"/>
              <a:t>'&gt; 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1105" y="1912977"/>
            <a:ext cx="2831961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HTML Element Content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&lt;div&gt; </a:t>
            </a:r>
            <a:r>
              <a:rPr lang="en-US" sz="1100" dirty="0" smtClean="0">
                <a:solidFill>
                  <a:srgbClr val="FF0000"/>
                </a:solidFill>
              </a:rPr>
              <a:t>some text to display </a:t>
            </a:r>
            <a:r>
              <a:rPr lang="en-US" sz="1100" dirty="0" smtClean="0"/>
              <a:t>&lt;/div&gt; )</a:t>
            </a:r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783308" y="5071642"/>
            <a:ext cx="3102892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URI Attribute Values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&lt;a </a:t>
            </a:r>
            <a:r>
              <a:rPr lang="en-US" sz="1100" dirty="0" err="1" smtClean="0"/>
              <a:t>href</a:t>
            </a:r>
            <a:r>
              <a:rPr lang="en-US" sz="1100" dirty="0" smtClean="0"/>
              <a:t>="</a:t>
            </a:r>
            <a:r>
              <a:rPr lang="en-US" sz="1100" dirty="0" err="1" smtClean="0">
                <a:solidFill>
                  <a:srgbClr val="FF0000"/>
                </a:solidFill>
              </a:rPr>
              <a:t>javascript:toggle</a:t>
            </a:r>
            <a:r>
              <a:rPr lang="en-US" sz="1100" dirty="0" smtClean="0">
                <a:solidFill>
                  <a:srgbClr val="FF0000"/>
                </a:solidFill>
              </a:rPr>
              <a:t>('lesson')</a:t>
            </a:r>
            <a:r>
              <a:rPr lang="en-US" sz="1100" dirty="0" smtClean="0"/>
              <a:t>" 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Line Callout 2 (Border and Accent Bar) 10"/>
          <p:cNvSpPr/>
          <p:nvPr/>
        </p:nvSpPr>
        <p:spPr bwMode="auto">
          <a:xfrm rot="10800000" flipV="1">
            <a:off x="5943600" y="3906519"/>
            <a:ext cx="3107934" cy="553861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29790"/>
              <a:gd name="adj6" fmla="val 142890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#4: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\HH</a:t>
            </a: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encodeForCSS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Line Callout 2 (Border and Accent Bar) 11"/>
          <p:cNvSpPr/>
          <p:nvPr/>
        </p:nvSpPr>
        <p:spPr bwMode="auto">
          <a:xfrm rot="10800000" flipV="1">
            <a:off x="5572026" y="2984130"/>
            <a:ext cx="3114773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35850"/>
              <a:gd name="adj6" fmla="val 15069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#3: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\</a:t>
            </a:r>
            <a:r>
              <a:rPr lang="en-US" sz="1100" dirty="0" err="1" smtClean="0">
                <a:solidFill>
                  <a:schemeClr val="tx1"/>
                </a:solidFill>
              </a:rPr>
              <a:t>xHH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encodeForJavaScript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Line Callout 2 (Border and Accent Bar) 12"/>
          <p:cNvSpPr/>
          <p:nvPr/>
        </p:nvSpPr>
        <p:spPr bwMode="auto">
          <a:xfrm rot="10800000" flipV="1">
            <a:off x="5443481" y="1337843"/>
            <a:ext cx="3471918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54750"/>
              <a:gd name="adj6" fmla="val 151981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#1:  ( &amp;, &lt;, &gt;, " )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&amp;entity;   ( ', / )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&amp;#</a:t>
            </a:r>
            <a:r>
              <a:rPr lang="en-US" sz="1100" dirty="0" err="1" smtClean="0">
                <a:solidFill>
                  <a:schemeClr val="tx1"/>
                </a:solidFill>
              </a:rPr>
              <a:t>xHH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encodeForHTML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Line Callout 2 (Border and Accent Bar) 13"/>
          <p:cNvSpPr/>
          <p:nvPr/>
        </p:nvSpPr>
        <p:spPr bwMode="auto">
          <a:xfrm rot="10800000" flipV="1">
            <a:off x="5791200" y="2099843"/>
            <a:ext cx="3215198" cy="50395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44792"/>
              <a:gd name="adj6" fmla="val 14408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#2: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&amp;#</a:t>
            </a:r>
            <a:r>
              <a:rPr lang="en-US" sz="1100" dirty="0" err="1" smtClean="0">
                <a:solidFill>
                  <a:schemeClr val="tx1"/>
                </a:solidFill>
              </a:rPr>
              <a:t>xHH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encodeForHTMLAttribute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Line Callout 2 (Border and Accent Bar) 15"/>
          <p:cNvSpPr/>
          <p:nvPr/>
        </p:nvSpPr>
        <p:spPr bwMode="auto">
          <a:xfrm rot="10800000" flipV="1">
            <a:off x="5791200" y="4919242"/>
            <a:ext cx="3124200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69299"/>
              <a:gd name="adj6" fmla="val 167271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#5: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%HH</a:t>
            </a: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encodeForURL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5826204"/>
            <a:ext cx="891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other contexts CANNOT include </a:t>
            </a:r>
            <a:r>
              <a:rPr lang="en-US" b="1" dirty="0" err="1" smtClean="0"/>
              <a:t>Untrusted</a:t>
            </a:r>
            <a:r>
              <a:rPr lang="en-US" b="1" dirty="0" smtClean="0"/>
              <a:t> Data</a:t>
            </a:r>
          </a:p>
          <a:p>
            <a:r>
              <a:rPr lang="en-US" sz="1600" b="1" dirty="0" smtClean="0"/>
              <a:t>Recommendation: Only allow #1 and #2 and disallow all others</a:t>
            </a:r>
            <a:endParaRPr lang="en-US" sz="1050" b="1" dirty="0" smtClean="0"/>
          </a:p>
          <a:p>
            <a:r>
              <a:rPr lang="en-US" sz="1600" b="1" dirty="0" smtClean="0"/>
              <a:t>See:  </a:t>
            </a:r>
            <a:r>
              <a:rPr lang="en-US" sz="1600" b="1" dirty="0" smtClean="0">
                <a:hlinkClick r:id="rId5"/>
              </a:rPr>
              <a:t>www.owasp.org/index.php/XSS_(Cross_Site_Scripting)_Prevention_Cheat_Sheet</a:t>
            </a:r>
            <a:r>
              <a:rPr lang="en-US" sz="1600" b="1" dirty="0" smtClean="0"/>
              <a:t> for more details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93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dirty="0" smtClean="0"/>
              <a:t>A4 – Insecure Direct Object References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960929"/>
              </p:ext>
            </p:extLst>
          </p:nvPr>
        </p:nvGraphicFramePr>
        <p:xfrm>
          <a:off x="304800" y="14478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494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Insecure Direct Object References Illustrated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6213" y="1962150"/>
            <a:ext cx="3887787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Attacker notices his acct parameter is 6065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dirty="0" smtClean="0"/>
              <a:t>    ?acct=6065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He modifies it to a nearby number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dirty="0" smtClean="0"/>
              <a:t>    ?acct=6066</a:t>
            </a:r>
          </a:p>
          <a:p>
            <a:pPr eaLnBrk="1" hangingPunct="1">
              <a:buFont typeface="Webdings" pitchFamily="18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Attacker views the victim’s account information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912937"/>
            <a:ext cx="5029200" cy="471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7" name="Picture 5" descr="Online Bank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5" y="2541587"/>
            <a:ext cx="4876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57200" y="2370137"/>
            <a:ext cx="4648200" cy="3693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https://www.onlinebank.com/user?acct=6065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71475" y="1951037"/>
            <a:ext cx="676275" cy="13335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4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 – Avoiding Insecure Direct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Eliminate the direct object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Replace them with a temporary mapping value (e.g. 1, 2,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ESAPI provides support for numeric &amp; random mappings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FF0000"/>
                </a:solidFill>
              </a:rPr>
              <a:t>IntegerAccessReferenceMap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&amp; </a:t>
            </a:r>
            <a:r>
              <a:rPr lang="en-US" sz="1600" dirty="0" err="1" smtClean="0">
                <a:solidFill>
                  <a:srgbClr val="FF0000"/>
                </a:solidFill>
              </a:rPr>
              <a:t>RandomAccessReferenceMap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Validate the direct object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parameter value is properly formatted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user is allowed to access the target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Query constraints work great!</a:t>
            </a: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requested mode of access is allowed to the target object (e.g., read, write, delete)</a:t>
            </a:r>
          </a:p>
          <a:p>
            <a:endParaRPr lang="en-US" sz="2400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271463" y="3326487"/>
            <a:ext cx="2021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chemeClr val="accent2"/>
                </a:solidFill>
                <a:hlinkClick r:id="rId3"/>
              </a:rPr>
              <a:t>http://</a:t>
            </a:r>
            <a:r>
              <a:rPr lang="en-US" sz="2000" b="1" dirty="0">
                <a:solidFill>
                  <a:schemeClr val="accent2"/>
                </a:solidFill>
                <a:hlinkClick r:id="rId3"/>
              </a:rPr>
              <a:t>app?file=1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6759575" y="3032799"/>
            <a:ext cx="1993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Report123.xls</a:t>
            </a: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282575" y="4059912"/>
            <a:ext cx="2550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hlinkClick r:id="rId4"/>
              </a:rPr>
              <a:t>http://app?id=7d3J93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>
            <a:off x="6789738" y="3837662"/>
            <a:ext cx="1973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Acct:9182374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0988" y="3775749"/>
            <a:ext cx="340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 dirty="0">
                <a:solidFill>
                  <a:srgbClr val="FF0000"/>
                </a:solidFill>
              </a:rPr>
              <a:t>http://app?id=9182374</a:t>
            </a:r>
            <a:r>
              <a:rPr lang="en-US" sz="2000" b="1" dirty="0"/>
              <a:t> 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71463" y="3035974"/>
            <a:ext cx="430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 dirty="0">
                <a:solidFill>
                  <a:srgbClr val="FF0000"/>
                </a:solidFill>
              </a:rPr>
              <a:t>http://app?file=Report123.xls</a:t>
            </a:r>
          </a:p>
        </p:txBody>
      </p:sp>
      <p:grpSp>
        <p:nvGrpSpPr>
          <p:cNvPr id="10" name="Group 71"/>
          <p:cNvGrpSpPr/>
          <p:nvPr/>
        </p:nvGrpSpPr>
        <p:grpSpPr>
          <a:xfrm>
            <a:off x="4800600" y="3032799"/>
            <a:ext cx="1357322" cy="137160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2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Access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Reference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Map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7438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8" grpId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A5 – Security Misconfiguration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92912009"/>
              </p:ext>
            </p:extLst>
          </p:nvPr>
        </p:nvGraphicFramePr>
        <p:xfrm>
          <a:off x="457200" y="14478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57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4508136"/>
              </p:ext>
            </p:extLst>
          </p:nvPr>
        </p:nvGraphicFramePr>
        <p:xfrm>
          <a:off x="287055" y="1676400"/>
          <a:ext cx="8839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41454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6"/>
          <p:cNvSpPr>
            <a:spLocks noChangeShapeType="1"/>
          </p:cNvSpPr>
          <p:nvPr/>
        </p:nvSpPr>
        <p:spPr bwMode="auto">
          <a:xfrm flipH="1">
            <a:off x="4529138" y="5410200"/>
            <a:ext cx="0" cy="990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31" name="AutoShape 37"/>
          <p:cNvSpPr>
            <a:spLocks noChangeArrowheads="1"/>
          </p:cNvSpPr>
          <p:nvPr/>
        </p:nvSpPr>
        <p:spPr bwMode="auto">
          <a:xfrm>
            <a:off x="4351338" y="53594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8"/>
          <p:cNvSpPr>
            <a:spLocks noChangeArrowheads="1"/>
          </p:cNvSpPr>
          <p:nvPr/>
        </p:nvSpPr>
        <p:spPr bwMode="ltGray">
          <a:xfrm>
            <a:off x="3917950" y="54927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Hardened OS</a:t>
            </a:r>
          </a:p>
        </p:txBody>
      </p:sp>
      <p:sp>
        <p:nvSpPr>
          <p:cNvPr id="22533" name="Rectangle 39"/>
          <p:cNvSpPr>
            <a:spLocks noChangeArrowheads="1"/>
          </p:cNvSpPr>
          <p:nvPr/>
        </p:nvSpPr>
        <p:spPr bwMode="ltGray">
          <a:xfrm>
            <a:off x="3903663" y="51593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22534" name="Rectangle 40"/>
          <p:cNvSpPr>
            <a:spLocks noChangeArrowheads="1"/>
          </p:cNvSpPr>
          <p:nvPr/>
        </p:nvSpPr>
        <p:spPr bwMode="ltGray">
          <a:xfrm>
            <a:off x="3903663" y="48164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App Server</a:t>
            </a:r>
          </a:p>
        </p:txBody>
      </p:sp>
      <p:sp>
        <p:nvSpPr>
          <p:cNvPr id="22535" name="Rectangle 52"/>
          <p:cNvSpPr>
            <a:spLocks noChangeArrowheads="1"/>
          </p:cNvSpPr>
          <p:nvPr/>
        </p:nvSpPr>
        <p:spPr bwMode="ltGray">
          <a:xfrm>
            <a:off x="3900488" y="4495800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22536" name="AutoShape 41"/>
          <p:cNvSpPr>
            <a:spLocks noChangeArrowheads="1"/>
          </p:cNvSpPr>
          <p:nvPr/>
        </p:nvSpPr>
        <p:spPr bwMode="auto">
          <a:xfrm>
            <a:off x="4351338" y="4248150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42"/>
          <p:cNvSpPr>
            <a:spLocks noChangeShapeType="1"/>
          </p:cNvSpPr>
          <p:nvPr/>
        </p:nvSpPr>
        <p:spPr bwMode="auto">
          <a:xfrm flipH="1">
            <a:off x="4545013" y="3833813"/>
            <a:ext cx="1587" cy="482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err="1" smtClean="0"/>
              <a:t>Misconfiguration</a:t>
            </a:r>
            <a:r>
              <a:rPr lang="en-US" dirty="0" smtClean="0"/>
              <a:t> Illustrated</a:t>
            </a:r>
          </a:p>
        </p:txBody>
      </p:sp>
      <p:sp>
        <p:nvSpPr>
          <p:cNvPr id="22539" name="Rectangle 54"/>
          <p:cNvSpPr>
            <a:spLocks noChangeArrowheads="1"/>
          </p:cNvSpPr>
          <p:nvPr/>
        </p:nvSpPr>
        <p:spPr bwMode="ltGray">
          <a:xfrm>
            <a:off x="3797300" y="3663950"/>
            <a:ext cx="1455738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App Configuration</a:t>
            </a:r>
          </a:p>
        </p:txBody>
      </p:sp>
      <p:sp>
        <p:nvSpPr>
          <p:cNvPr id="22540" name="Rectangle 43"/>
          <p:cNvSpPr>
            <a:spLocks noChangeArrowheads="1"/>
          </p:cNvSpPr>
          <p:nvPr/>
        </p:nvSpPr>
        <p:spPr bwMode="ltGray">
          <a:xfrm>
            <a:off x="3802063" y="33337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Custom Code</a:t>
            </a:r>
          </a:p>
        </p:txBody>
      </p:sp>
      <p:sp>
        <p:nvSpPr>
          <p:cNvPr id="22541" name="Rectangle 44"/>
          <p:cNvSpPr>
            <a:spLocks noChangeArrowheads="1"/>
          </p:cNvSpPr>
          <p:nvPr/>
        </p:nvSpPr>
        <p:spPr bwMode="ltGray">
          <a:xfrm rot="-5400000">
            <a:off x="3223419" y="2577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22542" name="Rectangle 45"/>
          <p:cNvSpPr>
            <a:spLocks noChangeArrowheads="1"/>
          </p:cNvSpPr>
          <p:nvPr/>
        </p:nvSpPr>
        <p:spPr bwMode="ltGray">
          <a:xfrm rot="-5400000">
            <a:off x="3406775" y="25765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22543" name="Rectangle 46"/>
          <p:cNvSpPr>
            <a:spLocks noChangeArrowheads="1"/>
          </p:cNvSpPr>
          <p:nvPr/>
        </p:nvSpPr>
        <p:spPr bwMode="ltGray">
          <a:xfrm rot="-5400000">
            <a:off x="3602832" y="2577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22544" name="Rectangle 47"/>
          <p:cNvSpPr>
            <a:spLocks noChangeArrowheads="1"/>
          </p:cNvSpPr>
          <p:nvPr/>
        </p:nvSpPr>
        <p:spPr bwMode="ltGray">
          <a:xfrm rot="-5400000">
            <a:off x="3781425" y="25765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22545" name="Rectangle 48"/>
          <p:cNvSpPr>
            <a:spLocks noChangeArrowheads="1"/>
          </p:cNvSpPr>
          <p:nvPr/>
        </p:nvSpPr>
        <p:spPr bwMode="ltGray">
          <a:xfrm rot="-5400000">
            <a:off x="3977482" y="2577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22546" name="Rectangle 49"/>
          <p:cNvSpPr>
            <a:spLocks noChangeArrowheads="1"/>
          </p:cNvSpPr>
          <p:nvPr/>
        </p:nvSpPr>
        <p:spPr bwMode="ltGray">
          <a:xfrm rot="-5400000">
            <a:off x="4153694" y="2577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22547" name="Rectangle 50"/>
          <p:cNvSpPr>
            <a:spLocks noChangeArrowheads="1"/>
          </p:cNvSpPr>
          <p:nvPr/>
        </p:nvSpPr>
        <p:spPr bwMode="ltGray">
          <a:xfrm rot="-5400000">
            <a:off x="4337844" y="2577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E-Commerce</a:t>
            </a:r>
          </a:p>
        </p:txBody>
      </p:sp>
      <p:sp>
        <p:nvSpPr>
          <p:cNvPr id="22548" name="Rectangle 51"/>
          <p:cNvSpPr>
            <a:spLocks noChangeArrowheads="1"/>
          </p:cNvSpPr>
          <p:nvPr/>
        </p:nvSpPr>
        <p:spPr bwMode="ltGray">
          <a:xfrm rot="-5400000">
            <a:off x="4523582" y="2577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Bus. Functions</a:t>
            </a:r>
          </a:p>
        </p:txBody>
      </p:sp>
      <p:pic>
        <p:nvPicPr>
          <p:cNvPr id="341047" name="Picture 55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66800" y="42672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2550" name="Line 60"/>
          <p:cNvSpPr>
            <a:spLocks noChangeShapeType="1"/>
          </p:cNvSpPr>
          <p:nvPr/>
        </p:nvSpPr>
        <p:spPr bwMode="auto">
          <a:xfrm flipH="1">
            <a:off x="6781800" y="4238625"/>
            <a:ext cx="0" cy="2133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1" name="Line 61"/>
          <p:cNvSpPr>
            <a:spLocks noChangeShapeType="1"/>
          </p:cNvSpPr>
          <p:nvPr/>
        </p:nvSpPr>
        <p:spPr bwMode="auto">
          <a:xfrm flipH="1">
            <a:off x="3886200" y="6343650"/>
            <a:ext cx="3505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2" name="Line 63"/>
          <p:cNvSpPr>
            <a:spLocks noChangeShapeType="1"/>
          </p:cNvSpPr>
          <p:nvPr/>
        </p:nvSpPr>
        <p:spPr bwMode="auto">
          <a:xfrm flipH="1">
            <a:off x="6781800" y="57721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3" name="Line 64"/>
          <p:cNvSpPr>
            <a:spLocks noChangeShapeType="1"/>
          </p:cNvSpPr>
          <p:nvPr/>
        </p:nvSpPr>
        <p:spPr bwMode="auto">
          <a:xfrm flipH="1">
            <a:off x="6781800" y="51625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4" name="Line 65"/>
          <p:cNvSpPr>
            <a:spLocks noChangeShapeType="1"/>
          </p:cNvSpPr>
          <p:nvPr/>
        </p:nvSpPr>
        <p:spPr bwMode="auto">
          <a:xfrm flipH="1">
            <a:off x="6781800" y="45529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5" name="Rectangle 56"/>
          <p:cNvSpPr>
            <a:spLocks noChangeArrowheads="1"/>
          </p:cNvSpPr>
          <p:nvPr/>
        </p:nvSpPr>
        <p:spPr bwMode="ltGray">
          <a:xfrm>
            <a:off x="7315200" y="56372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Test Servers</a:t>
            </a:r>
          </a:p>
        </p:txBody>
      </p:sp>
      <p:sp>
        <p:nvSpPr>
          <p:cNvPr id="22556" name="Rectangle 57"/>
          <p:cNvSpPr>
            <a:spLocks noChangeArrowheads="1"/>
          </p:cNvSpPr>
          <p:nvPr/>
        </p:nvSpPr>
        <p:spPr bwMode="ltGray">
          <a:xfrm>
            <a:off x="7315200" y="50276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QA Servers</a:t>
            </a:r>
          </a:p>
        </p:txBody>
      </p:sp>
      <p:sp>
        <p:nvSpPr>
          <p:cNvPr id="22557" name="Rectangle 58"/>
          <p:cNvSpPr>
            <a:spLocks noChangeArrowheads="1"/>
          </p:cNvSpPr>
          <p:nvPr/>
        </p:nvSpPr>
        <p:spPr bwMode="ltGray">
          <a:xfrm>
            <a:off x="7315200" y="62087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Source Control</a:t>
            </a:r>
          </a:p>
        </p:txBody>
      </p:sp>
      <p:sp>
        <p:nvSpPr>
          <p:cNvPr id="22558" name="Rectangle 59"/>
          <p:cNvSpPr>
            <a:spLocks noChangeArrowheads="1"/>
          </p:cNvSpPr>
          <p:nvPr/>
        </p:nvSpPr>
        <p:spPr bwMode="ltGray">
          <a:xfrm>
            <a:off x="7315200" y="44180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22559" name="AutoShape 66"/>
          <p:cNvSpPr>
            <a:spLocks noChangeArrowheads="1"/>
          </p:cNvSpPr>
          <p:nvPr/>
        </p:nvSpPr>
        <p:spPr bwMode="auto">
          <a:xfrm>
            <a:off x="5943600" y="2514600"/>
            <a:ext cx="1368425" cy="409575"/>
          </a:xfrm>
          <a:prstGeom prst="can">
            <a:avLst>
              <a:gd name="adj" fmla="val 25000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22560" name="Line 67"/>
          <p:cNvSpPr>
            <a:spLocks noChangeShapeType="1"/>
          </p:cNvSpPr>
          <p:nvPr/>
        </p:nvSpPr>
        <p:spPr bwMode="auto">
          <a:xfrm flipH="1">
            <a:off x="5334000" y="274320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1" name="Freeform 68"/>
          <p:cNvSpPr>
            <a:spLocks/>
          </p:cNvSpPr>
          <p:nvPr/>
        </p:nvSpPr>
        <p:spPr bwMode="gray">
          <a:xfrm>
            <a:off x="2057400" y="4940300"/>
            <a:ext cx="1816100" cy="53975"/>
          </a:xfrm>
          <a:custGeom>
            <a:avLst/>
            <a:gdLst>
              <a:gd name="T0" fmla="*/ 1144 w 1144"/>
              <a:gd name="T1" fmla="*/ 0 h 34"/>
              <a:gd name="T2" fmla="*/ 0 w 1144"/>
              <a:gd name="T3" fmla="*/ 34 h 34"/>
              <a:gd name="T4" fmla="*/ 0 60000 65536"/>
              <a:gd name="T5" fmla="*/ 0 60000 65536"/>
              <a:gd name="T6" fmla="*/ 0 w 1144"/>
              <a:gd name="T7" fmla="*/ 0 h 34"/>
              <a:gd name="T8" fmla="*/ 1144 w 1144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4" h="34">
                <a:moveTo>
                  <a:pt x="1144" y="0"/>
                </a:moveTo>
                <a:cubicBezTo>
                  <a:pt x="955" y="6"/>
                  <a:pt x="238" y="27"/>
                  <a:pt x="0" y="3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2" name="Freeform 69"/>
          <p:cNvSpPr>
            <a:spLocks/>
          </p:cNvSpPr>
          <p:nvPr/>
        </p:nvSpPr>
        <p:spPr bwMode="gray">
          <a:xfrm>
            <a:off x="2057400" y="5530850"/>
            <a:ext cx="5486400" cy="1022350"/>
          </a:xfrm>
          <a:custGeom>
            <a:avLst/>
            <a:gdLst>
              <a:gd name="T0" fmla="*/ 3719 w 3719"/>
              <a:gd name="T1" fmla="*/ 684 h 787"/>
              <a:gd name="T2" fmla="*/ 1076 w 3719"/>
              <a:gd name="T3" fmla="*/ 673 h 787"/>
              <a:gd name="T4" fmla="*/ 0 w 3719"/>
              <a:gd name="T5" fmla="*/ 0 h 787"/>
              <a:gd name="T6" fmla="*/ 0 60000 65536"/>
              <a:gd name="T7" fmla="*/ 0 60000 65536"/>
              <a:gd name="T8" fmla="*/ 0 60000 65536"/>
              <a:gd name="T9" fmla="*/ 0 w 3719"/>
              <a:gd name="T10" fmla="*/ 0 h 787"/>
              <a:gd name="T11" fmla="*/ 3719 w 3719"/>
              <a:gd name="T12" fmla="*/ 787 h 7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19" h="787">
                <a:moveTo>
                  <a:pt x="3719" y="684"/>
                </a:moveTo>
                <a:cubicBezTo>
                  <a:pt x="3279" y="682"/>
                  <a:pt x="1696" y="787"/>
                  <a:pt x="1076" y="673"/>
                </a:cubicBezTo>
                <a:cubicBezTo>
                  <a:pt x="456" y="559"/>
                  <a:pt x="224" y="140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3" name="Freeform 70"/>
          <p:cNvSpPr>
            <a:spLocks/>
          </p:cNvSpPr>
          <p:nvPr/>
        </p:nvSpPr>
        <p:spPr bwMode="gray">
          <a:xfrm>
            <a:off x="6019800" y="4702175"/>
            <a:ext cx="1276350" cy="1774825"/>
          </a:xfrm>
          <a:custGeom>
            <a:avLst/>
            <a:gdLst>
              <a:gd name="T0" fmla="*/ 804 w 804"/>
              <a:gd name="T1" fmla="*/ 0 h 1118"/>
              <a:gd name="T2" fmla="*/ 491 w 804"/>
              <a:gd name="T3" fmla="*/ 754 h 1118"/>
              <a:gd name="T4" fmla="*/ 0 w 804"/>
              <a:gd name="T5" fmla="*/ 1118 h 1118"/>
              <a:gd name="T6" fmla="*/ 0 60000 65536"/>
              <a:gd name="T7" fmla="*/ 0 60000 65536"/>
              <a:gd name="T8" fmla="*/ 0 60000 65536"/>
              <a:gd name="T9" fmla="*/ 0 w 804"/>
              <a:gd name="T10" fmla="*/ 0 h 1118"/>
              <a:gd name="T11" fmla="*/ 804 w 804"/>
              <a:gd name="T12" fmla="*/ 1118 h 11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4" h="1118">
                <a:moveTo>
                  <a:pt x="804" y="0"/>
                </a:moveTo>
                <a:cubicBezTo>
                  <a:pt x="753" y="126"/>
                  <a:pt x="625" y="568"/>
                  <a:pt x="491" y="754"/>
                </a:cubicBezTo>
                <a:cubicBezTo>
                  <a:pt x="357" y="940"/>
                  <a:pt x="102" y="1042"/>
                  <a:pt x="0" y="1118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4" name="Freeform 71"/>
          <p:cNvSpPr>
            <a:spLocks/>
          </p:cNvSpPr>
          <p:nvPr/>
        </p:nvSpPr>
        <p:spPr bwMode="gray">
          <a:xfrm>
            <a:off x="6096000" y="5280025"/>
            <a:ext cx="1358900" cy="1196975"/>
          </a:xfrm>
          <a:custGeom>
            <a:avLst/>
            <a:gdLst>
              <a:gd name="T0" fmla="*/ 856 w 856"/>
              <a:gd name="T1" fmla="*/ 0 h 754"/>
              <a:gd name="T2" fmla="*/ 483 w 856"/>
              <a:gd name="T3" fmla="*/ 424 h 754"/>
              <a:gd name="T4" fmla="*/ 0 w 856"/>
              <a:gd name="T5" fmla="*/ 754 h 754"/>
              <a:gd name="T6" fmla="*/ 0 60000 65536"/>
              <a:gd name="T7" fmla="*/ 0 60000 65536"/>
              <a:gd name="T8" fmla="*/ 0 60000 65536"/>
              <a:gd name="T9" fmla="*/ 0 w 856"/>
              <a:gd name="T10" fmla="*/ 0 h 754"/>
              <a:gd name="T11" fmla="*/ 856 w 856"/>
              <a:gd name="T12" fmla="*/ 754 h 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6" h="754">
                <a:moveTo>
                  <a:pt x="856" y="0"/>
                </a:moveTo>
                <a:cubicBezTo>
                  <a:pt x="794" y="71"/>
                  <a:pt x="626" y="298"/>
                  <a:pt x="483" y="424"/>
                </a:cubicBezTo>
                <a:cubicBezTo>
                  <a:pt x="340" y="550"/>
                  <a:pt x="101" y="685"/>
                  <a:pt x="0" y="75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5" name="Freeform 72"/>
          <p:cNvSpPr>
            <a:spLocks/>
          </p:cNvSpPr>
          <p:nvPr/>
        </p:nvSpPr>
        <p:spPr bwMode="gray">
          <a:xfrm>
            <a:off x="5943600" y="5791200"/>
            <a:ext cx="1411288" cy="682625"/>
          </a:xfrm>
          <a:custGeom>
            <a:avLst/>
            <a:gdLst>
              <a:gd name="T0" fmla="*/ 889 w 889"/>
              <a:gd name="T1" fmla="*/ 0 h 430"/>
              <a:gd name="T2" fmla="*/ 533 w 889"/>
              <a:gd name="T3" fmla="*/ 254 h 430"/>
              <a:gd name="T4" fmla="*/ 0 w 889"/>
              <a:gd name="T5" fmla="*/ 430 h 430"/>
              <a:gd name="T6" fmla="*/ 0 60000 65536"/>
              <a:gd name="T7" fmla="*/ 0 60000 65536"/>
              <a:gd name="T8" fmla="*/ 0 60000 65536"/>
              <a:gd name="T9" fmla="*/ 0 w 889"/>
              <a:gd name="T10" fmla="*/ 0 h 430"/>
              <a:gd name="T11" fmla="*/ 889 w 889"/>
              <a:gd name="T12" fmla="*/ 430 h 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" h="430">
                <a:moveTo>
                  <a:pt x="889" y="0"/>
                </a:moveTo>
                <a:cubicBezTo>
                  <a:pt x="830" y="42"/>
                  <a:pt x="681" y="182"/>
                  <a:pt x="533" y="254"/>
                </a:cubicBezTo>
                <a:cubicBezTo>
                  <a:pt x="385" y="326"/>
                  <a:pt x="111" y="393"/>
                  <a:pt x="0" y="43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6" name="Freeform 73"/>
          <p:cNvSpPr>
            <a:spLocks/>
          </p:cNvSpPr>
          <p:nvPr/>
        </p:nvSpPr>
        <p:spPr bwMode="gray">
          <a:xfrm>
            <a:off x="2057400" y="3957638"/>
            <a:ext cx="2724150" cy="2300287"/>
          </a:xfrm>
          <a:custGeom>
            <a:avLst/>
            <a:gdLst>
              <a:gd name="T0" fmla="*/ 1703 w 1716"/>
              <a:gd name="T1" fmla="*/ 0 h 1449"/>
              <a:gd name="T2" fmla="*/ 1432 w 1716"/>
              <a:gd name="T3" fmla="*/ 1296 h 1449"/>
              <a:gd name="T4" fmla="*/ 0 w 1716"/>
              <a:gd name="T5" fmla="*/ 915 h 1449"/>
              <a:gd name="T6" fmla="*/ 0 60000 65536"/>
              <a:gd name="T7" fmla="*/ 0 60000 65536"/>
              <a:gd name="T8" fmla="*/ 0 60000 65536"/>
              <a:gd name="T9" fmla="*/ 0 w 1716"/>
              <a:gd name="T10" fmla="*/ 0 h 1449"/>
              <a:gd name="T11" fmla="*/ 1716 w 1716"/>
              <a:gd name="T12" fmla="*/ 1449 h 1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6" h="1449">
                <a:moveTo>
                  <a:pt x="1703" y="0"/>
                </a:moveTo>
                <a:cubicBezTo>
                  <a:pt x="1658" y="215"/>
                  <a:pt x="1716" y="1143"/>
                  <a:pt x="1432" y="1296"/>
                </a:cubicBezTo>
                <a:cubicBezTo>
                  <a:pt x="1148" y="1449"/>
                  <a:pt x="298" y="994"/>
                  <a:pt x="0" y="915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7" name="Freeform 74"/>
          <p:cNvSpPr>
            <a:spLocks/>
          </p:cNvSpPr>
          <p:nvPr/>
        </p:nvSpPr>
        <p:spPr bwMode="gray">
          <a:xfrm>
            <a:off x="2057400" y="4630738"/>
            <a:ext cx="1828800" cy="223837"/>
          </a:xfrm>
          <a:custGeom>
            <a:avLst/>
            <a:gdLst>
              <a:gd name="T0" fmla="*/ 1152 w 1152"/>
              <a:gd name="T1" fmla="*/ 0 h 141"/>
              <a:gd name="T2" fmla="*/ 0 w 1152"/>
              <a:gd name="T3" fmla="*/ 141 h 141"/>
              <a:gd name="T4" fmla="*/ 0 60000 65536"/>
              <a:gd name="T5" fmla="*/ 0 60000 65536"/>
              <a:gd name="T6" fmla="*/ 0 w 1152"/>
              <a:gd name="T7" fmla="*/ 0 h 141"/>
              <a:gd name="T8" fmla="*/ 1152 w 1152"/>
              <a:gd name="T9" fmla="*/ 141 h 1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2" h="141">
                <a:moveTo>
                  <a:pt x="1152" y="0"/>
                </a:moveTo>
                <a:cubicBezTo>
                  <a:pt x="960" y="22"/>
                  <a:pt x="240" y="112"/>
                  <a:pt x="0" y="141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8" name="Freeform 75"/>
          <p:cNvSpPr>
            <a:spLocks/>
          </p:cNvSpPr>
          <p:nvPr/>
        </p:nvSpPr>
        <p:spPr bwMode="gray">
          <a:xfrm>
            <a:off x="2057400" y="5146675"/>
            <a:ext cx="1816100" cy="142875"/>
          </a:xfrm>
          <a:custGeom>
            <a:avLst/>
            <a:gdLst>
              <a:gd name="T0" fmla="*/ 1144 w 1144"/>
              <a:gd name="T1" fmla="*/ 90 h 90"/>
              <a:gd name="T2" fmla="*/ 0 w 1144"/>
              <a:gd name="T3" fmla="*/ 0 h 90"/>
              <a:gd name="T4" fmla="*/ 0 60000 65536"/>
              <a:gd name="T5" fmla="*/ 0 60000 65536"/>
              <a:gd name="T6" fmla="*/ 0 w 1144"/>
              <a:gd name="T7" fmla="*/ 0 h 90"/>
              <a:gd name="T8" fmla="*/ 1144 w 1144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4" h="90">
                <a:moveTo>
                  <a:pt x="1144" y="90"/>
                </a:moveTo>
                <a:cubicBezTo>
                  <a:pt x="953" y="75"/>
                  <a:pt x="238" y="19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9" name="Freeform 76"/>
          <p:cNvSpPr>
            <a:spLocks/>
          </p:cNvSpPr>
          <p:nvPr/>
        </p:nvSpPr>
        <p:spPr bwMode="gray">
          <a:xfrm>
            <a:off x="2057400" y="5299075"/>
            <a:ext cx="1801813" cy="285750"/>
          </a:xfrm>
          <a:custGeom>
            <a:avLst/>
            <a:gdLst>
              <a:gd name="T0" fmla="*/ 1135 w 1135"/>
              <a:gd name="T1" fmla="*/ 180 h 180"/>
              <a:gd name="T2" fmla="*/ 0 w 1135"/>
              <a:gd name="T3" fmla="*/ 0 h 180"/>
              <a:gd name="T4" fmla="*/ 0 60000 65536"/>
              <a:gd name="T5" fmla="*/ 0 60000 65536"/>
              <a:gd name="T6" fmla="*/ 0 w 1135"/>
              <a:gd name="T7" fmla="*/ 0 h 180"/>
              <a:gd name="T8" fmla="*/ 1135 w 1135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35" h="180">
                <a:moveTo>
                  <a:pt x="1135" y="180"/>
                </a:moveTo>
                <a:cubicBezTo>
                  <a:pt x="946" y="149"/>
                  <a:pt x="236" y="38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70" name="Freeform 77"/>
          <p:cNvSpPr>
            <a:spLocks/>
          </p:cNvSpPr>
          <p:nvPr/>
        </p:nvSpPr>
        <p:spPr bwMode="gray">
          <a:xfrm>
            <a:off x="5118100" y="2922588"/>
            <a:ext cx="1484313" cy="2043112"/>
          </a:xfrm>
          <a:custGeom>
            <a:avLst/>
            <a:gdLst>
              <a:gd name="T0" fmla="*/ 935 w 935"/>
              <a:gd name="T1" fmla="*/ 0 h 1287"/>
              <a:gd name="T2" fmla="*/ 622 w 935"/>
              <a:gd name="T3" fmla="*/ 1076 h 1287"/>
              <a:gd name="T4" fmla="*/ 0 w 935"/>
              <a:gd name="T5" fmla="*/ 1265 h 1287"/>
              <a:gd name="T6" fmla="*/ 0 60000 65536"/>
              <a:gd name="T7" fmla="*/ 0 60000 65536"/>
              <a:gd name="T8" fmla="*/ 0 60000 65536"/>
              <a:gd name="T9" fmla="*/ 0 w 935"/>
              <a:gd name="T10" fmla="*/ 0 h 1287"/>
              <a:gd name="T11" fmla="*/ 935 w 935"/>
              <a:gd name="T12" fmla="*/ 1287 h 1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1287">
                <a:moveTo>
                  <a:pt x="935" y="0"/>
                </a:moveTo>
                <a:cubicBezTo>
                  <a:pt x="883" y="179"/>
                  <a:pt x="778" y="865"/>
                  <a:pt x="622" y="1076"/>
                </a:cubicBezTo>
                <a:cubicBezTo>
                  <a:pt x="466" y="1287"/>
                  <a:pt x="130" y="1226"/>
                  <a:pt x="0" y="1265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71" name="Freeform 78"/>
          <p:cNvSpPr>
            <a:spLocks/>
          </p:cNvSpPr>
          <p:nvPr/>
        </p:nvSpPr>
        <p:spPr bwMode="gray">
          <a:xfrm>
            <a:off x="6132513" y="3190875"/>
            <a:ext cx="1330325" cy="1371600"/>
          </a:xfrm>
          <a:custGeom>
            <a:avLst/>
            <a:gdLst>
              <a:gd name="T0" fmla="*/ 838 w 838"/>
              <a:gd name="T1" fmla="*/ 0 h 864"/>
              <a:gd name="T2" fmla="*/ 271 w 838"/>
              <a:gd name="T3" fmla="*/ 441 h 864"/>
              <a:gd name="T4" fmla="*/ 0 w 838"/>
              <a:gd name="T5" fmla="*/ 864 h 864"/>
              <a:gd name="T6" fmla="*/ 0 60000 65536"/>
              <a:gd name="T7" fmla="*/ 0 60000 65536"/>
              <a:gd name="T8" fmla="*/ 0 60000 65536"/>
              <a:gd name="T9" fmla="*/ 0 w 838"/>
              <a:gd name="T10" fmla="*/ 0 h 864"/>
              <a:gd name="T11" fmla="*/ 838 w 83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864">
                <a:moveTo>
                  <a:pt x="838" y="0"/>
                </a:moveTo>
                <a:cubicBezTo>
                  <a:pt x="743" y="74"/>
                  <a:pt x="411" y="297"/>
                  <a:pt x="271" y="441"/>
                </a:cubicBezTo>
                <a:cubicBezTo>
                  <a:pt x="131" y="585"/>
                  <a:pt x="57" y="776"/>
                  <a:pt x="0" y="86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72" name="Rectangle 79"/>
          <p:cNvSpPr>
            <a:spLocks noChangeArrowheads="1"/>
          </p:cNvSpPr>
          <p:nvPr/>
        </p:nvSpPr>
        <p:spPr bwMode="auto">
          <a:xfrm>
            <a:off x="1238250" y="5583238"/>
            <a:ext cx="76517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Insider</a:t>
            </a:r>
          </a:p>
        </p:txBody>
      </p:sp>
    </p:spTree>
    <p:extLst>
      <p:ext uri="{BB962C8B-B14F-4D97-AF65-F5344CB8AC3E}">
        <p14:creationId xmlns:p14="http://schemas.microsoft.com/office/powerpoint/2010/main" val="9469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Security Misconfiguration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Verify your system’s configuration management</a:t>
            </a:r>
          </a:p>
          <a:p>
            <a:pPr lvl="1"/>
            <a:r>
              <a:rPr lang="en-US" sz="1800" dirty="0" smtClean="0"/>
              <a:t>Secure configuration “hardening” guideline</a:t>
            </a:r>
          </a:p>
          <a:p>
            <a:pPr lvl="2"/>
            <a:r>
              <a:rPr lang="en-US" sz="1600" dirty="0" smtClean="0"/>
              <a:t>Automation is REALLY USEFUL here</a:t>
            </a:r>
          </a:p>
          <a:p>
            <a:pPr lvl="1"/>
            <a:r>
              <a:rPr lang="en-US" sz="1800" dirty="0" smtClean="0"/>
              <a:t>Must cover entire platform and application</a:t>
            </a:r>
          </a:p>
          <a:p>
            <a:pPr lvl="1"/>
            <a:r>
              <a:rPr lang="en-US" sz="1800" u="sng" dirty="0" smtClean="0"/>
              <a:t>Keep up with patches</a:t>
            </a:r>
            <a:r>
              <a:rPr lang="en-US" sz="1800" dirty="0" smtClean="0"/>
              <a:t> for ALL components</a:t>
            </a:r>
          </a:p>
          <a:p>
            <a:pPr lvl="2"/>
            <a:r>
              <a:rPr lang="en-US" sz="1600" dirty="0" smtClean="0"/>
              <a:t>This includes software libraries, not just OS and Server applications</a:t>
            </a:r>
          </a:p>
          <a:p>
            <a:pPr lvl="1"/>
            <a:r>
              <a:rPr lang="en-US" sz="1800" dirty="0" smtClean="0"/>
              <a:t>Analyze security effects of changes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Can you “dump” the application configuration</a:t>
            </a:r>
          </a:p>
          <a:p>
            <a:pPr lvl="1"/>
            <a:r>
              <a:rPr lang="en-US" sz="1800" dirty="0" smtClean="0"/>
              <a:t>Build reporting into your process</a:t>
            </a:r>
          </a:p>
          <a:p>
            <a:pPr lvl="1"/>
            <a:r>
              <a:rPr lang="en-US" sz="1800" dirty="0" smtClean="0"/>
              <a:t>If you can’t verify it, it isn’t secure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Verify the implementation</a:t>
            </a:r>
          </a:p>
          <a:p>
            <a:pPr lvl="1"/>
            <a:r>
              <a:rPr lang="en-US" sz="1800" dirty="0" smtClean="0"/>
              <a:t>Scanning finds generic configuration and missing patch problems</a:t>
            </a:r>
          </a:p>
        </p:txBody>
      </p:sp>
    </p:spTree>
    <p:extLst>
      <p:ext uri="{BB962C8B-B14F-4D97-AF65-F5344CB8AC3E}">
        <p14:creationId xmlns:p14="http://schemas.microsoft.com/office/powerpoint/2010/main" val="580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6400800" cy="715962"/>
          </a:xfrm>
        </p:spPr>
        <p:txBody>
          <a:bodyPr/>
          <a:lstStyle/>
          <a:p>
            <a:pPr algn="r"/>
            <a:r>
              <a:rPr lang="en-US" dirty="0" smtClean="0"/>
              <a:t>A6 – </a:t>
            </a:r>
            <a:r>
              <a:rPr lang="en-US" dirty="0"/>
              <a:t>Sensitive Data </a:t>
            </a:r>
            <a:r>
              <a:rPr lang="en-US" dirty="0" smtClean="0"/>
              <a:t>Exposure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6784860"/>
              </p:ext>
            </p:extLst>
          </p:nvPr>
        </p:nvGraphicFramePr>
        <p:xfrm>
          <a:off x="381000" y="15240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154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Insecure Cryptographic Storage Illustrated</a:t>
            </a:r>
          </a:p>
        </p:txBody>
      </p:sp>
      <p:pic>
        <p:nvPicPr>
          <p:cNvPr id="200707" name="Picture 3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85800" y="3836988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2209800"/>
            <a:ext cx="1455738" cy="1412875"/>
            <a:chOff x="4336" y="1870"/>
            <a:chExt cx="917" cy="890"/>
          </a:xfrm>
        </p:grpSpPr>
        <p:sp>
          <p:nvSpPr>
            <p:cNvPr id="25619" name="Rectangle 5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25625" name="Rectangle 11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200718" name="Picture 14" descr="businesswo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002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743200" y="19842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gray">
          <a:xfrm>
            <a:off x="3276600" y="1828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Victim enters credit card number in form</a:t>
            </a:r>
          </a:p>
        </p:txBody>
      </p:sp>
      <p:sp>
        <p:nvSpPr>
          <p:cNvPr id="30728" name="Oval 17"/>
          <p:cNvSpPr>
            <a:spLocks noChangeArrowheads="1"/>
          </p:cNvSpPr>
          <p:nvPr/>
        </p:nvSpPr>
        <p:spPr bwMode="auto">
          <a:xfrm>
            <a:off x="8382000" y="42702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0729" name="Rectangle 18"/>
          <p:cNvSpPr>
            <a:spLocks noChangeArrowheads="1"/>
          </p:cNvSpPr>
          <p:nvPr/>
        </p:nvSpPr>
        <p:spPr bwMode="gray">
          <a:xfrm>
            <a:off x="5562600" y="43434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Error handler logs CC details because merchant gateway is unavailable</a:t>
            </a:r>
          </a:p>
        </p:txBody>
      </p:sp>
      <p:sp>
        <p:nvSpPr>
          <p:cNvPr id="30730" name="Oval 19"/>
          <p:cNvSpPr>
            <a:spLocks noChangeArrowheads="1"/>
          </p:cNvSpPr>
          <p:nvPr/>
        </p:nvSpPr>
        <p:spPr bwMode="auto">
          <a:xfrm>
            <a:off x="1981200" y="39654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0731" name="Rectangle 20"/>
          <p:cNvSpPr>
            <a:spLocks noChangeArrowheads="1"/>
          </p:cNvSpPr>
          <p:nvPr/>
        </p:nvSpPr>
        <p:spPr bwMode="gray">
          <a:xfrm>
            <a:off x="2438400" y="39624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Malicious insider steals 4 million credit card numbers</a:t>
            </a:r>
          </a:p>
        </p:txBody>
      </p:sp>
      <p:sp>
        <p:nvSpPr>
          <p:cNvPr id="30732" name="Freeform 21"/>
          <p:cNvSpPr>
            <a:spLocks/>
          </p:cNvSpPr>
          <p:nvPr/>
        </p:nvSpPr>
        <p:spPr bwMode="auto">
          <a:xfrm rot="-263347">
            <a:off x="2590800" y="2468762"/>
            <a:ext cx="3508375" cy="369332"/>
          </a:xfrm>
          <a:custGeom>
            <a:avLst/>
            <a:gdLst>
              <a:gd name="T0" fmla="*/ 0 w 2210"/>
              <a:gd name="T1" fmla="*/ 2147483647 h 131"/>
              <a:gd name="T2" fmla="*/ 2147483647 w 2210"/>
              <a:gd name="T3" fmla="*/ 2147483647 h 131"/>
              <a:gd name="T4" fmla="*/ 2147483647 w 2210"/>
              <a:gd name="T5" fmla="*/ 2147483647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0733" name="AutoShape 22"/>
          <p:cNvSpPr>
            <a:spLocks noChangeArrowheads="1"/>
          </p:cNvSpPr>
          <p:nvPr/>
        </p:nvSpPr>
        <p:spPr bwMode="auto">
          <a:xfrm>
            <a:off x="6629400" y="3802737"/>
            <a:ext cx="1558925" cy="462201"/>
          </a:xfrm>
          <a:prstGeom prst="flowChartMultidocumen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Log files</a:t>
            </a:r>
          </a:p>
        </p:txBody>
      </p:sp>
      <p:sp>
        <p:nvSpPr>
          <p:cNvPr id="25614" name="Line 23"/>
          <p:cNvSpPr>
            <a:spLocks noChangeShapeType="1"/>
          </p:cNvSpPr>
          <p:nvPr/>
        </p:nvSpPr>
        <p:spPr bwMode="auto">
          <a:xfrm>
            <a:off x="7391400" y="3581400"/>
            <a:ext cx="0" cy="2762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sz="1050" b="1"/>
          </a:p>
        </p:txBody>
      </p:sp>
      <p:sp>
        <p:nvSpPr>
          <p:cNvPr id="30735" name="Oval 24"/>
          <p:cNvSpPr>
            <a:spLocks noChangeArrowheads="1"/>
          </p:cNvSpPr>
          <p:nvPr/>
        </p:nvSpPr>
        <p:spPr bwMode="auto">
          <a:xfrm>
            <a:off x="5181600" y="5337056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0736" name="Rectangle 25"/>
          <p:cNvSpPr>
            <a:spLocks noChangeArrowheads="1"/>
          </p:cNvSpPr>
          <p:nvPr/>
        </p:nvSpPr>
        <p:spPr bwMode="gray">
          <a:xfrm>
            <a:off x="2362200" y="54102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Logs are accessible to all members of IT staff for debugging purposes</a:t>
            </a:r>
          </a:p>
        </p:txBody>
      </p:sp>
      <p:sp>
        <p:nvSpPr>
          <p:cNvPr id="30737" name="Freeform 26"/>
          <p:cNvSpPr>
            <a:spLocks/>
          </p:cNvSpPr>
          <p:nvPr/>
        </p:nvSpPr>
        <p:spPr bwMode="auto">
          <a:xfrm>
            <a:off x="5795963" y="5181600"/>
            <a:ext cx="1531937" cy="369332"/>
          </a:xfrm>
          <a:custGeom>
            <a:avLst/>
            <a:gdLst>
              <a:gd name="T0" fmla="*/ 2147483647 w 965"/>
              <a:gd name="T1" fmla="*/ 0 h 552"/>
              <a:gd name="T2" fmla="*/ 2147483647 w 965"/>
              <a:gd name="T3" fmla="*/ 2147483647 h 552"/>
              <a:gd name="T4" fmla="*/ 0 w 965"/>
              <a:gd name="T5" fmla="*/ 2147483647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0738" name="Freeform 27"/>
          <p:cNvSpPr>
            <a:spLocks/>
          </p:cNvSpPr>
          <p:nvPr/>
        </p:nvSpPr>
        <p:spPr bwMode="auto">
          <a:xfrm rot="5400000">
            <a:off x="1948934" y="5301734"/>
            <a:ext cx="609600" cy="369332"/>
          </a:xfrm>
          <a:custGeom>
            <a:avLst/>
            <a:gdLst>
              <a:gd name="T0" fmla="*/ 2147483647 w 965"/>
              <a:gd name="T1" fmla="*/ 0 h 552"/>
              <a:gd name="T2" fmla="*/ 2147483647 w 965"/>
              <a:gd name="T3" fmla="*/ 2147483647 h 552"/>
              <a:gd name="T4" fmla="*/ 0 w 965"/>
              <a:gd name="T5" fmla="*/ 2147483647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61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Avoiding Insecure Cryptographic Storage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Verify your architecture</a:t>
            </a:r>
          </a:p>
          <a:p>
            <a:pPr lvl="1"/>
            <a:r>
              <a:rPr lang="en-US" sz="1400" dirty="0" smtClean="0"/>
              <a:t>Identify all sensitive data</a:t>
            </a:r>
          </a:p>
          <a:p>
            <a:pPr lvl="1"/>
            <a:r>
              <a:rPr lang="en-US" sz="1400" dirty="0" smtClean="0"/>
              <a:t>Identify all the places that data is stored</a:t>
            </a:r>
          </a:p>
          <a:p>
            <a:pPr lvl="1"/>
            <a:r>
              <a:rPr lang="en-US" sz="1400" dirty="0" smtClean="0"/>
              <a:t>Ensure threat model accounts for possible attacks</a:t>
            </a:r>
          </a:p>
          <a:p>
            <a:pPr lvl="1"/>
            <a:r>
              <a:rPr lang="en-US" sz="1400" dirty="0" smtClean="0"/>
              <a:t>Use encryption to counter the threats, don’t just ‘encrypt’ the data</a:t>
            </a:r>
          </a:p>
          <a:p>
            <a:pPr lvl="3"/>
            <a:endParaRPr lang="en-US" sz="1100" dirty="0" smtClean="0"/>
          </a:p>
          <a:p>
            <a:pPr eaLnBrk="1" hangingPunct="1"/>
            <a:r>
              <a:rPr lang="en-US" sz="1600" dirty="0" smtClean="0"/>
              <a:t>Protect with appropriate mechanisms</a:t>
            </a:r>
          </a:p>
          <a:p>
            <a:pPr lvl="1" eaLnBrk="1" hangingPunct="1"/>
            <a:r>
              <a:rPr lang="en-US" sz="1400" dirty="0" smtClean="0"/>
              <a:t>File encryption, database encryption, data element encryption</a:t>
            </a:r>
          </a:p>
          <a:p>
            <a:pPr lvl="3" eaLnBrk="1" hangingPunct="1"/>
            <a:endParaRPr lang="en-US" sz="1100" dirty="0" smtClean="0"/>
          </a:p>
          <a:p>
            <a:pPr eaLnBrk="1" hangingPunct="1"/>
            <a:r>
              <a:rPr lang="en-US" sz="1600" dirty="0" smtClean="0"/>
              <a:t>Use the mechanisms correctly</a:t>
            </a:r>
          </a:p>
          <a:p>
            <a:pPr lvl="1" eaLnBrk="1" hangingPunct="1"/>
            <a:r>
              <a:rPr lang="en-US" sz="1400" dirty="0" smtClean="0"/>
              <a:t>Use standard strong algorithms</a:t>
            </a:r>
          </a:p>
          <a:p>
            <a:pPr lvl="1" eaLnBrk="1" hangingPunct="1"/>
            <a:r>
              <a:rPr lang="en-US" sz="1400" dirty="0" smtClean="0"/>
              <a:t>Generate, distribute, and protect keys properly</a:t>
            </a:r>
          </a:p>
          <a:p>
            <a:pPr lvl="1" eaLnBrk="1" hangingPunct="1"/>
            <a:r>
              <a:rPr lang="en-US" sz="1400" dirty="0" smtClean="0"/>
              <a:t>Be prepared for key change</a:t>
            </a:r>
          </a:p>
          <a:p>
            <a:pPr lvl="3"/>
            <a:endParaRPr lang="en-US" sz="1100" dirty="0" smtClean="0"/>
          </a:p>
          <a:p>
            <a:r>
              <a:rPr lang="en-US" sz="1600" dirty="0" smtClean="0"/>
              <a:t>Verify the implementation</a:t>
            </a:r>
          </a:p>
          <a:p>
            <a:pPr lvl="1"/>
            <a:r>
              <a:rPr lang="en-US" sz="1400" dirty="0" smtClean="0"/>
              <a:t>A standard strong algorithm is used, and it’s the proper algorithm for this situation</a:t>
            </a:r>
          </a:p>
          <a:p>
            <a:pPr lvl="1"/>
            <a:r>
              <a:rPr lang="en-US" sz="1400" dirty="0" smtClean="0"/>
              <a:t>All keys, certificates, and passwords are properly stored and protected</a:t>
            </a:r>
          </a:p>
          <a:p>
            <a:pPr lvl="1"/>
            <a:r>
              <a:rPr lang="en-US" sz="1400" dirty="0" smtClean="0"/>
              <a:t>Safe key distribution and an effective plan for key change are in place </a:t>
            </a:r>
          </a:p>
          <a:p>
            <a:pPr lvl="1"/>
            <a:r>
              <a:rPr lang="en-US" sz="1400" dirty="0" smtClean="0"/>
              <a:t>Analyze encryption code for common flaws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9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15"/>
          <p:cNvSpPr>
            <a:spLocks noChangeShapeType="1"/>
          </p:cNvSpPr>
          <p:nvPr/>
        </p:nvSpPr>
        <p:spPr bwMode="auto">
          <a:xfrm flipV="1">
            <a:off x="971550" y="3933825"/>
            <a:ext cx="6121400" cy="476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19" name="Line 56"/>
          <p:cNvSpPr>
            <a:spLocks noChangeShapeType="1"/>
          </p:cNvSpPr>
          <p:nvPr/>
        </p:nvSpPr>
        <p:spPr bwMode="auto">
          <a:xfrm flipH="1">
            <a:off x="6588125" y="2276475"/>
            <a:ext cx="0" cy="16192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Insufficient Transport Layer Protection Illustrated</a:t>
            </a:r>
          </a:p>
        </p:txBody>
      </p:sp>
      <p:sp>
        <p:nvSpPr>
          <p:cNvPr id="34821" name="Freeform 9"/>
          <p:cNvSpPr>
            <a:spLocks/>
          </p:cNvSpPr>
          <p:nvPr/>
        </p:nvSpPr>
        <p:spPr bwMode="gray">
          <a:xfrm>
            <a:off x="1050925" y="3108325"/>
            <a:ext cx="1876425" cy="782638"/>
          </a:xfrm>
          <a:custGeom>
            <a:avLst/>
            <a:gdLst>
              <a:gd name="T0" fmla="*/ 2147483647 w 1182"/>
              <a:gd name="T1" fmla="*/ 2147483647 h 493"/>
              <a:gd name="T2" fmla="*/ 2147483647 w 1182"/>
              <a:gd name="T3" fmla="*/ 2147483647 h 493"/>
              <a:gd name="T4" fmla="*/ 2147483647 w 1182"/>
              <a:gd name="T5" fmla="*/ 2147483647 h 493"/>
              <a:gd name="T6" fmla="*/ 2147483647 w 1182"/>
              <a:gd name="T7" fmla="*/ 0 h 493"/>
              <a:gd name="T8" fmla="*/ 0 60000 65536"/>
              <a:gd name="T9" fmla="*/ 0 60000 65536"/>
              <a:gd name="T10" fmla="*/ 0 60000 65536"/>
              <a:gd name="T11" fmla="*/ 0 60000 65536"/>
              <a:gd name="T12" fmla="*/ 0 w 1182"/>
              <a:gd name="T13" fmla="*/ 0 h 493"/>
              <a:gd name="T14" fmla="*/ 1182 w 1182"/>
              <a:gd name="T15" fmla="*/ 493 h 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2" h="493">
                <a:moveTo>
                  <a:pt x="1076" y="64"/>
                </a:moveTo>
                <a:cubicBezTo>
                  <a:pt x="1068" y="126"/>
                  <a:pt x="1182" y="381"/>
                  <a:pt x="1030" y="437"/>
                </a:cubicBezTo>
                <a:cubicBezTo>
                  <a:pt x="878" y="493"/>
                  <a:pt x="326" y="474"/>
                  <a:pt x="163" y="401"/>
                </a:cubicBezTo>
                <a:cubicBezTo>
                  <a:pt x="0" y="328"/>
                  <a:pt x="76" y="84"/>
                  <a:pt x="53" y="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1009650" y="3135313"/>
            <a:ext cx="1588" cy="855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3" name="Line 17"/>
          <p:cNvSpPr>
            <a:spLocks noChangeShapeType="1"/>
          </p:cNvSpPr>
          <p:nvPr/>
        </p:nvSpPr>
        <p:spPr bwMode="auto">
          <a:xfrm>
            <a:off x="2987675" y="3284538"/>
            <a:ext cx="0" cy="649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4" name="Line 33"/>
          <p:cNvSpPr>
            <a:spLocks noChangeShapeType="1"/>
          </p:cNvSpPr>
          <p:nvPr/>
        </p:nvSpPr>
        <p:spPr bwMode="auto">
          <a:xfrm flipH="1">
            <a:off x="5099050" y="3105150"/>
            <a:ext cx="6350" cy="8699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5" name="Rectangle 34"/>
          <p:cNvSpPr>
            <a:spLocks noChangeArrowheads="1"/>
          </p:cNvSpPr>
          <p:nvPr/>
        </p:nvSpPr>
        <p:spPr bwMode="ltGray">
          <a:xfrm>
            <a:off x="2252663" y="293370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Custom Code</a:t>
            </a:r>
          </a:p>
        </p:txBody>
      </p:sp>
      <p:sp>
        <p:nvSpPr>
          <p:cNvPr id="34826" name="Freeform 48"/>
          <p:cNvSpPr>
            <a:spLocks/>
          </p:cNvSpPr>
          <p:nvPr/>
        </p:nvSpPr>
        <p:spPr bwMode="gray">
          <a:xfrm>
            <a:off x="3028950" y="3213100"/>
            <a:ext cx="1995488" cy="660400"/>
          </a:xfrm>
          <a:custGeom>
            <a:avLst/>
            <a:gdLst>
              <a:gd name="T0" fmla="*/ 2147483647 w 1257"/>
              <a:gd name="T1" fmla="*/ 0 h 416"/>
              <a:gd name="T2" fmla="*/ 2147483647 w 1257"/>
              <a:gd name="T3" fmla="*/ 2147483647 h 416"/>
              <a:gd name="T4" fmla="*/ 2147483647 w 1257"/>
              <a:gd name="T5" fmla="*/ 2147483647 h 416"/>
              <a:gd name="T6" fmla="*/ 2147483647 w 1257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1257"/>
              <a:gd name="T13" fmla="*/ 0 h 416"/>
              <a:gd name="T14" fmla="*/ 1257 w 1257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7" h="416">
                <a:moveTo>
                  <a:pt x="1194" y="0"/>
                </a:moveTo>
                <a:cubicBezTo>
                  <a:pt x="1176" y="60"/>
                  <a:pt x="1257" y="302"/>
                  <a:pt x="1087" y="359"/>
                </a:cubicBezTo>
                <a:cubicBezTo>
                  <a:pt x="917" y="416"/>
                  <a:pt x="344" y="395"/>
                  <a:pt x="172" y="341"/>
                </a:cubicBezTo>
                <a:cubicBezTo>
                  <a:pt x="0" y="287"/>
                  <a:pt x="80" y="100"/>
                  <a:pt x="56" y="37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7" name="Freeform 50"/>
          <p:cNvSpPr>
            <a:spLocks/>
          </p:cNvSpPr>
          <p:nvPr/>
        </p:nvSpPr>
        <p:spPr bwMode="gray">
          <a:xfrm>
            <a:off x="4572000" y="3763963"/>
            <a:ext cx="2560638" cy="47625"/>
          </a:xfrm>
          <a:custGeom>
            <a:avLst/>
            <a:gdLst>
              <a:gd name="T0" fmla="*/ 2147483647 w 1613"/>
              <a:gd name="T1" fmla="*/ 0 h 30"/>
              <a:gd name="T2" fmla="*/ 0 w 1613"/>
              <a:gd name="T3" fmla="*/ 2147483647 h 30"/>
              <a:gd name="T4" fmla="*/ 0 60000 65536"/>
              <a:gd name="T5" fmla="*/ 0 60000 65536"/>
              <a:gd name="T6" fmla="*/ 0 w 1613"/>
              <a:gd name="T7" fmla="*/ 0 h 30"/>
              <a:gd name="T8" fmla="*/ 1613 w 1613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13" h="30">
                <a:moveTo>
                  <a:pt x="1613" y="0"/>
                </a:moveTo>
                <a:cubicBezTo>
                  <a:pt x="1344" y="6"/>
                  <a:pt x="336" y="24"/>
                  <a:pt x="0" y="30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pic>
        <p:nvPicPr>
          <p:cNvPr id="213044" name="Picture 52" descr="computerus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67575" y="3286125"/>
            <a:ext cx="838200" cy="868363"/>
          </a:xfrm>
          <a:prstGeom prst="rect">
            <a:avLst/>
          </a:prstGeom>
          <a:solidFill>
            <a:schemeClr val="tx2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29" name="Rectangle 53"/>
          <p:cNvSpPr>
            <a:spLocks noChangeArrowheads="1"/>
          </p:cNvSpPr>
          <p:nvPr/>
        </p:nvSpPr>
        <p:spPr bwMode="gray">
          <a:xfrm>
            <a:off x="7196138" y="4297363"/>
            <a:ext cx="1249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D4D4D"/>
                </a:solidFill>
              </a:rPr>
              <a:t>Employees</a:t>
            </a:r>
          </a:p>
        </p:txBody>
      </p:sp>
      <p:sp>
        <p:nvSpPr>
          <p:cNvPr id="34830" name="Line 55"/>
          <p:cNvSpPr>
            <a:spLocks noChangeShapeType="1"/>
          </p:cNvSpPr>
          <p:nvPr/>
        </p:nvSpPr>
        <p:spPr bwMode="auto">
          <a:xfrm flipH="1">
            <a:off x="6588125" y="2349500"/>
            <a:ext cx="566738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31" name="Freeform 57"/>
          <p:cNvSpPr>
            <a:spLocks/>
          </p:cNvSpPr>
          <p:nvPr/>
        </p:nvSpPr>
        <p:spPr bwMode="gray">
          <a:xfrm>
            <a:off x="4643438" y="1987550"/>
            <a:ext cx="2449512" cy="1887538"/>
          </a:xfrm>
          <a:custGeom>
            <a:avLst/>
            <a:gdLst>
              <a:gd name="T0" fmla="*/ 2147483647 w 1543"/>
              <a:gd name="T1" fmla="*/ 2147483647 h 1189"/>
              <a:gd name="T2" fmla="*/ 2147483647 w 1543"/>
              <a:gd name="T3" fmla="*/ 2147483647 h 1189"/>
              <a:gd name="T4" fmla="*/ 2147483647 w 1543"/>
              <a:gd name="T5" fmla="*/ 2147483647 h 1189"/>
              <a:gd name="T6" fmla="*/ 0 w 1543"/>
              <a:gd name="T7" fmla="*/ 2147483647 h 1189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1189"/>
              <a:gd name="T14" fmla="*/ 1543 w 1543"/>
              <a:gd name="T15" fmla="*/ 1189 h 1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1189">
                <a:moveTo>
                  <a:pt x="1543" y="24"/>
                </a:moveTo>
                <a:cubicBezTo>
                  <a:pt x="1476" y="47"/>
                  <a:pt x="1230" y="0"/>
                  <a:pt x="1140" y="166"/>
                </a:cubicBezTo>
                <a:cubicBezTo>
                  <a:pt x="1050" y="332"/>
                  <a:pt x="1194" y="855"/>
                  <a:pt x="1004" y="1022"/>
                </a:cubicBezTo>
                <a:cubicBezTo>
                  <a:pt x="814" y="1189"/>
                  <a:pt x="209" y="1139"/>
                  <a:pt x="0" y="1170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32" name="Rectangle 61"/>
          <p:cNvSpPr>
            <a:spLocks noChangeArrowheads="1"/>
          </p:cNvSpPr>
          <p:nvPr/>
        </p:nvSpPr>
        <p:spPr bwMode="auto">
          <a:xfrm>
            <a:off x="7019925" y="2492375"/>
            <a:ext cx="1947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D4D4D"/>
                </a:solidFill>
              </a:rPr>
              <a:t>Business Partners</a:t>
            </a:r>
          </a:p>
        </p:txBody>
      </p:sp>
      <p:sp>
        <p:nvSpPr>
          <p:cNvPr id="34833" name="Line 62"/>
          <p:cNvSpPr>
            <a:spLocks noChangeShapeType="1"/>
          </p:cNvSpPr>
          <p:nvPr/>
        </p:nvSpPr>
        <p:spPr bwMode="auto">
          <a:xfrm flipV="1">
            <a:off x="1403350" y="4076700"/>
            <a:ext cx="215900" cy="574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/>
          </a:p>
        </p:txBody>
      </p:sp>
      <p:pic>
        <p:nvPicPr>
          <p:cNvPr id="213061" name="Picture 69" descr="businesswo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463" y="1671638"/>
            <a:ext cx="749300" cy="8953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35" name="Rectangle 70"/>
          <p:cNvSpPr>
            <a:spLocks noChangeArrowheads="1"/>
          </p:cNvSpPr>
          <p:nvPr/>
        </p:nvSpPr>
        <p:spPr bwMode="auto">
          <a:xfrm>
            <a:off x="323850" y="2679700"/>
            <a:ext cx="17556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D"/>
                </a:solidFill>
              </a:rPr>
              <a:t>External Victim</a:t>
            </a:r>
          </a:p>
        </p:txBody>
      </p:sp>
      <p:sp>
        <p:nvSpPr>
          <p:cNvPr id="34836" name="Rectangle 71"/>
          <p:cNvSpPr>
            <a:spLocks noChangeArrowheads="1"/>
          </p:cNvSpPr>
          <p:nvPr/>
        </p:nvSpPr>
        <p:spPr bwMode="ltGray">
          <a:xfrm>
            <a:off x="4195763" y="2924175"/>
            <a:ext cx="1455737" cy="260350"/>
          </a:xfrm>
          <a:prstGeom prst="rect">
            <a:avLst/>
          </a:prstGeom>
          <a:solidFill>
            <a:srgbClr val="3333CC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3333CC"/>
            </a:extrusionClr>
          </a:sp3d>
        </p:spPr>
        <p:txBody>
          <a:bodyPr anchor="ctr">
            <a:flatTx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Backend Systems</a:t>
            </a:r>
          </a:p>
        </p:txBody>
      </p:sp>
      <p:pic>
        <p:nvPicPr>
          <p:cNvPr id="213064" name="Picture 72" descr="TN_hacker"/>
          <p:cNvPicPr>
            <a:picLocks noChangeAspect="1" noChangeArrowheads="1"/>
          </p:cNvPicPr>
          <p:nvPr/>
        </p:nvPicPr>
        <p:blipFill>
          <a:blip r:embed="rId6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69900" y="4652963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38" name="Rectangle 73"/>
          <p:cNvSpPr>
            <a:spLocks noChangeArrowheads="1"/>
          </p:cNvSpPr>
          <p:nvPr/>
        </p:nvSpPr>
        <p:spPr bwMode="auto">
          <a:xfrm>
            <a:off x="395288" y="5992813"/>
            <a:ext cx="196085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D"/>
                </a:solidFill>
              </a:rPr>
              <a:t>External Attacker</a:t>
            </a:r>
          </a:p>
        </p:txBody>
      </p:sp>
      <p:sp>
        <p:nvSpPr>
          <p:cNvPr id="34839" name="Oval 74"/>
          <p:cNvSpPr>
            <a:spLocks noChangeArrowheads="1"/>
          </p:cNvSpPr>
          <p:nvPr/>
        </p:nvSpPr>
        <p:spPr bwMode="auto">
          <a:xfrm>
            <a:off x="1878013" y="4521081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4840" name="Rectangle 75"/>
          <p:cNvSpPr>
            <a:spLocks noChangeArrowheads="1"/>
          </p:cNvSpPr>
          <p:nvPr/>
        </p:nvSpPr>
        <p:spPr bwMode="gray">
          <a:xfrm>
            <a:off x="1763713" y="4953000"/>
            <a:ext cx="1944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External attacker steals credentials and data off network</a:t>
            </a:r>
          </a:p>
        </p:txBody>
      </p:sp>
      <p:sp>
        <p:nvSpPr>
          <p:cNvPr id="34841" name="Line 76"/>
          <p:cNvSpPr>
            <a:spLocks noChangeShapeType="1"/>
          </p:cNvSpPr>
          <p:nvPr/>
        </p:nvSpPr>
        <p:spPr bwMode="auto">
          <a:xfrm flipH="1" flipV="1">
            <a:off x="4716463" y="4076700"/>
            <a:ext cx="21590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/>
          </a:p>
        </p:txBody>
      </p:sp>
      <p:pic>
        <p:nvPicPr>
          <p:cNvPr id="213069" name="Picture 77" descr="TN_hacker"/>
          <p:cNvPicPr>
            <a:picLocks noChangeAspect="1" noChangeArrowheads="1"/>
          </p:cNvPicPr>
          <p:nvPr/>
        </p:nvPicPr>
        <p:blipFill>
          <a:blip r:embed="rId6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787900" y="47244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43" name="Oval 78"/>
          <p:cNvSpPr>
            <a:spLocks noChangeArrowheads="1"/>
          </p:cNvSpPr>
          <p:nvPr/>
        </p:nvSpPr>
        <p:spPr bwMode="auto">
          <a:xfrm>
            <a:off x="6011863" y="4435356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4844" name="Rectangle 79"/>
          <p:cNvSpPr>
            <a:spLocks noChangeArrowheads="1"/>
          </p:cNvSpPr>
          <p:nvPr/>
        </p:nvSpPr>
        <p:spPr bwMode="gray">
          <a:xfrm>
            <a:off x="6156325" y="5014913"/>
            <a:ext cx="223202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Internal attacker steals credentials and data from internal network</a:t>
            </a:r>
          </a:p>
        </p:txBody>
      </p:sp>
      <p:pic>
        <p:nvPicPr>
          <p:cNvPr id="213072" name="Picture 80" descr="computerus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62813" y="1557338"/>
            <a:ext cx="838200" cy="868362"/>
          </a:xfrm>
          <a:prstGeom prst="rect">
            <a:avLst/>
          </a:prstGeom>
          <a:solidFill>
            <a:schemeClr val="tx2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" name="Rectangle 73"/>
          <p:cNvSpPr>
            <a:spLocks noChangeArrowheads="1"/>
          </p:cNvSpPr>
          <p:nvPr/>
        </p:nvSpPr>
        <p:spPr bwMode="auto">
          <a:xfrm>
            <a:off x="4724400" y="6043253"/>
            <a:ext cx="19095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D4D4D"/>
                </a:solidFill>
              </a:rPr>
              <a:t>Internal </a:t>
            </a:r>
            <a:r>
              <a:rPr lang="en-US" b="1" dirty="0">
                <a:solidFill>
                  <a:srgbClr val="4D4D4D"/>
                </a:solidFill>
              </a:rPr>
              <a:t>Attacker</a:t>
            </a:r>
          </a:p>
        </p:txBody>
      </p:sp>
    </p:spTree>
    <p:extLst>
      <p:ext uri="{BB962C8B-B14F-4D97-AF65-F5344CB8AC3E}">
        <p14:creationId xmlns:p14="http://schemas.microsoft.com/office/powerpoint/2010/main" val="1038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Avoiding Insufficient Transport Layer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dirty="0" smtClean="0"/>
              <a:t>Protect with appropriate mechanisms</a:t>
            </a:r>
          </a:p>
          <a:p>
            <a:pPr lvl="1" eaLnBrk="1" hangingPunct="1"/>
            <a:r>
              <a:rPr lang="en-US" sz="2000" dirty="0" smtClean="0"/>
              <a:t>Use TLS on all connections with sensitive data</a:t>
            </a:r>
          </a:p>
          <a:p>
            <a:pPr lvl="1" eaLnBrk="1" hangingPunct="1"/>
            <a:r>
              <a:rPr lang="en-US" sz="2000" dirty="0" smtClean="0"/>
              <a:t>Use HSTS (HTTP Strict Transport Security)</a:t>
            </a:r>
          </a:p>
          <a:p>
            <a:pPr lvl="1" eaLnBrk="1" hangingPunct="1"/>
            <a:r>
              <a:rPr lang="en-US" sz="2000" dirty="0" smtClean="0"/>
              <a:t>Use key pinning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Individually encrypt messages before transmission</a:t>
            </a:r>
          </a:p>
          <a:p>
            <a:pPr lvl="2" eaLnBrk="1" hangingPunct="1"/>
            <a:r>
              <a:rPr lang="en-US" dirty="0" smtClean="0"/>
              <a:t>E.g., XML-Encryption</a:t>
            </a:r>
          </a:p>
          <a:p>
            <a:pPr lvl="1" eaLnBrk="1" hangingPunct="1"/>
            <a:r>
              <a:rPr lang="en-US" sz="2000" dirty="0" smtClean="0"/>
              <a:t>Sign messages before transmission</a:t>
            </a:r>
          </a:p>
          <a:p>
            <a:pPr lvl="2" eaLnBrk="1" hangingPunct="1"/>
            <a:r>
              <a:rPr lang="en-US" dirty="0" smtClean="0"/>
              <a:t>E.g., XML-Signature</a:t>
            </a:r>
          </a:p>
          <a:p>
            <a:pPr lvl="3"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Use the mechanisms correctly</a:t>
            </a:r>
          </a:p>
          <a:p>
            <a:pPr lvl="1" eaLnBrk="1" hangingPunct="1"/>
            <a:r>
              <a:rPr lang="en-US" sz="2000" dirty="0" smtClean="0"/>
              <a:t>Use standard strong algorithms (disable old SSL algorithms)</a:t>
            </a:r>
          </a:p>
          <a:p>
            <a:pPr lvl="1" eaLnBrk="1" hangingPunct="1"/>
            <a:r>
              <a:rPr lang="en-US" sz="2000" dirty="0" smtClean="0"/>
              <a:t>Manage keys/certificates properly</a:t>
            </a:r>
          </a:p>
          <a:p>
            <a:pPr lvl="1" eaLnBrk="1" hangingPunct="1"/>
            <a:r>
              <a:rPr lang="en-US" sz="2000" dirty="0" smtClean="0"/>
              <a:t>Verify SSL certificates before using them</a:t>
            </a:r>
          </a:p>
          <a:p>
            <a:pPr lvl="1" eaLnBrk="1" hangingPunct="1"/>
            <a:r>
              <a:rPr lang="en-US" sz="2000" dirty="0" smtClean="0"/>
              <a:t>Use proven mechanisms when sufficient</a:t>
            </a:r>
          </a:p>
          <a:p>
            <a:pPr lvl="2" eaLnBrk="1" hangingPunct="1"/>
            <a:r>
              <a:rPr lang="en-US" sz="1800" dirty="0" smtClean="0"/>
              <a:t>E.g., SSL vs. XML-Encryption</a:t>
            </a:r>
            <a:endParaRPr lang="en-US" dirty="0" smtClean="0"/>
          </a:p>
          <a:p>
            <a:r>
              <a:rPr lang="en-US" sz="1800" dirty="0" smtClean="0"/>
              <a:t>See: </a:t>
            </a:r>
            <a:r>
              <a:rPr lang="en-US" sz="1800" dirty="0" smtClean="0">
                <a:hlinkClick r:id="rId3"/>
              </a:rPr>
              <a:t>http://www.owasp.org/index.php/Transport_Layer_Protection_Cheat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_Sheet</a:t>
            </a:r>
            <a:r>
              <a:rPr lang="en-US" sz="1800" dirty="0" smtClean="0"/>
              <a:t>  for more details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60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A7 – </a:t>
            </a:r>
            <a:r>
              <a:rPr lang="en-GB" dirty="0"/>
              <a:t>Missing Function Level Access Control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684763"/>
              </p:ext>
            </p:extLst>
          </p:nvPr>
        </p:nvGraphicFramePr>
        <p:xfrm>
          <a:off x="457200" y="14478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05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Failure to Restrict URL Access Illustrated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1763" y="2027237"/>
            <a:ext cx="4040187" cy="4830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Attacker notices the URL indicates his role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user</a:t>
            </a:r>
            <a:r>
              <a:rPr lang="en-US" sz="2400" smtClean="0"/>
              <a:t>/getAccounts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He modifies it to another directory (role)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admin</a:t>
            </a:r>
            <a:r>
              <a:rPr lang="en-US" sz="2400" smtClean="0"/>
              <a:t>/getAccounts, or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manager</a:t>
            </a:r>
            <a:r>
              <a:rPr lang="en-US" sz="2400" smtClean="0"/>
              <a:t>/getAccounts</a:t>
            </a:r>
          </a:p>
          <a:p>
            <a:pPr eaLnBrk="1" hangingPunct="1">
              <a:buFont typeface="Webdings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Attacker views more accounts than just their own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874837"/>
            <a:ext cx="5041900" cy="4729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79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Avoiding URL Access Control Flaws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For each URL, a site needs to do 3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Restrict access to authenticated users (if not public)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Enforce any user or role based permissions (if private)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Completely disallow requests to unauthorized page types (e.g.,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files, log files, source files, etc.)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Verify your architecture</a:t>
            </a:r>
          </a:p>
          <a:p>
            <a:pPr lvl="1"/>
            <a:r>
              <a:rPr lang="en-US" sz="1600" dirty="0" smtClean="0"/>
              <a:t>Use a simple, positive model at </a:t>
            </a:r>
            <a:r>
              <a:rPr lang="en-US" sz="1600" u="sng" dirty="0" smtClean="0"/>
              <a:t>every</a:t>
            </a:r>
            <a:r>
              <a:rPr lang="en-US" sz="1600" dirty="0" smtClean="0"/>
              <a:t> layer</a:t>
            </a:r>
          </a:p>
          <a:p>
            <a:pPr lvl="1"/>
            <a:r>
              <a:rPr lang="en-US" sz="1600" dirty="0" smtClean="0"/>
              <a:t>Be sure you actually have a mechanism at every layer</a:t>
            </a:r>
          </a:p>
          <a:p>
            <a:pPr lvl="2"/>
            <a:endParaRPr lang="en-US" sz="1400" dirty="0" smtClean="0"/>
          </a:p>
          <a:p>
            <a:r>
              <a:rPr lang="en-US" sz="1800" dirty="0" smtClean="0"/>
              <a:t>Verify the implementation</a:t>
            </a:r>
          </a:p>
          <a:p>
            <a:pPr lvl="1"/>
            <a:r>
              <a:rPr lang="en-US" sz="1600" dirty="0" smtClean="0"/>
              <a:t>Forget automated analysis approaches</a:t>
            </a:r>
          </a:p>
          <a:p>
            <a:pPr lvl="1"/>
            <a:r>
              <a:rPr lang="en-US" sz="1600" dirty="0" smtClean="0"/>
              <a:t>Verify that each URL in your application is protected by either</a:t>
            </a:r>
          </a:p>
          <a:p>
            <a:pPr lvl="2"/>
            <a:r>
              <a:rPr lang="en-US" sz="1400" dirty="0" smtClean="0"/>
              <a:t>An external filter, like Java EE web.xml or a commercial product</a:t>
            </a:r>
          </a:p>
          <a:p>
            <a:pPr lvl="2"/>
            <a:r>
              <a:rPr lang="en-US" sz="1400" dirty="0" smtClean="0"/>
              <a:t>Or internal checks in YOUR code – Use ESAPI’s </a:t>
            </a:r>
            <a:r>
              <a:rPr lang="en-US" sz="1400" dirty="0" err="1" smtClean="0"/>
              <a:t>isAuthorizedForURL</a:t>
            </a:r>
            <a:r>
              <a:rPr lang="en-US" sz="1400" dirty="0" smtClean="0"/>
              <a:t>() method</a:t>
            </a:r>
          </a:p>
          <a:p>
            <a:pPr lvl="1"/>
            <a:r>
              <a:rPr lang="en-US" sz="1600" dirty="0" smtClean="0"/>
              <a:t>Verify the server configuration disallows requests to unauthorized file types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WebScarab</a:t>
            </a:r>
            <a:r>
              <a:rPr lang="en-US" sz="1600" dirty="0" smtClean="0"/>
              <a:t> or your browser to forge unauthorized requests</a:t>
            </a:r>
          </a:p>
          <a:p>
            <a:pPr lvl="2"/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343400" y="70077"/>
            <a:ext cx="4724400" cy="715962"/>
          </a:xfrm>
        </p:spPr>
        <p:txBody>
          <a:bodyPr/>
          <a:lstStyle/>
          <a:p>
            <a:r>
              <a:rPr lang="en-US" dirty="0" smtClean="0"/>
              <a:t>Mapping from 2010 to 2013 Top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64730"/>
              </p:ext>
            </p:extLst>
          </p:nvPr>
        </p:nvGraphicFramePr>
        <p:xfrm>
          <a:off x="800100" y="1466850"/>
          <a:ext cx="7848600" cy="518159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24300"/>
                <a:gridCol w="3924300"/>
              </a:tblGrid>
              <a:tr h="4952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OWASP Top 10 – 2010</a:t>
                      </a:r>
                      <a:r>
                        <a:rPr lang="en-US" sz="1600" b="1" baseline="0" dirty="0" smtClean="0">
                          <a:latin typeface="+mj-lt"/>
                        </a:rPr>
                        <a:t> (old)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OWASP Top 10 – 2013 </a:t>
                      </a:r>
                      <a:r>
                        <a:rPr lang="en-US" sz="1600" b="1" baseline="0" dirty="0" smtClean="0">
                          <a:latin typeface="+mj-lt"/>
                        </a:rPr>
                        <a:t>(New)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A1 – Injection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A1 – Injection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A2 – Cross Site Scripting (XSS)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A2 – Broken Authentication and Session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 – Broken Authentication and Session Management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 – Cross Site Scripting (XSS)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 – Insecure Direct Object References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 – Insecure Direct Object References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 – Cross Site Request Forgery (CSRF)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 – Security Misconfiguration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A6 – Security Misconfiguration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A6 – Sensitive Data Exposure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 – Insecure Cryptographic Storage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 – Missing Function Level Access Control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 – Failure to Restrict URL Access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 –  Cross-Site Request Forgery (CSRF)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 – Insufficient Transport Layer Protection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 – Using Known Vulnerable Components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A10 –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Unvalidated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Redirects and Forwards (NEW)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A10 –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Unvalidated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Redirects and Forwards (NEW)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2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Dropped: A9 -Insufficient Transport Layer Protection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broadened to A7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Merged: A7 and A9 -&gt; A6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152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4572794" y="2552603"/>
            <a:ext cx="3048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53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4571206" y="3727072"/>
            <a:ext cx="3048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55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4573588" y="2994605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  <p:cxnSp>
        <p:nvCxnSpPr>
          <p:cNvPr id="17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4570412" y="4923647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790186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A8 – Cross Site Request Forgery (CSRF)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4478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6413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1447800"/>
            <a:ext cx="8305800" cy="5257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CSRF Vulnerability Pattern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524000"/>
            <a:ext cx="78486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The Problem</a:t>
            </a:r>
            <a:endParaRPr lang="en-US" dirty="0" smtClean="0"/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Web browsers automatically include most credentials with each request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Even for requests caused by a form, script, or image on another site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400" dirty="0" smtClean="0"/>
              <a:t>All sites relying solely on automatic </a:t>
            </a:r>
            <a:br>
              <a:rPr lang="en-US" sz="2400" dirty="0" smtClean="0"/>
            </a:br>
            <a:r>
              <a:rPr lang="en-US" sz="2400" dirty="0" smtClean="0"/>
              <a:t>credentials are vulnerable!</a:t>
            </a:r>
            <a:endParaRPr lang="en-US" dirty="0" smtClean="0"/>
          </a:p>
          <a:p>
            <a:pPr lvl="1" eaLnBrk="1" hangingPunct="1"/>
            <a:r>
              <a:rPr lang="en-US" sz="1800" dirty="0" smtClean="0"/>
              <a:t>(almost all sites are this way)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400" dirty="0" smtClean="0"/>
              <a:t>Automatically Provided Credentials</a:t>
            </a:r>
            <a:endParaRPr lang="en-US" dirty="0" smtClean="0"/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Session cookie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Basic authentication header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IP address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Client side SSL certificates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Windows domain authentication</a:t>
            </a:r>
          </a:p>
          <a:p>
            <a:pPr lvl="1" eaLnBrk="1" hangingPunct="1"/>
            <a:endParaRPr lang="en-US" sz="1800" dirty="0" smtClean="0"/>
          </a:p>
        </p:txBody>
      </p:sp>
      <p:graphicFrame>
        <p:nvGraphicFramePr>
          <p:cNvPr id="14338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44700" y="4960066"/>
          <a:ext cx="2618300" cy="174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5" imgW="2742857" imgH="1828571" progId="">
                  <p:embed/>
                </p:oleObj>
              </mc:Choice>
              <mc:Fallback>
                <p:oleObj name="Image" r:id="rId5" imgW="2742857" imgH="18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700" y="4960066"/>
                        <a:ext cx="2618300" cy="174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7151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dirty="0" smtClean="0"/>
              <a:t>CSRF Illustrated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209800" y="4857750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939800" y="2233612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629400" y="4969758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3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600200" y="4283958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2082800" y="1371600"/>
            <a:ext cx="61483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Attacker sets the trap on some website on the internet</a:t>
            </a:r>
            <a:br>
              <a:rPr lang="en-US" sz="1600" b="1"/>
            </a:br>
            <a:r>
              <a:rPr lang="en-US" sz="1600" b="1"/>
              <a:t>(or simply via an e-mail)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235200" y="2019300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625600" y="158203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gray">
          <a:xfrm>
            <a:off x="2049463" y="4202112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While logged into vulnerable site,</a:t>
            </a:r>
            <a:br>
              <a:rPr lang="en-US" sz="1600" b="1"/>
            </a:br>
            <a:r>
              <a:rPr lang="en-US" sz="1600" b="1"/>
              <a:t>victim views attacker site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gray">
          <a:xfrm>
            <a:off x="6503988" y="5370512"/>
            <a:ext cx="233521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Vulnerable site sees legitimate request from victim and performs the action requested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124200" y="5564187"/>
            <a:ext cx="2489200" cy="1323439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&lt;</a:t>
            </a:r>
            <a:r>
              <a:rPr lang="en-US" sz="1600" b="1" dirty="0" err="1"/>
              <a:t>img</a:t>
            </a:r>
            <a:r>
              <a:rPr lang="en-US" sz="1600" b="1" dirty="0"/>
              <a:t>&gt; tag loaded by browser – sends GET request (including credentials) to vulnerable site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553200" y="3532187"/>
            <a:ext cx="1455738" cy="1412875"/>
            <a:chOff x="4336" y="1870"/>
            <a:chExt cx="917" cy="890"/>
          </a:xfrm>
        </p:grpSpPr>
        <p:sp>
          <p:nvSpPr>
            <p:cNvPr id="20501" name="Rectangle 14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20502" name="Rectangle 15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20505" name="Rectangle 18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20506" name="Rectangle 19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20507" name="Rectangle 20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20508" name="Rectangle 21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208919" name="Picture 23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129212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95" name="Line 25"/>
          <p:cNvSpPr>
            <a:spLocks noChangeShapeType="1"/>
          </p:cNvSpPr>
          <p:nvPr/>
        </p:nvSpPr>
        <p:spPr bwMode="auto">
          <a:xfrm flipV="1">
            <a:off x="1981200" y="3278187"/>
            <a:ext cx="838200" cy="990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 flipH="1">
            <a:off x="5511800" y="4975225"/>
            <a:ext cx="965200" cy="1046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pic>
        <p:nvPicPr>
          <p:cNvPr id="20497" name="Picture 30"/>
          <p:cNvPicPr>
            <a:picLocks noChangeAspect="1" noChangeArrowheads="1"/>
          </p:cNvPicPr>
          <p:nvPr/>
        </p:nvPicPr>
        <p:blipFill>
          <a:blip r:embed="rId7" cstate="print"/>
          <a:srcRect l="-526" t="15096" r="-526" b="52792"/>
          <a:stretch>
            <a:fillRect/>
          </a:stretch>
        </p:blipFill>
        <p:spPr bwMode="auto">
          <a:xfrm>
            <a:off x="2225675" y="2232025"/>
            <a:ext cx="3535363" cy="141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98" name="Rectangle 27"/>
          <p:cNvSpPr>
            <a:spLocks noChangeArrowheads="1"/>
          </p:cNvSpPr>
          <p:nvPr/>
        </p:nvSpPr>
        <p:spPr bwMode="auto">
          <a:xfrm>
            <a:off x="3398838" y="2959100"/>
            <a:ext cx="2255837" cy="830997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/>
              <a:t>Hidden &lt;img&gt; tag contains attack against vulnerable site</a:t>
            </a:r>
          </a:p>
        </p:txBody>
      </p:sp>
      <p:sp>
        <p:nvSpPr>
          <p:cNvPr id="20499" name="Rectangle 28"/>
          <p:cNvSpPr>
            <a:spLocks noChangeArrowheads="1"/>
          </p:cNvSpPr>
          <p:nvPr/>
        </p:nvSpPr>
        <p:spPr bwMode="gray">
          <a:xfrm>
            <a:off x="6324600" y="2668587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Application with CSRF vulnerability</a:t>
            </a:r>
          </a:p>
        </p:txBody>
      </p:sp>
      <p:sp>
        <p:nvSpPr>
          <p:cNvPr id="20500" name="Freeform 29"/>
          <p:cNvSpPr>
            <a:spLocks/>
          </p:cNvSpPr>
          <p:nvPr/>
        </p:nvSpPr>
        <p:spPr bwMode="auto">
          <a:xfrm>
            <a:off x="4814888" y="3430587"/>
            <a:ext cx="671512" cy="338554"/>
          </a:xfrm>
          <a:custGeom>
            <a:avLst/>
            <a:gdLst>
              <a:gd name="T0" fmla="*/ 2147483647 w 333"/>
              <a:gd name="T1" fmla="*/ 0 h 1309"/>
              <a:gd name="T2" fmla="*/ 2147483647 w 333"/>
              <a:gd name="T3" fmla="*/ 2147483647 h 1309"/>
              <a:gd name="T4" fmla="*/ 2147483647 w 333"/>
              <a:gd name="T5" fmla="*/ 2147483647 h 1309"/>
              <a:gd name="T6" fmla="*/ 2147483647 w 333"/>
              <a:gd name="T7" fmla="*/ 2147483647 h 1309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1309"/>
              <a:gd name="T14" fmla="*/ 333 w 333"/>
              <a:gd name="T15" fmla="*/ 1309 h 1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1309">
                <a:moveTo>
                  <a:pt x="218" y="0"/>
                </a:moveTo>
                <a:cubicBezTo>
                  <a:pt x="231" y="86"/>
                  <a:pt x="333" y="363"/>
                  <a:pt x="299" y="516"/>
                </a:cubicBezTo>
                <a:cubicBezTo>
                  <a:pt x="265" y="669"/>
                  <a:pt x="32" y="788"/>
                  <a:pt x="16" y="920"/>
                </a:cubicBezTo>
                <a:cubicBezTo>
                  <a:pt x="0" y="1052"/>
                  <a:pt x="163" y="1228"/>
                  <a:pt x="201" y="130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70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2" name="Picture 4" descr="fortre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460" y="4934927"/>
            <a:ext cx="1806620" cy="153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dirty="0" smtClean="0"/>
              <a:t>A8 – Avoiding CSRF Flaws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Add a secret, not automatically submitted, token to ALL sensitive requests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This makes it impossible for the attacker to spoof the request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(unless there’s an XSS hole in your application)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Tokens should be cryptographically strong or random</a:t>
            </a:r>
          </a:p>
          <a:p>
            <a:pPr lvl="1" eaLnBrk="1" hangingPunct="1">
              <a:lnSpc>
                <a:spcPct val="65000"/>
              </a:lnSpc>
            </a:pPr>
            <a:endParaRPr lang="en-US" sz="1600" dirty="0" smtClean="0"/>
          </a:p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Options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Store a single token in the session and add it to all forms and links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Hidden Field: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&lt;input name="token" value="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687965fdfaew87agrde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type="hidden"/&gt;</a:t>
            </a:r>
            <a:endParaRPr lang="en-US" sz="1400" b="1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Single use URL: </a:t>
            </a:r>
            <a:r>
              <a:rPr lang="en-US" sz="1400" b="1" dirty="0" smtClean="0">
                <a:latin typeface="Courier New" pitchFamily="49" charset="0"/>
              </a:rPr>
              <a:t>/accounts/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687965fdfaew87agrde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Form Token: </a:t>
            </a:r>
            <a:r>
              <a:rPr lang="en-US" sz="1400" b="1" dirty="0" smtClean="0">
                <a:latin typeface="Courier New" pitchFamily="49" charset="0"/>
              </a:rPr>
              <a:t>/</a:t>
            </a:r>
            <a:r>
              <a:rPr lang="en-US" sz="1400" b="1" dirty="0" err="1" smtClean="0">
                <a:latin typeface="Courier New" pitchFamily="49" charset="0"/>
              </a:rPr>
              <a:t>accounts?auth</a:t>
            </a:r>
            <a:r>
              <a:rPr lang="en-US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687965fdfaew87agrde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…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Beware exposing the token in a </a:t>
            </a:r>
            <a:r>
              <a:rPr lang="en-US" sz="1600" dirty="0" err="1" smtClean="0"/>
              <a:t>referer</a:t>
            </a:r>
            <a:r>
              <a:rPr lang="en-US" sz="1600" dirty="0" smtClean="0"/>
              <a:t> header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Hidden fields are recommended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Can have a unique token for each function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Use a hash of function name, session id, and a secret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Can require secondary authentication for sensitive functions (e.g., </a:t>
            </a:r>
            <a:r>
              <a:rPr lang="en-US" sz="1600" dirty="0" err="1" smtClean="0"/>
              <a:t>eTrade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65000"/>
              </a:lnSpc>
            </a:pPr>
            <a:endParaRPr lang="en-US" sz="1400" dirty="0" smtClean="0"/>
          </a:p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Don’t allow attackers to store attacks on your site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Properly encode all input on the way out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This renders all links/requests inert in most interpreters</a:t>
            </a:r>
          </a:p>
          <a:p>
            <a:pPr lvl="3" eaLnBrk="1" hangingPunct="1">
              <a:lnSpc>
                <a:spcPct val="65000"/>
              </a:lnSpc>
            </a:pPr>
            <a:endParaRPr lang="en-US" dirty="0" smtClean="0"/>
          </a:p>
          <a:p>
            <a:pPr eaLnBrk="1" hangingPunct="1">
              <a:lnSpc>
                <a:spcPct val="65000"/>
              </a:lnSpc>
              <a:buNone/>
            </a:pPr>
            <a:r>
              <a:rPr lang="en-US" sz="1600" dirty="0" smtClean="0"/>
              <a:t>See the new:  </a:t>
            </a:r>
            <a:r>
              <a:rPr lang="en-US" sz="1600" dirty="0" smtClean="0">
                <a:hlinkClick r:id="rId5"/>
              </a:rPr>
              <a:t>www.owasp.org/index.php/CSRF_Prevention_Cheat_Sheet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65000"/>
              </a:lnSpc>
              <a:buNone/>
            </a:pPr>
            <a:r>
              <a:rPr lang="en-US" sz="1600" dirty="0" smtClean="0"/>
              <a:t>for more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87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A9 – </a:t>
            </a:r>
            <a:r>
              <a:rPr lang="en-US" dirty="0"/>
              <a:t>Using Known Vulnerable Components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0408719"/>
              </p:ext>
            </p:extLst>
          </p:nvPr>
        </p:nvGraphicFramePr>
        <p:xfrm>
          <a:off x="206679" y="1676400"/>
          <a:ext cx="8763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417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Known Vulnerable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74837"/>
            <a:ext cx="8915400" cy="4678363"/>
          </a:xfrm>
        </p:spPr>
        <p:txBody>
          <a:bodyPr>
            <a:noAutofit/>
          </a:bodyPr>
          <a:lstStyle/>
          <a:p>
            <a:r>
              <a:rPr lang="en-GB" sz="1800" dirty="0"/>
              <a:t>One option is not to use components that you didn’t </a:t>
            </a:r>
            <a:r>
              <a:rPr lang="en-GB" sz="1800" dirty="0" smtClean="0"/>
              <a:t>write. But </a:t>
            </a:r>
            <a:r>
              <a:rPr lang="en-GB" sz="1800" dirty="0"/>
              <a:t>that’s not very realistic.</a:t>
            </a:r>
          </a:p>
          <a:p>
            <a:r>
              <a:rPr lang="en-GB" sz="1800" dirty="0"/>
              <a:t>Most component projects do not create vulnerability </a:t>
            </a:r>
            <a:r>
              <a:rPr lang="en-GB" sz="1800" dirty="0" smtClean="0"/>
              <a:t>patches for </a:t>
            </a:r>
            <a:r>
              <a:rPr lang="en-GB" sz="1800" dirty="0"/>
              <a:t>old versions. Instead, most simply fix the problem in </a:t>
            </a:r>
            <a:r>
              <a:rPr lang="en-GB" sz="1800" dirty="0" smtClean="0"/>
              <a:t>the next </a:t>
            </a:r>
            <a:r>
              <a:rPr lang="en-GB" sz="1800" dirty="0"/>
              <a:t>version. So upgrading to these new versions is critical.</a:t>
            </a:r>
          </a:p>
          <a:p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Software </a:t>
            </a:r>
            <a:r>
              <a:rPr lang="en-GB" sz="1800" dirty="0"/>
              <a:t>projects should have a process in place </a:t>
            </a:r>
            <a:r>
              <a:rPr lang="en-GB" sz="1800" dirty="0" smtClean="0"/>
              <a:t>to: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Identify </a:t>
            </a:r>
            <a:r>
              <a:rPr lang="en-GB" sz="1800" dirty="0"/>
              <a:t>all components and the versions you are </a:t>
            </a:r>
            <a:r>
              <a:rPr lang="en-GB" sz="1800" dirty="0" smtClean="0"/>
              <a:t>using, including </a:t>
            </a:r>
            <a:r>
              <a:rPr lang="en-GB" sz="1800" dirty="0"/>
              <a:t>all </a:t>
            </a:r>
            <a:r>
              <a:rPr lang="en-GB" sz="1800" dirty="0" smtClean="0"/>
              <a:t>dependencies</a:t>
            </a:r>
            <a:r>
              <a:rPr lang="en-GB" sz="1800" dirty="0"/>
              <a:t>. (e.g., the versions plugin</a:t>
            </a:r>
            <a:r>
              <a:rPr lang="en-GB" sz="1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Monitor </a:t>
            </a:r>
            <a:r>
              <a:rPr lang="en-GB" sz="1800" dirty="0"/>
              <a:t>the security of these components in </a:t>
            </a:r>
            <a:r>
              <a:rPr lang="en-GB" sz="1800" dirty="0" smtClean="0"/>
              <a:t>public databases</a:t>
            </a:r>
            <a:r>
              <a:rPr lang="en-GB" sz="1800" dirty="0"/>
              <a:t>, project mailing lists, and security mailing </a:t>
            </a:r>
            <a:r>
              <a:rPr lang="en-GB" sz="1800" dirty="0" smtClean="0"/>
              <a:t>lists, and </a:t>
            </a:r>
            <a:r>
              <a:rPr lang="en-GB" sz="1800" dirty="0"/>
              <a:t>keep them up to </a:t>
            </a:r>
            <a:r>
              <a:rPr lang="en-GB" sz="1800" dirty="0" smtClean="0"/>
              <a:t>date.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Establish </a:t>
            </a:r>
            <a:r>
              <a:rPr lang="en-GB" sz="1800" dirty="0"/>
              <a:t>security policies governing component </a:t>
            </a:r>
            <a:r>
              <a:rPr lang="en-GB" sz="1800" dirty="0" smtClean="0"/>
              <a:t>use, such </a:t>
            </a:r>
            <a:r>
              <a:rPr lang="en-GB" sz="1800" dirty="0"/>
              <a:t>as requiring certain software </a:t>
            </a:r>
            <a:r>
              <a:rPr lang="en-GB" sz="1800" dirty="0" smtClean="0"/>
              <a:t>development practices</a:t>
            </a:r>
            <a:r>
              <a:rPr lang="en-GB" sz="1800" dirty="0"/>
              <a:t>, passing security tests, and acceptable </a:t>
            </a:r>
            <a:r>
              <a:rPr lang="en-GB" sz="1800" dirty="0" smtClean="0"/>
              <a:t>licenses.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Where </a:t>
            </a:r>
            <a:r>
              <a:rPr lang="en-GB" sz="1800" dirty="0"/>
              <a:t>appropriate, consider adding security </a:t>
            </a:r>
            <a:r>
              <a:rPr lang="en-GB" sz="1800" dirty="0" smtClean="0"/>
              <a:t>wrappers around </a:t>
            </a:r>
            <a:r>
              <a:rPr lang="en-GB" sz="1800" dirty="0"/>
              <a:t>components to disable unused functionality </a:t>
            </a:r>
            <a:r>
              <a:rPr lang="en-GB" sz="1800" dirty="0" smtClean="0"/>
              <a:t>and/or </a:t>
            </a:r>
            <a:r>
              <a:rPr lang="en-GB" sz="1800" dirty="0"/>
              <a:t>secure weak or vulnerable aspects of the component.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56944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A10 – </a:t>
            </a:r>
            <a:r>
              <a:rPr lang="en-US" dirty="0" err="1" smtClean="0"/>
              <a:t>Unvalidated</a:t>
            </a:r>
            <a:r>
              <a:rPr lang="en-US" dirty="0" smtClean="0"/>
              <a:t> Redirects and Forwards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276211"/>
              </p:ext>
            </p:extLst>
          </p:nvPr>
        </p:nvGraphicFramePr>
        <p:xfrm>
          <a:off x="206679" y="1219200"/>
          <a:ext cx="8763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3878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0" y="82805"/>
            <a:ext cx="6781800" cy="6858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Unvalidated</a:t>
            </a:r>
            <a:r>
              <a:rPr lang="en-US" dirty="0" smtClean="0"/>
              <a:t> Redirect Illustrated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4232275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7066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16000" y="208915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29" name="Oval 5"/>
          <p:cNvSpPr>
            <a:spLocks noChangeArrowheads="1"/>
          </p:cNvSpPr>
          <p:nvPr/>
        </p:nvSpPr>
        <p:spPr bwMode="auto">
          <a:xfrm>
            <a:off x="6400800" y="25011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3</a:t>
            </a:r>
          </a:p>
        </p:txBody>
      </p:sp>
      <p:sp>
        <p:nvSpPr>
          <p:cNvPr id="794630" name="Oval 6"/>
          <p:cNvSpPr>
            <a:spLocks noChangeArrowheads="1"/>
          </p:cNvSpPr>
          <p:nvPr/>
        </p:nvSpPr>
        <p:spPr bwMode="auto">
          <a:xfrm>
            <a:off x="1701800" y="3855334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2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5791200" y="4657725"/>
            <a:ext cx="1066800" cy="8016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gray">
          <a:xfrm>
            <a:off x="2159000" y="1563942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Attacker sends attack to victim via email or webpage</a:t>
            </a:r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2362200" y="2116574"/>
            <a:ext cx="3098800" cy="1169551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400" b="1" dirty="0"/>
              <a:t>From: </a:t>
            </a:r>
            <a:r>
              <a:rPr lang="en-US" sz="1400" b="1" dirty="0" smtClean="0"/>
              <a:t>Internal Revenue Service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Subject: </a:t>
            </a:r>
            <a:r>
              <a:rPr lang="en-US" sz="1400" b="1" dirty="0" smtClean="0"/>
              <a:t>Your Unclaimed Tax Refund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Our records show you have an unclaimed federal tax refund. </a:t>
            </a:r>
            <a:r>
              <a:rPr lang="en-US" sz="1400" b="1" dirty="0"/>
              <a:t>Please click </a:t>
            </a:r>
            <a:r>
              <a:rPr lang="en-US" sz="1400" b="1" u="sng" dirty="0"/>
              <a:t>here</a:t>
            </a:r>
            <a:r>
              <a:rPr lang="en-US" sz="1400" b="1" dirty="0"/>
              <a:t> to </a:t>
            </a:r>
            <a:r>
              <a:rPr lang="en-US" sz="1400" b="1" dirty="0" smtClean="0"/>
              <a:t>initiate your claim.</a:t>
            </a:r>
            <a:endParaRPr lang="en-US" sz="1400" b="1" dirty="0"/>
          </a:p>
        </p:txBody>
      </p:sp>
      <p:sp>
        <p:nvSpPr>
          <p:cNvPr id="794634" name="Oval 10"/>
          <p:cNvSpPr>
            <a:spLocks noChangeArrowheads="1"/>
          </p:cNvSpPr>
          <p:nvPr/>
        </p:nvSpPr>
        <p:spPr bwMode="auto">
          <a:xfrm>
            <a:off x="1701800" y="14375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1</a:t>
            </a: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gray">
          <a:xfrm>
            <a:off x="6858000" y="2600325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Application </a:t>
            </a:r>
            <a:r>
              <a:rPr lang="en-US" sz="1600" b="1" dirty="0" smtClean="0"/>
              <a:t>redirects victim to attacker’s site</a:t>
            </a:r>
            <a:endParaRPr lang="en-US" sz="1600" b="1" dirty="0"/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3225800" y="4889658"/>
            <a:ext cx="2438400" cy="1169551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400" b="1" dirty="0" smtClean="0"/>
              <a:t>Request sent to vulnerable site, including attacker’s destination site as parameter. Redirect sends victim to attacker site</a:t>
            </a:r>
            <a:endParaRPr lang="en-US" sz="1400" b="1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83400" y="3435350"/>
            <a:ext cx="1455738" cy="1412875"/>
            <a:chOff x="4336" y="1870"/>
            <a:chExt cx="917" cy="890"/>
          </a:xfrm>
        </p:grpSpPr>
        <p:sp>
          <p:nvSpPr>
            <p:cNvPr id="794645" name="Rectangle 14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794646" name="Rectangle 15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794647" name="Rectangle 16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794648" name="Rectangle 17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794649" name="Rectangle 18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794650" name="Rectangle 19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794651" name="Rectangle 20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794652" name="Rectangle 21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794653" name="Rectangle 22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9670679" name="Picture 23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000" y="4503738"/>
            <a:ext cx="1050925" cy="12557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39" name="Line 24"/>
          <p:cNvSpPr>
            <a:spLocks noChangeShapeType="1"/>
          </p:cNvSpPr>
          <p:nvPr/>
        </p:nvSpPr>
        <p:spPr bwMode="auto">
          <a:xfrm flipH="1">
            <a:off x="5791200" y="4008438"/>
            <a:ext cx="1066800" cy="8016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794640" name="Freeform 25"/>
          <p:cNvSpPr>
            <a:spLocks/>
          </p:cNvSpPr>
          <p:nvPr/>
        </p:nvSpPr>
        <p:spPr bwMode="auto">
          <a:xfrm>
            <a:off x="1143000" y="3514725"/>
            <a:ext cx="381000" cy="338554"/>
          </a:xfrm>
          <a:custGeom>
            <a:avLst/>
            <a:gdLst>
              <a:gd name="T0" fmla="*/ 2147483647 w 2792"/>
              <a:gd name="T1" fmla="*/ 0 h 768"/>
              <a:gd name="T2" fmla="*/ 2147483647 w 2792"/>
              <a:gd name="T3" fmla="*/ 2147483647 h 768"/>
              <a:gd name="T4" fmla="*/ 2147483647 w 2792"/>
              <a:gd name="T5" fmla="*/ 2147483647 h 768"/>
              <a:gd name="T6" fmla="*/ 2147483647 w 2792"/>
              <a:gd name="T7" fmla="*/ 2147483647 h 768"/>
              <a:gd name="T8" fmla="*/ 2147483647 w 2792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2"/>
              <a:gd name="T16" fmla="*/ 0 h 768"/>
              <a:gd name="T17" fmla="*/ 2792 w 2792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2" h="768">
                <a:moveTo>
                  <a:pt x="2544" y="0"/>
                </a:moveTo>
                <a:cubicBezTo>
                  <a:pt x="2668" y="140"/>
                  <a:pt x="2792" y="280"/>
                  <a:pt x="2544" y="336"/>
                </a:cubicBezTo>
                <a:cubicBezTo>
                  <a:pt x="2296" y="392"/>
                  <a:pt x="1464" y="320"/>
                  <a:pt x="1056" y="336"/>
                </a:cubicBezTo>
                <a:cubicBezTo>
                  <a:pt x="648" y="352"/>
                  <a:pt x="192" y="360"/>
                  <a:pt x="96" y="432"/>
                </a:cubicBezTo>
                <a:cubicBezTo>
                  <a:pt x="0" y="504"/>
                  <a:pt x="416" y="712"/>
                  <a:pt x="480" y="768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/>
            <a:endParaRPr lang="en-US" sz="1600" b="1"/>
          </a:p>
        </p:txBody>
      </p:sp>
      <p:sp>
        <p:nvSpPr>
          <p:cNvPr id="794642" name="Oval 27"/>
          <p:cNvSpPr>
            <a:spLocks noChangeArrowheads="1"/>
          </p:cNvSpPr>
          <p:nvPr/>
        </p:nvSpPr>
        <p:spPr bwMode="auto">
          <a:xfrm>
            <a:off x="5867400" y="6138158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4</a:t>
            </a:r>
          </a:p>
        </p:txBody>
      </p:sp>
      <p:sp>
        <p:nvSpPr>
          <p:cNvPr id="794643" name="Rectangle 28"/>
          <p:cNvSpPr>
            <a:spLocks noChangeArrowheads="1"/>
          </p:cNvSpPr>
          <p:nvPr/>
        </p:nvSpPr>
        <p:spPr bwMode="gray">
          <a:xfrm>
            <a:off x="6324600" y="6161087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/>
              <a:t>Evil site installs malware on victim, or </a:t>
            </a:r>
            <a:r>
              <a:rPr lang="en-US" sz="1600" b="1" dirty="0" err="1" smtClean="0"/>
              <a:t>phish’s</a:t>
            </a:r>
            <a:r>
              <a:rPr lang="en-US" sz="1600" b="1" dirty="0" smtClean="0"/>
              <a:t> for private information</a:t>
            </a:r>
            <a:endParaRPr lang="en-US" sz="1600" b="1" dirty="0"/>
          </a:p>
        </p:txBody>
      </p:sp>
      <p:sp>
        <p:nvSpPr>
          <p:cNvPr id="794644" name="Rectangle 29"/>
          <p:cNvSpPr>
            <a:spLocks noChangeArrowheads="1"/>
          </p:cNvSpPr>
          <p:nvPr/>
        </p:nvSpPr>
        <p:spPr bwMode="gray">
          <a:xfrm>
            <a:off x="2151063" y="3798900"/>
            <a:ext cx="46307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Victim clicks link containing </a:t>
            </a:r>
            <a:r>
              <a:rPr lang="en-US" sz="1600" b="1" dirty="0" err="1" smtClean="0"/>
              <a:t>unvalidated</a:t>
            </a:r>
            <a:r>
              <a:rPr lang="en-US" sz="1600" b="1" dirty="0" smtClean="0"/>
              <a:t> parameter</a:t>
            </a:r>
            <a:endParaRPr lang="en-US" sz="1600" b="1" dirty="0"/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ltGray">
          <a:xfrm>
            <a:off x="7381568" y="574173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900" b="1" dirty="0" smtClean="0">
                <a:solidFill>
                  <a:schemeClr val="bg1"/>
                </a:solidFill>
              </a:rPr>
              <a:t>Evil Site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 flipH="1">
            <a:off x="5791200" y="5876925"/>
            <a:ext cx="1524001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 sz="1600" b="1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H="1">
            <a:off x="2209800" y="3362325"/>
            <a:ext cx="76200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square">
            <a:spAutoFit/>
          </a:bodyPr>
          <a:lstStyle/>
          <a:p>
            <a:endParaRPr lang="en-US" sz="1600" b="1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gray">
          <a:xfrm>
            <a:off x="228600" y="6334125"/>
            <a:ext cx="46307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>
                <a:hlinkClick r:id="rId7"/>
              </a:rPr>
              <a:t>http://www.irs.gov/taxrefund/claim.jsp?year=2006&amp;</a:t>
            </a:r>
            <a:r>
              <a:rPr lang="en-US" sz="1600" b="1" dirty="0" smtClean="0"/>
              <a:t> </a:t>
            </a:r>
            <a:r>
              <a:rPr lang="en-US" sz="1600" b="1" dirty="0">
                <a:hlinkClick r:id="rId7"/>
              </a:rPr>
              <a:t>… &amp;</a:t>
            </a:r>
            <a:r>
              <a:rPr lang="en-US" sz="1600" b="1" dirty="0" err="1">
                <a:hlinkClick r:id="rId7"/>
              </a:rPr>
              <a:t>dest</a:t>
            </a:r>
            <a:r>
              <a:rPr lang="en-US" sz="1600" b="1" dirty="0">
                <a:hlinkClick r:id="rId7"/>
              </a:rPr>
              <a:t>=www.evilsite.com</a:t>
            </a:r>
          </a:p>
        </p:txBody>
      </p:sp>
      <p:pic>
        <p:nvPicPr>
          <p:cNvPr id="87042" name="Picture 2" descr="http://www.nerdgranny.com/wp-content/uploads/2008/11/finger-hand-icon-curso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9257" y="3298414"/>
            <a:ext cx="183315" cy="216312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696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1721" y="146005"/>
            <a:ext cx="6781800" cy="685800"/>
          </a:xfrm>
        </p:spPr>
        <p:txBody>
          <a:bodyPr/>
          <a:lstStyle/>
          <a:p>
            <a:pPr algn="r" eaLnBrk="1" hangingPunct="1"/>
            <a:r>
              <a:rPr lang="en-US" dirty="0" err="1" smtClean="0"/>
              <a:t>Unvalidated</a:t>
            </a:r>
            <a:r>
              <a:rPr lang="en-US" dirty="0" smtClean="0"/>
              <a:t> Forward Illustrated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803400" y="190500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7066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57200" y="20796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29" name="Oval 5"/>
          <p:cNvSpPr>
            <a:spLocks noChangeArrowheads="1"/>
          </p:cNvSpPr>
          <p:nvPr/>
        </p:nvSpPr>
        <p:spPr bwMode="auto">
          <a:xfrm>
            <a:off x="132736" y="4128658"/>
            <a:ext cx="471488" cy="402497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dirty="0"/>
              <a:t>2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gray">
          <a:xfrm>
            <a:off x="1752600" y="1495425"/>
            <a:ext cx="5638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Attacker sends attack to </a:t>
            </a:r>
            <a:r>
              <a:rPr lang="en-US" sz="1600" b="1" dirty="0" smtClean="0"/>
              <a:t>vulnerable page they have access to</a:t>
            </a:r>
            <a:endParaRPr lang="en-US" sz="1600" b="1" dirty="0"/>
          </a:p>
        </p:txBody>
      </p:sp>
      <p:sp>
        <p:nvSpPr>
          <p:cNvPr id="794634" name="Oval 10"/>
          <p:cNvSpPr>
            <a:spLocks noChangeArrowheads="1"/>
          </p:cNvSpPr>
          <p:nvPr/>
        </p:nvSpPr>
        <p:spPr bwMode="auto">
          <a:xfrm>
            <a:off x="1143000" y="147955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gray">
          <a:xfrm>
            <a:off x="609600" y="4114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Application </a:t>
            </a:r>
            <a:r>
              <a:rPr lang="en-US" sz="1600" b="1" dirty="0" smtClean="0"/>
              <a:t>authorizes request, which continues to vulnerable page</a:t>
            </a:r>
            <a:endParaRPr lang="en-US" sz="1600" b="1" dirty="0"/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2717800" y="2209800"/>
            <a:ext cx="2438400" cy="156966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/>
              <a:t>Request sent to vulnerable page which user does have access to. Redirect sends user directly to private page, bypassing access control.</a:t>
            </a:r>
            <a:endParaRPr lang="en-US" sz="1600" b="1" dirty="0"/>
          </a:p>
        </p:txBody>
      </p:sp>
      <p:sp>
        <p:nvSpPr>
          <p:cNvPr id="794639" name="Line 24"/>
          <p:cNvSpPr>
            <a:spLocks noChangeShapeType="1"/>
          </p:cNvSpPr>
          <p:nvPr/>
        </p:nvSpPr>
        <p:spPr bwMode="auto">
          <a:xfrm flipH="1" flipV="1">
            <a:off x="3505200" y="3733800"/>
            <a:ext cx="0" cy="4175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94642" name="Oval 27"/>
          <p:cNvSpPr>
            <a:spLocks noChangeArrowheads="1"/>
          </p:cNvSpPr>
          <p:nvPr/>
        </p:nvSpPr>
        <p:spPr bwMode="auto">
          <a:xfrm>
            <a:off x="5029200" y="4509658"/>
            <a:ext cx="471488" cy="402497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dirty="0"/>
              <a:t>3</a:t>
            </a:r>
          </a:p>
        </p:txBody>
      </p:sp>
      <p:sp>
        <p:nvSpPr>
          <p:cNvPr id="794643" name="Rectangle 28"/>
          <p:cNvSpPr>
            <a:spLocks noChangeArrowheads="1"/>
          </p:cNvSpPr>
          <p:nvPr/>
        </p:nvSpPr>
        <p:spPr bwMode="gray">
          <a:xfrm>
            <a:off x="5486400" y="44958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/>
              <a:t>Forwarding page fails to validate parameter, sending attacker to unauthorized page, bypassing access control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5106701"/>
            <a:ext cx="5181600" cy="15988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public void </a:t>
            </a:r>
            <a:r>
              <a:rPr lang="en-US" sz="1100" dirty="0" err="1">
                <a:latin typeface="Courier New" pitchFamily="49" charset="0"/>
              </a:rPr>
              <a:t>doPost</a:t>
            </a:r>
            <a:r>
              <a:rPr lang="en-US" sz="1100" dirty="0">
                <a:latin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</a:rPr>
              <a:t>HttpServletRequest</a:t>
            </a:r>
            <a:r>
              <a:rPr lang="en-US" sz="1100" dirty="0">
                <a:latin typeface="Courier New" pitchFamily="49" charset="0"/>
              </a:rPr>
              <a:t> request, </a:t>
            </a:r>
            <a:r>
              <a:rPr lang="en-US" sz="1100" dirty="0" err="1">
                <a:latin typeface="Courier New" pitchFamily="49" charset="0"/>
              </a:rPr>
              <a:t>HttpServletResponse</a:t>
            </a:r>
            <a:r>
              <a:rPr lang="en-US" sz="1100" dirty="0">
                <a:latin typeface="Courier New" pitchFamily="49" charset="0"/>
              </a:rPr>
              <a:t> response)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try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	</a:t>
            </a:r>
            <a:r>
              <a:rPr lang="en-US" sz="1100" dirty="0" smtClean="0">
                <a:latin typeface="Courier New" pitchFamily="49" charset="0"/>
              </a:rPr>
              <a:t>String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target =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</a:rPr>
              <a:t>request.getParameter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(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</a:rPr>
              <a:t>dest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"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) 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</a:rPr>
              <a:t>...</a:t>
            </a:r>
            <a:endParaRPr lang="en-US" sz="1100" dirty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	</a:t>
            </a:r>
            <a:r>
              <a:rPr lang="en-US" sz="1100" dirty="0" err="1" smtClean="0">
                <a:latin typeface="Courier New" pitchFamily="49" charset="0"/>
              </a:rPr>
              <a:t>request.getRequestDispatcher</a:t>
            </a:r>
            <a:r>
              <a:rPr lang="en-US" sz="1100" dirty="0" smtClean="0">
                <a:latin typeface="Courier New" pitchFamily="49" charset="0"/>
              </a:rPr>
              <a:t>(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target</a:t>
            </a:r>
            <a:r>
              <a:rPr lang="en-US" sz="1100" dirty="0" smtClean="0">
                <a:latin typeface="Courier New" pitchFamily="49" charset="0"/>
              </a:rPr>
              <a:t> ).forward(request, response);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catch ( ...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endParaRPr lang="en-US" sz="1100" dirty="0" smtClean="0">
              <a:latin typeface="Courier New" pitchFamily="49" charset="0"/>
            </a:endParaRPr>
          </a:p>
          <a:p>
            <a:endParaRPr lang="en-US" sz="1100" dirty="0"/>
          </a:p>
        </p:txBody>
      </p:sp>
      <p:sp>
        <p:nvSpPr>
          <p:cNvPr id="32" name="Oval 31"/>
          <p:cNvSpPr/>
          <p:nvPr/>
        </p:nvSpPr>
        <p:spPr bwMode="auto">
          <a:xfrm>
            <a:off x="2895600" y="4227514"/>
            <a:ext cx="1219200" cy="402497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Filter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H="1" flipV="1">
            <a:off x="3505200" y="4648200"/>
            <a:ext cx="0" cy="4175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84856" y="2895600"/>
            <a:ext cx="3429000" cy="14634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public void </a:t>
            </a:r>
            <a:r>
              <a:rPr lang="en-US" sz="1100" dirty="0" err="1" smtClean="0">
                <a:latin typeface="Courier New" pitchFamily="49" charset="0"/>
              </a:rPr>
              <a:t>sensitiveMethod</a:t>
            </a:r>
            <a:r>
              <a:rPr lang="en-US" sz="1100" dirty="0" smtClean="0">
                <a:latin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</a:rPr>
              <a:t>HttpServletRequest</a:t>
            </a:r>
            <a:r>
              <a:rPr lang="en-US" sz="1100" dirty="0">
                <a:latin typeface="Courier New" pitchFamily="49" charset="0"/>
              </a:rPr>
              <a:t> request, </a:t>
            </a:r>
            <a:r>
              <a:rPr lang="en-US" sz="1100" dirty="0" err="1">
                <a:latin typeface="Courier New" pitchFamily="49" charset="0"/>
              </a:rPr>
              <a:t>HttpServletResponse</a:t>
            </a:r>
            <a:r>
              <a:rPr lang="en-US" sz="1100" dirty="0">
                <a:latin typeface="Courier New" pitchFamily="49" charset="0"/>
              </a:rPr>
              <a:t> response)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try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</a:rPr>
              <a:t>		// Do sensitive stuff here.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				...</a:t>
            </a:r>
            <a:r>
              <a:rPr lang="en-US" sz="1100" dirty="0">
                <a:latin typeface="Courier New" pitchFamily="49" charset="0"/>
              </a:rPr>
              <a:t>	</a:t>
            </a:r>
            <a:endParaRPr lang="en-US" sz="11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catch ( ...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endParaRPr lang="en-US" sz="1100" dirty="0" smtClean="0">
              <a:latin typeface="Courier New" pitchFamily="49" charset="0"/>
            </a:endParaRPr>
          </a:p>
          <a:p>
            <a:endParaRPr lang="en-US" sz="1100" dirty="0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3962400" y="3048000"/>
            <a:ext cx="1981200" cy="2743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83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A10 – Avoiding </a:t>
            </a:r>
            <a:r>
              <a:rPr lang="en-US" dirty="0" err="1" smtClean="0"/>
              <a:t>Unvalidated</a:t>
            </a:r>
            <a:r>
              <a:rPr lang="en-US" dirty="0" smtClean="0"/>
              <a:t> Redirects and Forwards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There are a number of options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Avoid using redirects and forwards as much as you can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If used, don’t involve user parameters in defining the target URL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If you ‘must’ involve user parameters, then either</a:t>
            </a:r>
          </a:p>
          <a:p>
            <a:pPr marL="1035050" lvl="2" indent="-342900">
              <a:buFont typeface="+mj-lt"/>
              <a:buAutoNum type="alphaLcParenR"/>
            </a:pPr>
            <a:r>
              <a:rPr lang="en-US" sz="1400" dirty="0" smtClean="0"/>
              <a:t>Validate each parameter to ensure its </a:t>
            </a:r>
            <a:r>
              <a:rPr lang="en-US" sz="1400" u="sng" dirty="0" smtClean="0"/>
              <a:t>valid</a:t>
            </a:r>
            <a:r>
              <a:rPr lang="en-US" sz="1400" dirty="0" smtClean="0"/>
              <a:t> and </a:t>
            </a:r>
            <a:r>
              <a:rPr lang="en-US" sz="1400" u="sng" dirty="0" smtClean="0"/>
              <a:t>authorized</a:t>
            </a:r>
            <a:r>
              <a:rPr lang="en-US" sz="1400" dirty="0" smtClean="0"/>
              <a:t> for the current user, or</a:t>
            </a:r>
          </a:p>
          <a:p>
            <a:pPr marL="1035050" lvl="2" indent="-342900">
              <a:buFont typeface="+mj-lt"/>
              <a:buAutoNum type="alphaLcParenR"/>
            </a:pPr>
            <a:r>
              <a:rPr lang="en-US" sz="1400" dirty="0" smtClean="0"/>
              <a:t>(preferred) – Use server side mapping to translate choice provided to user with actual target page</a:t>
            </a:r>
          </a:p>
          <a:p>
            <a:pPr marL="688975" lvl="1" indent="-342900"/>
            <a:r>
              <a:rPr lang="en-US" sz="1600" dirty="0" smtClean="0"/>
              <a:t>Defense in depth: For redirects, validate the target URL after it is calculated to make sure it goes to an authorized external site</a:t>
            </a:r>
          </a:p>
          <a:p>
            <a:pPr marL="688975" lvl="1" indent="-342900"/>
            <a:r>
              <a:rPr lang="en-US" sz="1600" dirty="0" smtClean="0"/>
              <a:t>ESAPI can do this for you!!</a:t>
            </a:r>
          </a:p>
          <a:p>
            <a:pPr marL="1035050" lvl="2" indent="-342900"/>
            <a:r>
              <a:rPr lang="en-US" sz="1400" dirty="0" smtClean="0"/>
              <a:t>See: </a:t>
            </a:r>
            <a:r>
              <a:rPr lang="en-US" sz="1400" dirty="0" err="1" smtClean="0"/>
              <a:t>SecurityWrapperResponse.sendRedirect</a:t>
            </a:r>
            <a:r>
              <a:rPr lang="en-US" sz="1400" dirty="0" smtClean="0"/>
              <a:t>( URL )</a:t>
            </a:r>
          </a:p>
          <a:p>
            <a:pPr marL="1035050" lvl="2" indent="-342900"/>
            <a:r>
              <a:rPr lang="en-US" sz="1100" dirty="0" smtClean="0">
                <a:hlinkClick r:id="rId3"/>
              </a:rPr>
              <a:t>http://owasp-esapi-java.googlecode.com/svn/trunk_doc/org/owasp/esapi/filters/</a:t>
            </a:r>
            <a:br>
              <a:rPr lang="en-US" sz="1100" dirty="0" smtClean="0">
                <a:hlinkClick r:id="rId3"/>
              </a:rPr>
            </a:br>
            <a:r>
              <a:rPr lang="en-US" sz="1100" dirty="0" err="1" smtClean="0">
                <a:hlinkClick r:id="rId3"/>
              </a:rPr>
              <a:t>SecurityWrapperResponse.html#sendRedirect</a:t>
            </a:r>
            <a:r>
              <a:rPr lang="en-US" sz="1100" dirty="0" smtClean="0">
                <a:hlinkClick r:id="rId3"/>
              </a:rPr>
              <a:t>(</a:t>
            </a:r>
            <a:r>
              <a:rPr lang="en-US" sz="1100" dirty="0" err="1" smtClean="0">
                <a:hlinkClick r:id="rId3"/>
              </a:rPr>
              <a:t>java.lang.String</a:t>
            </a:r>
            <a:r>
              <a:rPr lang="en-US" sz="1100" dirty="0" smtClean="0">
                <a:hlinkClick r:id="rId3"/>
              </a:rPr>
              <a:t>)</a:t>
            </a:r>
            <a:r>
              <a:rPr lang="en-US" sz="1100" dirty="0" smtClean="0"/>
              <a:t> </a:t>
            </a:r>
            <a:endParaRPr lang="en-US" sz="2800" dirty="0" smtClean="0"/>
          </a:p>
          <a:p>
            <a:pPr lvl="2"/>
            <a:endParaRPr lang="en-US" sz="1400" dirty="0" smtClean="0"/>
          </a:p>
          <a:p>
            <a:r>
              <a:rPr lang="en-US" sz="1800" dirty="0" smtClean="0"/>
              <a:t>Some thoughts about protecting Forwards</a:t>
            </a:r>
          </a:p>
          <a:p>
            <a:pPr lvl="1"/>
            <a:r>
              <a:rPr lang="en-US" sz="1600" dirty="0" smtClean="0"/>
              <a:t>Ideally, you’d call the access controller to make sure the user is authorized before you perform the forward (with ESAPI, this is easy)</a:t>
            </a:r>
          </a:p>
          <a:p>
            <a:pPr lvl="1"/>
            <a:r>
              <a:rPr lang="en-US" sz="1600" dirty="0" smtClean="0"/>
              <a:t>With an external filter, like </a:t>
            </a:r>
            <a:r>
              <a:rPr lang="en-US" sz="1600" dirty="0" err="1" smtClean="0"/>
              <a:t>Siteminder</a:t>
            </a:r>
            <a:r>
              <a:rPr lang="en-US" sz="1600" dirty="0" smtClean="0"/>
              <a:t>, this is not very practical</a:t>
            </a:r>
          </a:p>
          <a:p>
            <a:pPr lvl="1"/>
            <a:r>
              <a:rPr lang="en-US" sz="1600" dirty="0" smtClean="0"/>
              <a:t>Next best is to make sure that users who can access the original page are ALL authorized to access the target page.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496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OWASP Top 10 Risk Rating Methodology</a:t>
            </a: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22756"/>
              </p:ext>
            </p:extLst>
          </p:nvPr>
        </p:nvGraphicFramePr>
        <p:xfrm>
          <a:off x="1295400" y="4191575"/>
          <a:ext cx="6705600" cy="21488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93423"/>
                <a:gridCol w="1179689"/>
                <a:gridCol w="1179689"/>
                <a:gridCol w="1179689"/>
                <a:gridCol w="1179689"/>
                <a:gridCol w="99342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Threat</a:t>
                      </a:r>
                    </a:p>
                    <a:p>
                      <a:pPr algn="ctr"/>
                      <a:r>
                        <a:rPr lang="en-US" sz="900" b="1" dirty="0" smtClean="0"/>
                        <a:t>Agent</a:t>
                      </a:r>
                      <a:endParaRPr lang="en-US" sz="900" b="1" dirty="0"/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Attack</a:t>
                      </a:r>
                    </a:p>
                    <a:p>
                      <a:pPr algn="ctr"/>
                      <a:r>
                        <a:rPr lang="en-US" sz="900" b="1" dirty="0" smtClean="0"/>
                        <a:t>Vector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Weakness Prevalence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Weakness </a:t>
                      </a:r>
                      <a:r>
                        <a:rPr lang="en-US" sz="900" b="1" dirty="0" err="1" smtClean="0"/>
                        <a:t>Detectability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Technical Impact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Business Impact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Easy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Widespread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Easy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Severe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Average</a:t>
                      </a:r>
                      <a:endParaRPr lang="en-US" sz="9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Common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Average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Moderate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Difficult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Uncommon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Difficult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Minor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1.66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*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724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28" r="22830" b="30544"/>
          <a:stretch>
            <a:fillRect/>
          </a:stretch>
        </p:blipFill>
        <p:spPr bwMode="auto">
          <a:xfrm>
            <a:off x="2895600" y="5486975"/>
            <a:ext cx="2322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4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28" r="22830" b="30544"/>
          <a:stretch>
            <a:fillRect/>
          </a:stretch>
        </p:blipFill>
        <p:spPr bwMode="auto">
          <a:xfrm>
            <a:off x="4075113" y="5996563"/>
            <a:ext cx="23225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Rectangle 137"/>
          <p:cNvSpPr/>
          <p:nvPr/>
        </p:nvSpPr>
        <p:spPr>
          <a:xfrm>
            <a:off x="4948238" y="646275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1F497D"/>
                </a:solidFill>
              </a:rPr>
              <a:t>1.66 </a:t>
            </a:r>
            <a:r>
              <a:rPr lang="en-US" sz="1800" b="1" kern="0" dirty="0">
                <a:solidFill>
                  <a:srgbClr val="1F497D"/>
                </a:solidFill>
              </a:rPr>
              <a:t>weighted risk rating</a:t>
            </a:r>
            <a:endParaRPr lang="en-US" b="1" dirty="0"/>
          </a:p>
        </p:txBody>
      </p:sp>
      <p:sp>
        <p:nvSpPr>
          <p:cNvPr id="139" name="Rectangle 138"/>
          <p:cNvSpPr/>
          <p:nvPr/>
        </p:nvSpPr>
        <p:spPr>
          <a:xfrm>
            <a:off x="552450" y="5791775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1F497D"/>
                </a:solidFill>
              </a:rPr>
              <a:t>Injection Example</a:t>
            </a:r>
            <a:endParaRPr lang="en-US" b="1" dirty="0"/>
          </a:p>
        </p:txBody>
      </p:sp>
      <p:sp>
        <p:nvSpPr>
          <p:cNvPr id="140" name="Rectangle 139"/>
          <p:cNvSpPr/>
          <p:nvPr/>
        </p:nvSpPr>
        <p:spPr>
          <a:xfrm>
            <a:off x="2246313" y="4494212"/>
            <a:ext cx="2872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/>
              <a:t>1</a:t>
            </a:r>
          </a:p>
          <a:p>
            <a:pPr>
              <a:defRPr/>
            </a:pPr>
            <a:r>
              <a:rPr lang="en-US" sz="1600" kern="0" dirty="0"/>
              <a:t>2</a:t>
            </a:r>
          </a:p>
          <a:p>
            <a:pPr>
              <a:defRPr/>
            </a:pPr>
            <a:r>
              <a:rPr lang="en-US" sz="1600" kern="0" dirty="0"/>
              <a:t>3</a:t>
            </a:r>
            <a:endParaRPr lang="en-US" sz="105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371600"/>
            <a:ext cx="6868680" cy="273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4578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Summary: How do you address these problems?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Develop Secure Code</a:t>
            </a:r>
          </a:p>
          <a:p>
            <a:pPr lvl="1"/>
            <a:r>
              <a:rPr lang="en-US" sz="1800" dirty="0" smtClean="0"/>
              <a:t>Follow the best practices in OWASP’s Guide to Building Secure Web Applications</a:t>
            </a:r>
          </a:p>
          <a:p>
            <a:pPr lvl="2"/>
            <a:r>
              <a:rPr lang="en-US" sz="1600" dirty="0" smtClean="0">
                <a:hlinkClick r:id="rId3"/>
              </a:rPr>
              <a:t>http://www.owasp.org/index.php/Guide</a:t>
            </a:r>
            <a:endParaRPr lang="en-US" sz="1600" dirty="0" smtClean="0"/>
          </a:p>
          <a:p>
            <a:pPr lvl="1"/>
            <a:r>
              <a:rPr lang="en-US" sz="1800" dirty="0" smtClean="0"/>
              <a:t>Use OWASP’s Application Security Verification Standard as a guide to what an application needs to be secure</a:t>
            </a:r>
          </a:p>
          <a:p>
            <a:pPr lvl="2"/>
            <a:r>
              <a:rPr lang="en-US" sz="1600" dirty="0" smtClean="0">
                <a:hlinkClick r:id="rId4"/>
              </a:rPr>
              <a:t>http://www.owasp.org/index.php/ASVS</a:t>
            </a:r>
            <a:endParaRPr lang="en-US" sz="1600" dirty="0" smtClean="0"/>
          </a:p>
          <a:p>
            <a:pPr lvl="1"/>
            <a:r>
              <a:rPr lang="en-US" sz="1800" dirty="0" smtClean="0"/>
              <a:t>Use standard security components that are a fit for your organization</a:t>
            </a:r>
          </a:p>
          <a:p>
            <a:pPr lvl="2"/>
            <a:r>
              <a:rPr lang="en-US" sz="1600" dirty="0" smtClean="0"/>
              <a:t>Use OWASP’s ESAPI as a basis for </a:t>
            </a:r>
            <a:r>
              <a:rPr lang="en-US" sz="1600" u="sng" dirty="0" smtClean="0"/>
              <a:t>your</a:t>
            </a:r>
            <a:r>
              <a:rPr lang="en-US" sz="1600" dirty="0" smtClean="0"/>
              <a:t> standard components</a:t>
            </a:r>
          </a:p>
          <a:p>
            <a:pPr lvl="2"/>
            <a:r>
              <a:rPr lang="en-US" sz="1600" dirty="0" smtClean="0">
                <a:hlinkClick r:id="rId5"/>
              </a:rPr>
              <a:t>http://www.owasp.org/index.php/ESAPI</a:t>
            </a:r>
            <a:endParaRPr lang="en-US" sz="1600" dirty="0" smtClean="0"/>
          </a:p>
          <a:p>
            <a:pPr lvl="2"/>
            <a:endParaRPr lang="en-US" sz="600" dirty="0" smtClean="0"/>
          </a:p>
          <a:p>
            <a:r>
              <a:rPr lang="en-US" sz="2000" dirty="0" smtClean="0"/>
              <a:t>Review Your Applications</a:t>
            </a:r>
          </a:p>
          <a:p>
            <a:pPr lvl="1"/>
            <a:r>
              <a:rPr lang="en-US" sz="1800" dirty="0" smtClean="0"/>
              <a:t>Have an expert team review your applications</a:t>
            </a:r>
          </a:p>
          <a:p>
            <a:pPr lvl="1"/>
            <a:r>
              <a:rPr lang="en-US" sz="1800" dirty="0" smtClean="0"/>
              <a:t>Review your applications yourselves following OWASP Guidelines</a:t>
            </a:r>
          </a:p>
          <a:p>
            <a:pPr lvl="2"/>
            <a:r>
              <a:rPr lang="en-US" sz="1600" dirty="0" smtClean="0"/>
              <a:t>OWASP Code Review Guide: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smtClean="0">
                <a:hlinkClick r:id="rId6"/>
              </a:rPr>
              <a:t>http://www.owasp.org/index.php/Code_Review_Guide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OWASP Testing Guide: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smtClean="0">
                <a:hlinkClick r:id="rId7"/>
              </a:rPr>
              <a:t>http://www.owasp.org/index.php/Testing_Guide</a:t>
            </a:r>
            <a:r>
              <a:rPr lang="en-US" sz="16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140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2438400"/>
            <a:ext cx="8447484" cy="1821656"/>
          </a:xfrm>
          <a:noFill/>
          <a:ln/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Thank </a:t>
            </a:r>
            <a:r>
              <a:rPr lang="en-US" sz="4800" dirty="0" smtClean="0">
                <a:solidFill>
                  <a:schemeClr val="tx1"/>
                </a:solidFill>
              </a:rPr>
              <a:t>you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OWASP </a:t>
            </a:r>
            <a:r>
              <a:rPr lang="en-US" sz="4800" dirty="0" smtClean="0">
                <a:solidFill>
                  <a:schemeClr val="tx1"/>
                </a:solidFill>
              </a:rPr>
              <a:t>Top-10 2013</a:t>
            </a:r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933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91000" y="65652"/>
            <a:ext cx="47244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OWASP Top Ten (2013 Edition)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952598"/>
              </p:ext>
            </p:extLst>
          </p:nvPr>
        </p:nvGraphicFramePr>
        <p:xfrm>
          <a:off x="76200" y="1676400"/>
          <a:ext cx="8915400" cy="463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8374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152400"/>
            <a:ext cx="47244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A1 – Injection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0683338"/>
              </p:ext>
            </p:extLst>
          </p:nvPr>
        </p:nvGraphicFramePr>
        <p:xfrm>
          <a:off x="609600" y="1477962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28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Injection – Illustrated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1371600"/>
            <a:ext cx="5715000" cy="25796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 sz="90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495800" y="3400425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8600" y="4125913"/>
            <a:ext cx="5715000" cy="25796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 sz="1600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765175" y="5514975"/>
            <a:ext cx="109061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009650" y="3459163"/>
            <a:ext cx="1588" cy="20558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 rot="-318816">
            <a:off x="1311275" y="5345113"/>
            <a:ext cx="139700" cy="342900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1330325" y="5403850"/>
            <a:ext cx="492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379538" y="5403850"/>
            <a:ext cx="508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ltGray">
          <a:xfrm rot="16200000" flipH="1">
            <a:off x="889000" y="5688013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 rot="5400000">
            <a:off x="1609725" y="5392738"/>
            <a:ext cx="668337" cy="153988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968500" y="5500688"/>
            <a:ext cx="2063750" cy="14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gray">
          <a:xfrm>
            <a:off x="1073150" y="3436938"/>
            <a:ext cx="511175" cy="1927225"/>
          </a:xfrm>
          <a:custGeom>
            <a:avLst/>
            <a:gdLst>
              <a:gd name="T0" fmla="*/ 2147483647 w 479"/>
              <a:gd name="T1" fmla="*/ 0 h 980"/>
              <a:gd name="T2" fmla="*/ 2147483647 w 479"/>
              <a:gd name="T3" fmla="*/ 2147483647 h 980"/>
              <a:gd name="T4" fmla="*/ 2147483647 w 479"/>
              <a:gd name="T5" fmla="*/ 2147483647 h 980"/>
              <a:gd name="T6" fmla="*/ 0 60000 65536"/>
              <a:gd name="T7" fmla="*/ 0 60000 65536"/>
              <a:gd name="T8" fmla="*/ 0 60000 65536"/>
              <a:gd name="T9" fmla="*/ 0 w 479"/>
              <a:gd name="T10" fmla="*/ 0 h 980"/>
              <a:gd name="T11" fmla="*/ 479 w 479"/>
              <a:gd name="T12" fmla="*/ 980 h 9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989263" y="4872038"/>
            <a:ext cx="0" cy="601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2801938" y="48133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ltGray">
          <a:xfrm>
            <a:off x="2368550" y="49466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Hardened OS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ltGray">
          <a:xfrm>
            <a:off x="2354263" y="46132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ltGray">
          <a:xfrm>
            <a:off x="2354263" y="42703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App Server</a:t>
            </a:r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2801938" y="4011613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2995613" y="3690938"/>
            <a:ext cx="1587" cy="38893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ltGray">
          <a:xfrm rot="16200000" flipH="1">
            <a:off x="3292475" y="5661025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10263" name="AutoShape 23"/>
          <p:cNvSpPr>
            <a:spLocks noChangeArrowheads="1"/>
          </p:cNvSpPr>
          <p:nvPr/>
        </p:nvSpPr>
        <p:spPr bwMode="auto">
          <a:xfrm rot="5400000">
            <a:off x="4012407" y="5390356"/>
            <a:ext cx="666750" cy="15081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V="1">
            <a:off x="4362450" y="5510213"/>
            <a:ext cx="1033463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ltGray">
          <a:xfrm rot="-5400000">
            <a:off x="3846513" y="25209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Databases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ltGray">
          <a:xfrm rot="-5400000">
            <a:off x="4044950" y="25209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Legacy Systems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ltGray">
          <a:xfrm rot="-5400000">
            <a:off x="4243388" y="25209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Web Services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ltGray">
          <a:xfrm rot="-5400000">
            <a:off x="4441825" y="25209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Directories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ltGray">
          <a:xfrm rot="-5400000">
            <a:off x="4641057" y="2521743"/>
            <a:ext cx="1371600" cy="138113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Human Resrcs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ltGray">
          <a:xfrm rot="-5400000">
            <a:off x="4840288" y="25209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Billing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5099050" y="3429000"/>
            <a:ext cx="6350" cy="2090738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ltGray">
          <a:xfrm>
            <a:off x="2252663" y="32575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Custom Code</a:t>
            </a:r>
          </a:p>
        </p:txBody>
      </p:sp>
      <p:pic>
        <p:nvPicPr>
          <p:cNvPr id="10273" name="Picture 33" descr="TN_hacker"/>
          <p:cNvPicPr>
            <a:picLocks noChangeAspect="1" noChangeArrowheads="1"/>
          </p:cNvPicPr>
          <p:nvPr/>
        </p:nvPicPr>
        <p:blipFill>
          <a:blip r:embed="rId4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27063" y="1866900"/>
            <a:ext cx="12096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4" name="Freeform 34"/>
          <p:cNvSpPr>
            <a:spLocks/>
          </p:cNvSpPr>
          <p:nvPr/>
        </p:nvSpPr>
        <p:spPr bwMode="gray">
          <a:xfrm>
            <a:off x="3049588" y="3459163"/>
            <a:ext cx="935037" cy="2041525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gray">
          <a:xfrm flipH="1">
            <a:off x="1968500" y="3459163"/>
            <a:ext cx="955675" cy="2041525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6" name="Freeform 36"/>
          <p:cNvSpPr>
            <a:spLocks/>
          </p:cNvSpPr>
          <p:nvPr/>
        </p:nvSpPr>
        <p:spPr bwMode="gray">
          <a:xfrm flipH="1">
            <a:off x="4375150" y="3505200"/>
            <a:ext cx="658813" cy="1968500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white">
          <a:xfrm>
            <a:off x="576263" y="2813050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APPLICATION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ATTACK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 rot="-5400000">
            <a:off x="-129381" y="5323682"/>
            <a:ext cx="10556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Network Layer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 rot="-5400000">
            <a:off x="-223044" y="2566194"/>
            <a:ext cx="1246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Application Layer</a:t>
            </a: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ltGray">
          <a:xfrm rot="-5400000">
            <a:off x="1674019" y="25011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ltGray">
          <a:xfrm rot="-5400000">
            <a:off x="1857375" y="25003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ltGray">
          <a:xfrm rot="-5400000">
            <a:off x="2053432" y="25011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ltGray">
          <a:xfrm rot="-5400000">
            <a:off x="2232025" y="25003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ltGray">
          <a:xfrm rot="-5400000">
            <a:off x="2428082" y="25011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ltGray">
          <a:xfrm rot="-5400000">
            <a:off x="2604294" y="25011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ltGray">
          <a:xfrm rot="-5400000">
            <a:off x="2788444" y="25011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E-Commerce</a:t>
            </a: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ltGray">
          <a:xfrm rot="-5400000">
            <a:off x="2974182" y="25011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Bus. Functions</a:t>
            </a:r>
          </a:p>
        </p:txBody>
      </p:sp>
      <p:sp>
        <p:nvSpPr>
          <p:cNvPr id="7233584" name="Rectangle 48"/>
          <p:cNvSpPr>
            <a:spLocks noChangeArrowheads="1"/>
          </p:cNvSpPr>
          <p:nvPr/>
        </p:nvSpPr>
        <p:spPr bwMode="auto">
          <a:xfrm>
            <a:off x="609600" y="24384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Arial Narrow" pitchFamily="34" charset="0"/>
                <a:sym typeface="Wingdings" pitchFamily="2" charset="2"/>
              </a:rPr>
              <a:t>HTTP request</a:t>
            </a:r>
            <a:r>
              <a:rPr lang="en-US" sz="2400" dirty="0">
                <a:sym typeface="Wingdings" pitchFamily="2" charset="2"/>
              </a:rPr>
              <a:t></a:t>
            </a:r>
          </a:p>
        </p:txBody>
      </p:sp>
      <p:sp>
        <p:nvSpPr>
          <p:cNvPr id="7233585" name="Rectangle 49"/>
          <p:cNvSpPr>
            <a:spLocks noChangeArrowheads="1"/>
          </p:cNvSpPr>
          <p:nvPr/>
        </p:nvSpPr>
        <p:spPr bwMode="auto">
          <a:xfrm>
            <a:off x="2819400" y="24018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Arial Narrow" pitchFamily="34" charset="0"/>
                <a:sym typeface="Wingdings" pitchFamily="2" charset="2"/>
              </a:rPr>
              <a:t>SQL query</a:t>
            </a:r>
            <a:r>
              <a:rPr lang="en-US" sz="2400">
                <a:sym typeface="Wingdings" pitchFamily="2" charset="2"/>
              </a:rPr>
              <a:t></a:t>
            </a:r>
          </a:p>
        </p:txBody>
      </p:sp>
      <p:sp>
        <p:nvSpPr>
          <p:cNvPr id="7233586" name="Rectangle 50"/>
          <p:cNvSpPr>
            <a:spLocks noChangeArrowheads="1"/>
          </p:cNvSpPr>
          <p:nvPr/>
        </p:nvSpPr>
        <p:spPr bwMode="auto">
          <a:xfrm>
            <a:off x="4648200" y="23256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Arial Narrow" pitchFamily="34" charset="0"/>
                <a:sym typeface="Wingdings" pitchFamily="2" charset="2"/>
              </a:rPr>
              <a:t>DB Table </a:t>
            </a:r>
            <a:r>
              <a:rPr lang="en-US" sz="1400">
                <a:sym typeface="Webdings" pitchFamily="18" charset="2"/>
              </a:rPr>
              <a:t></a:t>
            </a:r>
            <a:r>
              <a:rPr lang="en-US" sz="1400">
                <a:sym typeface="Wingdings" pitchFamily="2" charset="2"/>
              </a:rPr>
              <a:t> </a:t>
            </a:r>
          </a:p>
          <a:p>
            <a:pPr algn="ctr"/>
            <a:r>
              <a:rPr lang="en-US">
                <a:sym typeface="Wingdings" pitchFamily="2" charset="2"/>
              </a:rPr>
              <a:t></a:t>
            </a:r>
          </a:p>
        </p:txBody>
      </p:sp>
      <p:sp>
        <p:nvSpPr>
          <p:cNvPr id="7233587" name="Rectangle 51"/>
          <p:cNvSpPr>
            <a:spLocks noChangeArrowheads="1"/>
          </p:cNvSpPr>
          <p:nvPr/>
        </p:nvSpPr>
        <p:spPr bwMode="auto">
          <a:xfrm>
            <a:off x="2438400" y="23622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Arial Narrow" pitchFamily="34" charset="0"/>
                <a:sym typeface="Wingdings" pitchFamily="2" charset="2"/>
              </a:rPr>
              <a:t>HTTP response </a:t>
            </a:r>
            <a:r>
              <a:rPr lang="en-US" sz="1400">
                <a:sym typeface="Webdings" pitchFamily="18" charset="2"/>
              </a:rPr>
              <a:t></a:t>
            </a:r>
            <a:r>
              <a:rPr lang="en-US" sz="1400">
                <a:sym typeface="Wingdings" pitchFamily="2" charset="2"/>
              </a:rPr>
              <a:t> </a:t>
            </a:r>
          </a:p>
          <a:p>
            <a:pPr algn="ctr"/>
            <a:r>
              <a:rPr lang="en-US">
                <a:sym typeface="Wingdings" pitchFamily="2" charset="2"/>
              </a:rPr>
              <a:t></a:t>
            </a:r>
          </a:p>
        </p:txBody>
      </p:sp>
      <p:sp>
        <p:nvSpPr>
          <p:cNvPr id="7233588" name="Rectangle 52"/>
          <p:cNvSpPr>
            <a:spLocks noChangeArrowheads="1"/>
          </p:cNvSpPr>
          <p:nvPr/>
        </p:nvSpPr>
        <p:spPr bwMode="auto">
          <a:xfrm>
            <a:off x="6345238" y="1676400"/>
            <a:ext cx="2422525" cy="1146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urier New" pitchFamily="49" charset="0"/>
              </a:rPr>
              <a:t>"SELECT * FROM accounts WHERE acct=‘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’ OR 1=1--</a:t>
            </a:r>
            <a:r>
              <a:rPr lang="en-US">
                <a:latin typeface="Courier New" pitchFamily="49" charset="0"/>
              </a:rPr>
              <a:t>’"</a:t>
            </a:r>
          </a:p>
        </p:txBody>
      </p:sp>
      <p:sp>
        <p:nvSpPr>
          <p:cNvPr id="7233589" name="Text Box 53"/>
          <p:cNvSpPr txBox="1">
            <a:spLocks noChangeArrowheads="1"/>
          </p:cNvSpPr>
          <p:nvPr/>
        </p:nvSpPr>
        <p:spPr bwMode="auto">
          <a:xfrm>
            <a:off x="6019800" y="32766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1. Application presents a form to the attacker</a:t>
            </a:r>
          </a:p>
        </p:txBody>
      </p:sp>
      <p:sp>
        <p:nvSpPr>
          <p:cNvPr id="7233590" name="Text Box 54"/>
          <p:cNvSpPr txBox="1">
            <a:spLocks noChangeArrowheads="1"/>
          </p:cNvSpPr>
          <p:nvPr/>
        </p:nvSpPr>
        <p:spPr bwMode="auto">
          <a:xfrm>
            <a:off x="6019800" y="3819525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2. Attacker sends an attack in the form data</a:t>
            </a:r>
          </a:p>
        </p:txBody>
      </p:sp>
      <p:sp>
        <p:nvSpPr>
          <p:cNvPr id="7233591" name="Text Box 55"/>
          <p:cNvSpPr txBox="1">
            <a:spLocks noChangeArrowheads="1"/>
          </p:cNvSpPr>
          <p:nvPr/>
        </p:nvSpPr>
        <p:spPr bwMode="auto">
          <a:xfrm>
            <a:off x="6019800" y="4371975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3. Application forwards attack to the database in a SQL query</a:t>
            </a:r>
          </a:p>
        </p:txBody>
      </p:sp>
      <p:sp>
        <p:nvSpPr>
          <p:cNvPr id="7233592" name="Rectangle 56"/>
          <p:cNvSpPr>
            <a:spLocks noChangeArrowheads="1"/>
          </p:cNvSpPr>
          <p:nvPr/>
        </p:nvSpPr>
        <p:spPr bwMode="auto">
          <a:xfrm>
            <a:off x="6019800" y="1828800"/>
            <a:ext cx="2963863" cy="1374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Account Summary</a:t>
            </a:r>
          </a:p>
          <a:p>
            <a:pPr algn="ctr"/>
            <a:endParaRPr lang="en-US" sz="1400" b="1" dirty="0">
              <a:latin typeface="Courier New" pitchFamily="49" charset="0"/>
            </a:endParaRPr>
          </a:p>
          <a:p>
            <a:pPr algn="ctr"/>
            <a:r>
              <a:rPr lang="en-US" sz="1400" b="1" dirty="0">
                <a:latin typeface="Courier New" pitchFamily="49" charset="0"/>
              </a:rPr>
              <a:t>Acct:5424-6066-2134-4334</a:t>
            </a:r>
          </a:p>
          <a:p>
            <a:pPr algn="ctr"/>
            <a:r>
              <a:rPr lang="en-US" sz="1400" b="1" dirty="0">
                <a:latin typeface="Courier New" pitchFamily="49" charset="0"/>
              </a:rPr>
              <a:t>Acct:4128-7574-3921-0192</a:t>
            </a:r>
          </a:p>
          <a:p>
            <a:pPr algn="ctr"/>
            <a:r>
              <a:rPr lang="en-US" sz="1400" b="1" dirty="0">
                <a:latin typeface="Courier New" pitchFamily="49" charset="0"/>
              </a:rPr>
              <a:t>Acct:5424-9383-2039-4029</a:t>
            </a:r>
          </a:p>
          <a:p>
            <a:pPr algn="ctr"/>
            <a:r>
              <a:rPr lang="en-US" sz="1400" b="1" dirty="0">
                <a:latin typeface="Courier New" pitchFamily="49" charset="0"/>
              </a:rPr>
              <a:t>Acct:4128-0004-1234-0293</a:t>
            </a:r>
          </a:p>
        </p:txBody>
      </p:sp>
      <p:sp>
        <p:nvSpPr>
          <p:cNvPr id="7233593" name="Text Box 57"/>
          <p:cNvSpPr txBox="1">
            <a:spLocks noChangeArrowheads="1"/>
          </p:cNvSpPr>
          <p:nvPr/>
        </p:nvSpPr>
        <p:spPr bwMode="auto">
          <a:xfrm>
            <a:off x="6019800" y="49530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4. Database runs query containing attack and sends encrypted results back to application</a:t>
            </a:r>
          </a:p>
        </p:txBody>
      </p:sp>
      <p:sp>
        <p:nvSpPr>
          <p:cNvPr id="7233594" name="Text Box 58"/>
          <p:cNvSpPr txBox="1">
            <a:spLocks noChangeArrowheads="1"/>
          </p:cNvSpPr>
          <p:nvPr/>
        </p:nvSpPr>
        <p:spPr bwMode="auto">
          <a:xfrm>
            <a:off x="6019800" y="57912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5. Application decrypts data as normal and sends results to the user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248400" y="1676400"/>
            <a:ext cx="2613025" cy="1287463"/>
            <a:chOff x="5424" y="3360"/>
            <a:chExt cx="1646" cy="811"/>
          </a:xfrm>
        </p:grpSpPr>
        <p:pic>
          <p:nvPicPr>
            <p:cNvPr id="10304" name="Picture 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24" y="3360"/>
              <a:ext cx="1646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05" name="Text Box 61"/>
            <p:cNvSpPr txBox="1">
              <a:spLocks noChangeArrowheads="1"/>
            </p:cNvSpPr>
            <p:nvPr/>
          </p:nvSpPr>
          <p:spPr bwMode="auto">
            <a:xfrm>
              <a:off x="5483" y="3504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Account: </a:t>
              </a:r>
            </a:p>
          </p:txBody>
        </p:sp>
        <p:sp>
          <p:nvSpPr>
            <p:cNvPr id="10306" name="Text Box 62"/>
            <p:cNvSpPr txBox="1">
              <a:spLocks noChangeArrowheads="1"/>
            </p:cNvSpPr>
            <p:nvPr/>
          </p:nvSpPr>
          <p:spPr bwMode="auto">
            <a:xfrm>
              <a:off x="5472" y="3678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       SKU: 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324600" y="1676400"/>
            <a:ext cx="2492375" cy="1463675"/>
            <a:chOff x="5184" y="2448"/>
            <a:chExt cx="1570" cy="922"/>
          </a:xfrm>
        </p:grpSpPr>
        <p:pic>
          <p:nvPicPr>
            <p:cNvPr id="10301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" y="2448"/>
              <a:ext cx="1570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02" name="Text Box 65"/>
            <p:cNvSpPr txBox="1">
              <a:spLocks noChangeArrowheads="1"/>
            </p:cNvSpPr>
            <p:nvPr/>
          </p:nvSpPr>
          <p:spPr bwMode="auto">
            <a:xfrm>
              <a:off x="5204" y="2605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Account: </a:t>
              </a:r>
            </a:p>
          </p:txBody>
        </p:sp>
        <p:sp>
          <p:nvSpPr>
            <p:cNvPr id="10303" name="Text Box 66"/>
            <p:cNvSpPr txBox="1">
              <a:spLocks noChangeArrowheads="1"/>
            </p:cNvSpPr>
            <p:nvPr/>
          </p:nvSpPr>
          <p:spPr bwMode="auto">
            <a:xfrm>
              <a:off x="5193" y="2779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       SKU: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67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3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3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671 C -0.00191 0.04445 -0.00851 0.2375 0.00885 0.30093 C 0.02622 0.36435 0.06892 0.37153 0.10035 0.37431 C 0.13177 0.37709 0.17899 0.38218 0.19705 0.31783 C 0.21493 0.25347 0.20694 0.04259 0.20885 -0.0125 " pathEditMode="relative" rAng="0" ptsTypes="aaaaa">
                                      <p:cBhvr>
                                        <p:cTn id="17" dur="3000" fill="hold"/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91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33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3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3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486 C 0.00086 0.04583 -0.00799 0.23773 0.00885 0.30092 C 0.02569 0.36412 0.06892 0.37153 0.10034 0.3743 C 0.13177 0.37708 0.17899 0.38217 0.19705 0.31782 C 0.2151 0.25347 0.20711 0.04259 0.20902 -0.0125 " pathEditMode="relative" rAng="0" ptsTypes="aaaaa">
                                      <p:cBhvr>
                                        <p:cTn id="42" dur="3000" fill="hold"/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3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3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625 C 0.00225 0.05532 0.02031 0.23564 0.00885 0.30092 C -0.00261 0.3662 -0.03611 0.39236 -0.06789 0.39722 C -0.09966 0.40208 -0.16007 0.39444 -0.18143 0.32963 C -0.20278 0.26481 -0.19341 0.06203 -0.19584 0.00856 " pathEditMode="relative" rAng="0" ptsTypes="aaaaa">
                                      <p:cBhvr>
                                        <p:cTn id="61" dur="3000" fill="hold"/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233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233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23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3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847 C -0.00104 0.07407 0.01962 0.23958 0.00885 0.30092 C -0.00191 0.36227 -0.03611 0.39236 -0.06788 0.39722 C -0.09965 0.40208 -0.16007 0.39444 -0.18142 0.32963 C -0.20278 0.26481 -0.1934 0.06203 -0.19583 0.00856 " pathEditMode="relative" rAng="0" ptsTypes="aaaaa">
                                      <p:cBhvr>
                                        <p:cTn id="78" dur="3000" fill="hold"/>
                                        <p:tgtEl>
                                          <p:spTgt spid="7233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3584" grpId="0" animBg="1"/>
      <p:bldP spid="7233585" grpId="0" animBg="1"/>
      <p:bldP spid="7233585" grpId="1" animBg="1"/>
      <p:bldP spid="7233586" grpId="0" animBg="1"/>
      <p:bldP spid="7233586" grpId="1" animBg="1"/>
      <p:bldP spid="7233588" grpId="0" animBg="1"/>
      <p:bldP spid="7233588" grpId="1" animBg="1"/>
      <p:bldP spid="7233590" grpId="0"/>
      <p:bldP spid="7233591" grpId="0"/>
      <p:bldP spid="7233592" grpId="0" animBg="1"/>
      <p:bldP spid="7233593" grpId="0"/>
      <p:bldP spid="72335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 – Avoiding Injection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Recommendations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Avoid the interpreter entirely, or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Use an interface that supports bind variables (e.g., prepared statements, or stored procedures),</a:t>
            </a:r>
          </a:p>
          <a:p>
            <a:pPr marL="1035050" lvl="2" indent="-342900"/>
            <a:r>
              <a:rPr lang="en-US" sz="1800" dirty="0" smtClean="0"/>
              <a:t>Bind variables allow the interpreter to distinguish between code and data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Encode all user input before passing it to the interpreter</a:t>
            </a:r>
          </a:p>
          <a:p>
            <a:pPr marL="688975" lvl="1" indent="-342900"/>
            <a:r>
              <a:rPr lang="en-US" sz="2000" dirty="0" smtClean="0"/>
              <a:t>Always perform ‘white </a:t>
            </a:r>
            <a:r>
              <a:rPr lang="en-US" sz="2000" dirty="0" err="1" smtClean="0"/>
              <a:t>list’</a:t>
            </a:r>
            <a:r>
              <a:rPr lang="en-US" sz="2000" dirty="0" smtClean="0"/>
              <a:t> input validation on all user supplied input</a:t>
            </a:r>
          </a:p>
          <a:p>
            <a:pPr marL="688975" lvl="1" indent="-342900"/>
            <a:r>
              <a:rPr lang="en-US" sz="2000" dirty="0" smtClean="0"/>
              <a:t>Always minimize database privileges to reduce the impact of a flaw</a:t>
            </a:r>
          </a:p>
          <a:p>
            <a:pPr marL="1089025" lvl="2" indent="-342900"/>
            <a:endParaRPr lang="en-US" sz="1000" dirty="0" smtClean="0"/>
          </a:p>
          <a:p>
            <a:pPr eaLnBrk="1" hangingPunct="1"/>
            <a:r>
              <a:rPr lang="en-US" sz="2400" dirty="0" smtClean="0"/>
              <a:t>References</a:t>
            </a:r>
          </a:p>
          <a:p>
            <a:pPr lvl="1" eaLnBrk="1" hangingPunct="1"/>
            <a:r>
              <a:rPr lang="en-US" sz="2000" dirty="0" smtClean="0"/>
              <a:t>For more details, read the new </a:t>
            </a:r>
            <a:r>
              <a:rPr lang="en-US" sz="1400" dirty="0" smtClean="0">
                <a:hlinkClick r:id="rId3"/>
              </a:rPr>
              <a:t>http://www.owasp.org/index.php/SQL_Injection_Prevention_Cheat_Sheet</a:t>
            </a:r>
            <a:r>
              <a:rPr lang="en-US" sz="1400" dirty="0" smtClean="0"/>
              <a:t> 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55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A2 – Broken Authentication and Session Management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6729552"/>
              </p:ext>
            </p:extLst>
          </p:nvPr>
        </p:nvGraphicFramePr>
        <p:xfrm>
          <a:off x="381000" y="14478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017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11/13/2009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DAY" val="INCLUDE"/>
  <p:tag name="04/19/2010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04/2007" val="LastModifi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2DAY" val="INCLUDE"/>
  <p:tag name="11/13/2009" val="LastModifi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NWEB" val="TOPICEXCLUDE"/>
  <p:tag name="VANGUARD" val="OMIT"/>
  <p:tag name="11/13/2009" val="LastModifi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DAY" val="INCLUDE"/>
  <p:tag name="11/13/2009" val="LastModifi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NWEB" val="TOPICEXCLUDE"/>
  <p:tag name="VANGUARD" val="OMIT"/>
  <p:tag name="04/19/2010" val="LastModifi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26/2007" val="LastModified"/>
  <p:tag name="4DAY" val="INCLUD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26/2007" val="LastModified"/>
  <p:tag name="4DAY" val="INCLUD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4/2008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04/16/2010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11/13/2009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3669</Words>
  <Application>Microsoft Office PowerPoint</Application>
  <PresentationFormat>On-screen Show (4:3)</PresentationFormat>
  <Paragraphs>696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Arial Narrow</vt:lpstr>
      <vt:lpstr>Calibri</vt:lpstr>
      <vt:lpstr>Courier New</vt:lpstr>
      <vt:lpstr>Tahoma</vt:lpstr>
      <vt:lpstr>Webdings</vt:lpstr>
      <vt:lpstr>Wingdings</vt:lpstr>
      <vt:lpstr>Wingdings 3</vt:lpstr>
      <vt:lpstr>Office Theme</vt:lpstr>
      <vt:lpstr>Image</vt:lpstr>
      <vt:lpstr>OWASP Top-10 2013</vt:lpstr>
      <vt:lpstr>What’s Changed?</vt:lpstr>
      <vt:lpstr>Mapping from 2010 to 2013 Top 10</vt:lpstr>
      <vt:lpstr>OWASP Top 10 Risk Rating Methodology</vt:lpstr>
      <vt:lpstr>OWASP Top Ten (2013 Edition)</vt:lpstr>
      <vt:lpstr>A1 – Injection</vt:lpstr>
      <vt:lpstr>SQL Injection – Illustrated</vt:lpstr>
      <vt:lpstr>A1 – Avoiding Injection Flaws</vt:lpstr>
      <vt:lpstr>A2 – Broken Authentication and Session Management</vt:lpstr>
      <vt:lpstr>Broken Authentication Illustrated</vt:lpstr>
      <vt:lpstr>A2 – Avoiding Broken Authentication and Session Management</vt:lpstr>
      <vt:lpstr>A3 – Cross-Site Scripting (XSS)</vt:lpstr>
      <vt:lpstr>Cross-Site Scripting Illustrated</vt:lpstr>
      <vt:lpstr>Avoiding XSS Flaws</vt:lpstr>
      <vt:lpstr>Safe Escaping Schemes in Various HTML Execution Contexts</vt:lpstr>
      <vt:lpstr>A4 – Insecure Direct Object References</vt:lpstr>
      <vt:lpstr>Insecure Direct Object References Illustrated</vt:lpstr>
      <vt:lpstr>A4 – Avoiding Insecure Direct Object References</vt:lpstr>
      <vt:lpstr>A5 – Security Misconfiguration</vt:lpstr>
      <vt:lpstr>Security Misconfiguration Illustrated</vt:lpstr>
      <vt:lpstr>Avoiding Security Misconfiguration</vt:lpstr>
      <vt:lpstr>A6 – Sensitive Data Exposure</vt:lpstr>
      <vt:lpstr>Insecure Cryptographic Storage Illustrated</vt:lpstr>
      <vt:lpstr>Avoiding Insecure Cryptographic Storage</vt:lpstr>
      <vt:lpstr>Insufficient Transport Layer Protection Illustrated</vt:lpstr>
      <vt:lpstr>Avoiding Insufficient Transport Layer Protection</vt:lpstr>
      <vt:lpstr>A7 – Missing Function Level Access Control</vt:lpstr>
      <vt:lpstr>Failure to Restrict URL Access Illustrated</vt:lpstr>
      <vt:lpstr>Avoiding URL Access Control Flaws</vt:lpstr>
      <vt:lpstr>A8 – Cross Site Request Forgery (CSRF)</vt:lpstr>
      <vt:lpstr>CSRF Vulnerability Pattern</vt:lpstr>
      <vt:lpstr>CSRF Illustrated</vt:lpstr>
      <vt:lpstr>A8 – Avoiding CSRF Flaws</vt:lpstr>
      <vt:lpstr>A9 – Using Known Vulnerable Components</vt:lpstr>
      <vt:lpstr>Preventing Known Vulnerable Components</vt:lpstr>
      <vt:lpstr>A10 – Unvalidated Redirects and Forwards</vt:lpstr>
      <vt:lpstr>Unvalidated Redirect Illustrated</vt:lpstr>
      <vt:lpstr>Unvalidated Forward Illustrated</vt:lpstr>
      <vt:lpstr>A10 – Avoiding Unvalidated Redirects and Forwards</vt:lpstr>
      <vt:lpstr>Summary: How do you address these problems?</vt:lpstr>
      <vt:lpstr>Thank you OWASP Top-10 2013 </vt:lpstr>
    </vt:vector>
  </TitlesOfParts>
  <Manager/>
  <Company>OWASP Foundation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Thailand Open Web Application Security Days OWASP Top-10 2013 &amp; Exercises (July-9 afternoon session)</dc:title>
  <dc:subject>Thailand Open Web Application Security Days OWASP Top-10 2013 &amp; Exercises (July-9 afternoon session)</dc:subject>
  <dc:creator>tobias</dc:creator>
  <cp:keywords>OWASP, CISO, security</cp:keywords>
  <dc:description>presentation by Tobias Gondrom</dc:description>
  <cp:lastModifiedBy>Tobias Gondrom</cp:lastModifiedBy>
  <cp:revision>42</cp:revision>
  <dcterms:created xsi:type="dcterms:W3CDTF">2012-03-30T06:23:37Z</dcterms:created>
  <dcterms:modified xsi:type="dcterms:W3CDTF">2013-08-12T22:38:15Z</dcterms:modified>
  <cp:category>OWASP</cp:category>
</cp:coreProperties>
</file>