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9"/>
  </p:notesMasterIdLst>
  <p:sldIdLst>
    <p:sldId id="256" r:id="rId2"/>
    <p:sldId id="265" r:id="rId3"/>
    <p:sldId id="258" r:id="rId4"/>
    <p:sldId id="267" r:id="rId5"/>
    <p:sldId id="259" r:id="rId6"/>
    <p:sldId id="270" r:id="rId7"/>
    <p:sldId id="275" r:id="rId8"/>
  </p:sldIdLst>
  <p:sldSz cx="12192000" cy="6858000"/>
  <p:notesSz cx="6858000" cy="9144000"/>
  <p:embeddedFontLst>
    <p:embeddedFont>
      <p:font typeface="Barlow" pitchFamily="2" charset="77"/>
      <p:regular r:id="rId10"/>
      <p:bold r:id="rId11"/>
      <p:italic r:id="rId12"/>
      <p:boldItalic r:id="rId13"/>
    </p:embeddedFont>
    <p:embeddedFont>
      <p:font typeface="Poppins Light" panose="020B0604020202020204" pitchFamily="34" charset="0"/>
      <p:regular r:id="rId14"/>
      <p:bold r:id="rId15"/>
      <p:italic r:id="rId16"/>
      <p:boldItalic r:id="rId17"/>
    </p:embeddedFont>
    <p:embeddedFont>
      <p:font typeface="Poppins SemiBold" panose="020B0604020202020204" pitchFamily="34" charset="0"/>
      <p:regular r:id="rId18"/>
      <p:bold r:id="rId19"/>
      <p:italic r:id="rId20"/>
      <p:boldItalic r:id="rId21"/>
    </p:embeddedFont>
    <p:embeddedFont>
      <p:font typeface="Raleway ExtraBold" panose="020F0502020204030204" pitchFamily="34"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40A8C6-6813-478A-A34E-B2CF996E54D5}">
  <a:tblStyle styleId="{9040A8C6-6813-478A-A34E-B2CF996E54D5}" styleName="Table_0">
    <a:wholeTbl>
      <a:tcTxStyle b="off" i="off">
        <a:font>
          <a:latin typeface="Poppins Light"/>
          <a:ea typeface="Poppins Light"/>
          <a:cs typeface="Poppins Light"/>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Poppins Light"/>
          <a:ea typeface="Poppins Light"/>
          <a:cs typeface="Poppins Light"/>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7"/>
    <p:restoredTop sz="94707"/>
  </p:normalViewPr>
  <p:slideViewPr>
    <p:cSldViewPr snapToGrid="0">
      <p:cViewPr varScale="1">
        <p:scale>
          <a:sx n="148" d="100"/>
          <a:sy n="148" d="100"/>
        </p:scale>
        <p:origin x="23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ster Slide 1">
  <p:cSld name="Master Slide 1">
    <p:spTree>
      <p:nvGrpSpPr>
        <p:cNvPr id="1" name="Shape 11"/>
        <p:cNvGrpSpPr/>
        <p:nvPr/>
      </p:nvGrpSpPr>
      <p:grpSpPr>
        <a:xfrm>
          <a:off x="0" y="0"/>
          <a:ext cx="0" cy="0"/>
          <a:chOff x="0" y="0"/>
          <a:chExt cx="0" cy="0"/>
        </a:xfrm>
      </p:grpSpPr>
      <p:sp>
        <p:nvSpPr>
          <p:cNvPr id="12" name="Google Shape;12;p2"/>
          <p:cNvSpPr>
            <a:spLocks noGrp="1"/>
          </p:cNvSpPr>
          <p:nvPr>
            <p:ph type="pic" idx="2"/>
          </p:nvPr>
        </p:nvSpPr>
        <p:spPr>
          <a:xfrm>
            <a:off x="0" y="0"/>
            <a:ext cx="12192000" cy="6858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3"/>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ster Slide 7">
  <p:cSld name="Master Slide 7">
    <p:spTree>
      <p:nvGrpSpPr>
        <p:cNvPr id="1" name="Shape 25"/>
        <p:cNvGrpSpPr/>
        <p:nvPr/>
      </p:nvGrpSpPr>
      <p:grpSpPr>
        <a:xfrm>
          <a:off x="0" y="0"/>
          <a:ext cx="0" cy="0"/>
          <a:chOff x="0" y="0"/>
          <a:chExt cx="0" cy="0"/>
        </a:xfrm>
      </p:grpSpPr>
      <p:sp>
        <p:nvSpPr>
          <p:cNvPr id="26" name="Google Shape;26;p9"/>
          <p:cNvSpPr>
            <a:spLocks noGrp="1"/>
          </p:cNvSpPr>
          <p:nvPr>
            <p:ph type="pic" idx="2"/>
          </p:nvPr>
        </p:nvSpPr>
        <p:spPr>
          <a:xfrm>
            <a:off x="0" y="0"/>
            <a:ext cx="12192000" cy="3429000"/>
          </a:xfrm>
          <a:prstGeom prst="rect">
            <a:avLst/>
          </a:prstGeom>
          <a:noFill/>
          <a:ln>
            <a:noFill/>
          </a:ln>
        </p:spPr>
      </p:sp>
      <p:sp>
        <p:nvSpPr>
          <p:cNvPr id="27" name="Google Shape;27;p9"/>
          <p:cNvSpPr>
            <a:spLocks noGrp="1"/>
          </p:cNvSpPr>
          <p:nvPr>
            <p:ph type="pic" idx="3"/>
          </p:nvPr>
        </p:nvSpPr>
        <p:spPr>
          <a:xfrm>
            <a:off x="973503" y="1569244"/>
            <a:ext cx="3068272" cy="3719512"/>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ster Slide 2">
  <p:cSld name="Master Slide 2">
    <p:spTree>
      <p:nvGrpSpPr>
        <p:cNvPr id="1" name="Shape 14"/>
        <p:cNvGrpSpPr/>
        <p:nvPr/>
      </p:nvGrpSpPr>
      <p:grpSpPr>
        <a:xfrm>
          <a:off x="0" y="0"/>
          <a:ext cx="0" cy="0"/>
          <a:chOff x="0" y="0"/>
          <a:chExt cx="0" cy="0"/>
        </a:xfrm>
      </p:grpSpPr>
      <p:sp>
        <p:nvSpPr>
          <p:cNvPr id="15" name="Google Shape;15;p4"/>
          <p:cNvSpPr>
            <a:spLocks noGrp="1"/>
          </p:cNvSpPr>
          <p:nvPr>
            <p:ph type="pic" idx="2"/>
          </p:nvPr>
        </p:nvSpPr>
        <p:spPr>
          <a:xfrm>
            <a:off x="5181600" y="2"/>
            <a:ext cx="7010400" cy="6857999"/>
          </a:xfrm>
          <a:prstGeom prst="rect">
            <a:avLst/>
          </a:prstGeom>
          <a:noFill/>
          <a:ln>
            <a:noFill/>
          </a:ln>
        </p:spPr>
      </p:sp>
    </p:spTree>
    <p:extLst>
      <p:ext uri="{BB962C8B-B14F-4D97-AF65-F5344CB8AC3E}">
        <p14:creationId xmlns:p14="http://schemas.microsoft.com/office/powerpoint/2010/main" val="26843736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arlow"/>
              <a:buNone/>
              <a:defRPr sz="44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Light"/>
                <a:ea typeface="Poppins Light"/>
                <a:cs typeface="Poppins Light"/>
                <a:sym typeface="Poppins Light"/>
              </a:defRPr>
            </a:lvl1pPr>
            <a:lvl2pPr marL="0" marR="0" lvl="1" indent="0" algn="r" rtl="0">
              <a:spcBef>
                <a:spcPts val="0"/>
              </a:spcBef>
              <a:buNone/>
              <a:defRPr sz="1200" b="0" i="0" u="none" strike="noStrike" cap="none">
                <a:solidFill>
                  <a:srgbClr val="888888"/>
                </a:solidFill>
                <a:latin typeface="Poppins Light"/>
                <a:ea typeface="Poppins Light"/>
                <a:cs typeface="Poppins Light"/>
                <a:sym typeface="Poppins Light"/>
              </a:defRPr>
            </a:lvl2pPr>
            <a:lvl3pPr marL="0" marR="0" lvl="2" indent="0" algn="r" rtl="0">
              <a:spcBef>
                <a:spcPts val="0"/>
              </a:spcBef>
              <a:buNone/>
              <a:defRPr sz="1200" b="0" i="0" u="none" strike="noStrike" cap="none">
                <a:solidFill>
                  <a:srgbClr val="888888"/>
                </a:solidFill>
                <a:latin typeface="Poppins Light"/>
                <a:ea typeface="Poppins Light"/>
                <a:cs typeface="Poppins Light"/>
                <a:sym typeface="Poppins Light"/>
              </a:defRPr>
            </a:lvl3pPr>
            <a:lvl4pPr marL="0" marR="0" lvl="3" indent="0" algn="r" rtl="0">
              <a:spcBef>
                <a:spcPts val="0"/>
              </a:spcBef>
              <a:buNone/>
              <a:defRPr sz="1200" b="0" i="0" u="none" strike="noStrike" cap="none">
                <a:solidFill>
                  <a:srgbClr val="888888"/>
                </a:solidFill>
                <a:latin typeface="Poppins Light"/>
                <a:ea typeface="Poppins Light"/>
                <a:cs typeface="Poppins Light"/>
                <a:sym typeface="Poppins Light"/>
              </a:defRPr>
            </a:lvl4pPr>
            <a:lvl5pPr marL="0" marR="0" lvl="4" indent="0" algn="r" rtl="0">
              <a:spcBef>
                <a:spcPts val="0"/>
              </a:spcBef>
              <a:buNone/>
              <a:defRPr sz="1200" b="0" i="0" u="none" strike="noStrike" cap="none">
                <a:solidFill>
                  <a:srgbClr val="888888"/>
                </a:solidFill>
                <a:latin typeface="Poppins Light"/>
                <a:ea typeface="Poppins Light"/>
                <a:cs typeface="Poppins Light"/>
                <a:sym typeface="Poppins Light"/>
              </a:defRPr>
            </a:lvl5pPr>
            <a:lvl6pPr marL="0" marR="0" lvl="5" indent="0" algn="r" rtl="0">
              <a:spcBef>
                <a:spcPts val="0"/>
              </a:spcBef>
              <a:buNone/>
              <a:defRPr sz="1200" b="0" i="0" u="none" strike="noStrike" cap="none">
                <a:solidFill>
                  <a:srgbClr val="888888"/>
                </a:solidFill>
                <a:latin typeface="Poppins Light"/>
                <a:ea typeface="Poppins Light"/>
                <a:cs typeface="Poppins Light"/>
                <a:sym typeface="Poppins Light"/>
              </a:defRPr>
            </a:lvl6pPr>
            <a:lvl7pPr marL="0" marR="0" lvl="6" indent="0" algn="r" rtl="0">
              <a:spcBef>
                <a:spcPts val="0"/>
              </a:spcBef>
              <a:buNone/>
              <a:defRPr sz="1200" b="0" i="0" u="none" strike="noStrike" cap="none">
                <a:solidFill>
                  <a:srgbClr val="888888"/>
                </a:solidFill>
                <a:latin typeface="Poppins Light"/>
                <a:ea typeface="Poppins Light"/>
                <a:cs typeface="Poppins Light"/>
                <a:sym typeface="Poppins Light"/>
              </a:defRPr>
            </a:lvl7pPr>
            <a:lvl8pPr marL="0" marR="0" lvl="7" indent="0" algn="r" rtl="0">
              <a:spcBef>
                <a:spcPts val="0"/>
              </a:spcBef>
              <a:buNone/>
              <a:defRPr sz="1200" b="0" i="0" u="none" strike="noStrike" cap="none">
                <a:solidFill>
                  <a:srgbClr val="888888"/>
                </a:solidFill>
                <a:latin typeface="Poppins Light"/>
                <a:ea typeface="Poppins Light"/>
                <a:cs typeface="Poppins Light"/>
                <a:sym typeface="Poppins Light"/>
              </a:defRPr>
            </a:lvl8pPr>
            <a:lvl9pPr marL="0" marR="0" lvl="8" indent="0" algn="r" rtl="0">
              <a:spcBef>
                <a:spcPts val="0"/>
              </a:spcBef>
              <a:buNone/>
              <a:defRPr sz="1200" b="0" i="0" u="none" strike="noStrike" cap="none">
                <a:solidFill>
                  <a:srgbClr val="888888"/>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9"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creativecommons.org/licenses/by/4.0/"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creativecommons.org/licenses/by/4.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hyperlink" Target="https://creativecommons.org/licenses/by/4.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creativecommons.org/licenses/by/4.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12"/>
          <p:cNvPicPr preferRelativeResize="0">
            <a:picLocks noGrp="1"/>
          </p:cNvPicPr>
          <p:nvPr>
            <p:ph type="pic" idx="2"/>
          </p:nvPr>
        </p:nvPicPr>
        <p:blipFill rotWithShape="1">
          <a:blip r:embed="rId3">
            <a:alphaModFix/>
          </a:blip>
          <a:srcRect t="4424" r="5628" b="15929"/>
          <a:stretch/>
        </p:blipFill>
        <p:spPr>
          <a:xfrm>
            <a:off x="0" y="0"/>
            <a:ext cx="12192000" cy="6858000"/>
          </a:xfrm>
          <a:prstGeom prst="rect">
            <a:avLst/>
          </a:prstGeom>
          <a:noFill/>
          <a:ln>
            <a:noFill/>
          </a:ln>
        </p:spPr>
      </p:pic>
      <p:sp>
        <p:nvSpPr>
          <p:cNvPr id="40" name="Google Shape;40;p12"/>
          <p:cNvSpPr/>
          <p:nvPr/>
        </p:nvSpPr>
        <p:spPr>
          <a:xfrm>
            <a:off x="0" y="0"/>
            <a:ext cx="12192000" cy="6858000"/>
          </a:xfrm>
          <a:prstGeom prst="rect">
            <a:avLst/>
          </a:prstGeom>
          <a:gradFill>
            <a:gsLst>
              <a:gs pos="0">
                <a:srgbClr val="003595"/>
              </a:gs>
              <a:gs pos="48000">
                <a:srgbClr val="253E8E">
                  <a:alpha val="89803"/>
                </a:srgbClr>
              </a:gs>
              <a:gs pos="100000">
                <a:srgbClr val="003595">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oppins Light"/>
              <a:ea typeface="Poppins Light"/>
              <a:cs typeface="Poppins Light"/>
              <a:sym typeface="Poppins Light"/>
            </a:endParaRPr>
          </a:p>
        </p:txBody>
      </p:sp>
      <p:sp>
        <p:nvSpPr>
          <p:cNvPr id="41" name="Google Shape;41;p12"/>
          <p:cNvSpPr txBox="1"/>
          <p:nvPr/>
        </p:nvSpPr>
        <p:spPr>
          <a:xfrm>
            <a:off x="998392" y="2072613"/>
            <a:ext cx="101952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i="0" u="none" strike="noStrike" cap="none" dirty="0">
                <a:solidFill>
                  <a:schemeClr val="lt1"/>
                </a:solidFill>
                <a:latin typeface="Barlow"/>
                <a:ea typeface="Barlow"/>
                <a:cs typeface="Barlow"/>
                <a:sym typeface="Barlow"/>
              </a:rPr>
              <a:t>PRESENTATION</a:t>
            </a:r>
            <a:endParaRPr dirty="0">
              <a:solidFill>
                <a:schemeClr val="lt1"/>
              </a:solidFill>
            </a:endParaRPr>
          </a:p>
          <a:p>
            <a:pPr marL="0" marR="0" lvl="0" indent="0" algn="l" rtl="0">
              <a:spcBef>
                <a:spcPts val="0"/>
              </a:spcBef>
              <a:spcAft>
                <a:spcPts val="0"/>
              </a:spcAft>
              <a:buNone/>
            </a:pPr>
            <a:r>
              <a:rPr lang="en-US" sz="6000" b="1" dirty="0">
                <a:solidFill>
                  <a:schemeClr val="lt1"/>
                </a:solidFill>
                <a:latin typeface="Barlow"/>
                <a:ea typeface="Barlow"/>
                <a:cs typeface="Barlow"/>
                <a:sym typeface="Barlow"/>
              </a:rPr>
              <a:t>TITLE GOES HERE</a:t>
            </a:r>
            <a:endParaRPr sz="6000" b="1" dirty="0">
              <a:solidFill>
                <a:schemeClr val="lt1"/>
              </a:solidFill>
              <a:latin typeface="Barlow"/>
              <a:ea typeface="Barlow"/>
              <a:cs typeface="Barlow"/>
              <a:sym typeface="Barlow"/>
            </a:endParaRPr>
          </a:p>
        </p:txBody>
      </p:sp>
      <p:sp>
        <p:nvSpPr>
          <p:cNvPr id="42" name="Google Shape;42;p12"/>
          <p:cNvSpPr txBox="1"/>
          <p:nvPr/>
        </p:nvSpPr>
        <p:spPr>
          <a:xfrm>
            <a:off x="998392" y="4411408"/>
            <a:ext cx="237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lt1"/>
                </a:solidFill>
                <a:latin typeface="Barlow"/>
                <a:ea typeface="Barlow"/>
                <a:cs typeface="Barlow"/>
                <a:sym typeface="Barlow"/>
              </a:rPr>
              <a:t>OCTOBER 2022</a:t>
            </a:r>
            <a:endParaRPr sz="2400" b="1">
              <a:solidFill>
                <a:schemeClr val="lt1"/>
              </a:solidFill>
              <a:latin typeface="Barlow"/>
              <a:ea typeface="Barlow"/>
              <a:cs typeface="Barlow"/>
              <a:sym typeface="Barlow"/>
            </a:endParaRPr>
          </a:p>
        </p:txBody>
      </p:sp>
      <p:sp>
        <p:nvSpPr>
          <p:cNvPr id="43" name="Google Shape;43;p12"/>
          <p:cNvSpPr/>
          <p:nvPr/>
        </p:nvSpPr>
        <p:spPr>
          <a:xfrm>
            <a:off x="998392" y="5365209"/>
            <a:ext cx="2189308" cy="479323"/>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44" name="Google Shape;44;p12"/>
          <p:cNvSpPr txBox="1"/>
          <p:nvPr/>
        </p:nvSpPr>
        <p:spPr>
          <a:xfrm>
            <a:off x="1113327" y="5432727"/>
            <a:ext cx="1959438"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F2F2F2"/>
                </a:solidFill>
                <a:latin typeface="Poppins Light"/>
                <a:ea typeface="Poppins Light"/>
                <a:cs typeface="Poppins Light"/>
                <a:sym typeface="Poppins Light"/>
              </a:rPr>
              <a:t>www.owasp.org</a:t>
            </a:r>
            <a:endParaRPr sz="1600">
              <a:solidFill>
                <a:srgbClr val="F2F2F2"/>
              </a:solidFill>
              <a:latin typeface="Poppins Light"/>
              <a:ea typeface="Poppins Light"/>
              <a:cs typeface="Poppins Light"/>
              <a:sym typeface="Poppins Light"/>
            </a:endParaRPr>
          </a:p>
        </p:txBody>
      </p:sp>
      <p:sp>
        <p:nvSpPr>
          <p:cNvPr id="45" name="Google Shape;45;p12"/>
          <p:cNvSpPr txBox="1"/>
          <p:nvPr/>
        </p:nvSpPr>
        <p:spPr>
          <a:xfrm>
            <a:off x="3723205" y="4286326"/>
            <a:ext cx="3277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Barlow"/>
                <a:ea typeface="Barlow"/>
                <a:cs typeface="Barlow"/>
                <a:sym typeface="Barlow"/>
              </a:rPr>
              <a:t>INSERT SPEAKER NAME HERE</a:t>
            </a:r>
            <a:endParaRPr sz="1800" b="1" dirty="0">
              <a:solidFill>
                <a:schemeClr val="accent2"/>
              </a:solidFill>
              <a:latin typeface="Barlow"/>
              <a:ea typeface="Barlow"/>
              <a:cs typeface="Barlow"/>
              <a:sym typeface="Barlow"/>
            </a:endParaRPr>
          </a:p>
        </p:txBody>
      </p:sp>
      <p:sp>
        <p:nvSpPr>
          <p:cNvPr id="46" name="Google Shape;46;p12"/>
          <p:cNvSpPr txBox="1"/>
          <p:nvPr/>
        </p:nvSpPr>
        <p:spPr>
          <a:xfrm>
            <a:off x="3723205" y="4656793"/>
            <a:ext cx="32778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lt1"/>
                </a:solidFill>
                <a:latin typeface="Poppins Light"/>
                <a:ea typeface="Poppins Light"/>
                <a:cs typeface="Poppins Light"/>
                <a:sym typeface="Poppins Light"/>
              </a:rPr>
              <a:t>Lorem ipsum dolor sit </a:t>
            </a:r>
            <a:r>
              <a:rPr lang="en-US" sz="1600" dirty="0" err="1">
                <a:solidFill>
                  <a:schemeClr val="lt1"/>
                </a:solidFill>
                <a:latin typeface="Poppins Light"/>
                <a:ea typeface="Poppins Light"/>
                <a:cs typeface="Poppins Light"/>
                <a:sym typeface="Poppins Light"/>
              </a:rPr>
              <a:t>amet</a:t>
            </a:r>
            <a:r>
              <a:rPr lang="en-US" sz="1600" dirty="0">
                <a:solidFill>
                  <a:schemeClr val="lt1"/>
                </a:solidFill>
                <a:latin typeface="Poppins Light"/>
                <a:ea typeface="Poppins Light"/>
                <a:cs typeface="Poppins Light"/>
                <a:sym typeface="Poppins Light"/>
              </a:rPr>
              <a:t> </a:t>
            </a:r>
            <a:r>
              <a:rPr lang="en-US" sz="1600" dirty="0" err="1">
                <a:solidFill>
                  <a:schemeClr val="lt1"/>
                </a:solidFill>
                <a:latin typeface="Poppins Light"/>
                <a:ea typeface="Poppins Light"/>
                <a:cs typeface="Poppins Light"/>
                <a:sym typeface="Poppins Light"/>
              </a:rPr>
              <a:t>elit</a:t>
            </a:r>
            <a:endParaRPr sz="1600" dirty="0">
              <a:solidFill>
                <a:schemeClr val="lt1"/>
              </a:solidFill>
              <a:latin typeface="Poppins Light"/>
              <a:ea typeface="Poppins Light"/>
              <a:cs typeface="Poppins Light"/>
              <a:sym typeface="Poppins Light"/>
            </a:endParaRPr>
          </a:p>
        </p:txBody>
      </p:sp>
      <p:cxnSp>
        <p:nvCxnSpPr>
          <p:cNvPr id="47" name="Google Shape;47;p12"/>
          <p:cNvCxnSpPr/>
          <p:nvPr/>
        </p:nvCxnSpPr>
        <p:spPr>
          <a:xfrm>
            <a:off x="3523699" y="4359493"/>
            <a:ext cx="0" cy="562690"/>
          </a:xfrm>
          <a:prstGeom prst="straightConnector1">
            <a:avLst/>
          </a:prstGeom>
          <a:noFill/>
          <a:ln w="12700" cap="flat" cmpd="sng">
            <a:solidFill>
              <a:schemeClr val="accent2"/>
            </a:solidFill>
            <a:prstDash val="solid"/>
            <a:miter lim="800000"/>
            <a:headEnd type="none" w="sm" len="sm"/>
            <a:tailEnd type="none" w="sm" len="sm"/>
          </a:ln>
        </p:spPr>
      </p:cxnSp>
      <p:pic>
        <p:nvPicPr>
          <p:cNvPr id="48" name="Google Shape;48;p12"/>
          <p:cNvPicPr preferRelativeResize="0"/>
          <p:nvPr/>
        </p:nvPicPr>
        <p:blipFill>
          <a:blip r:embed="rId4">
            <a:alphaModFix/>
          </a:blip>
          <a:stretch>
            <a:fillRect/>
          </a:stretch>
        </p:blipFill>
        <p:spPr>
          <a:xfrm>
            <a:off x="1021788" y="853890"/>
            <a:ext cx="2329224" cy="73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1"/>
          <p:cNvPicPr preferRelativeResize="0">
            <a:picLocks noGrp="1"/>
          </p:cNvPicPr>
          <p:nvPr>
            <p:ph type="pic" idx="2"/>
          </p:nvPr>
        </p:nvPicPr>
        <p:blipFill rotWithShape="1">
          <a:blip r:embed="rId3">
            <a:alphaModFix/>
          </a:blip>
          <a:srcRect t="16118" b="16118"/>
          <a:stretch/>
        </p:blipFill>
        <p:spPr>
          <a:xfrm>
            <a:off x="0" y="0"/>
            <a:ext cx="12192000" cy="3429000"/>
          </a:xfrm>
          <a:prstGeom prst="rect">
            <a:avLst/>
          </a:prstGeom>
          <a:noFill/>
          <a:ln>
            <a:noFill/>
          </a:ln>
        </p:spPr>
      </p:pic>
      <p:sp>
        <p:nvSpPr>
          <p:cNvPr id="231" name="Google Shape;231;p21"/>
          <p:cNvSpPr/>
          <p:nvPr/>
        </p:nvSpPr>
        <p:spPr>
          <a:xfrm>
            <a:off x="0" y="0"/>
            <a:ext cx="12192000" cy="3429000"/>
          </a:xfrm>
          <a:custGeom>
            <a:avLst/>
            <a:gdLst/>
            <a:ahLst/>
            <a:cxnLst/>
            <a:rect l="l" t="t" r="r" b="b"/>
            <a:pathLst>
              <a:path w="12192000" h="3429000" extrusionOk="0">
                <a:moveTo>
                  <a:pt x="0" y="0"/>
                </a:moveTo>
                <a:lnTo>
                  <a:pt x="12192000" y="0"/>
                </a:lnTo>
                <a:lnTo>
                  <a:pt x="12192000" y="2571747"/>
                </a:lnTo>
                <a:cubicBezTo>
                  <a:pt x="12192000" y="3045195"/>
                  <a:pt x="11808195" y="3429000"/>
                  <a:pt x="11334747" y="3429000"/>
                </a:cubicBezTo>
                <a:lnTo>
                  <a:pt x="857253" y="3429000"/>
                </a:lnTo>
                <a:cubicBezTo>
                  <a:pt x="383805" y="3429000"/>
                  <a:pt x="0" y="3045195"/>
                  <a:pt x="0" y="2571747"/>
                </a:cubicBez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232" name="Google Shape;232;p21"/>
          <p:cNvSpPr txBox="1"/>
          <p:nvPr/>
        </p:nvSpPr>
        <p:spPr>
          <a:xfrm>
            <a:off x="4740466" y="2034249"/>
            <a:ext cx="657010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Barlow"/>
                <a:ea typeface="Barlow"/>
                <a:cs typeface="Barlow"/>
                <a:sym typeface="Barlow"/>
              </a:rPr>
              <a:t>ANDREW VAN DER STOCK</a:t>
            </a:r>
            <a:endParaRPr sz="4000" b="1">
              <a:solidFill>
                <a:schemeClr val="lt1"/>
              </a:solidFill>
              <a:latin typeface="Barlow"/>
              <a:ea typeface="Barlow"/>
              <a:cs typeface="Barlow"/>
              <a:sym typeface="Barlow"/>
            </a:endParaRPr>
          </a:p>
        </p:txBody>
      </p:sp>
      <p:sp>
        <p:nvSpPr>
          <p:cNvPr id="233" name="Google Shape;233;p21"/>
          <p:cNvSpPr txBox="1"/>
          <p:nvPr/>
        </p:nvSpPr>
        <p:spPr>
          <a:xfrm>
            <a:off x="4740467" y="1630882"/>
            <a:ext cx="657010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accent2"/>
                </a:solidFill>
                <a:latin typeface="Poppins Light"/>
                <a:ea typeface="Poppins Light"/>
                <a:cs typeface="Poppins Light"/>
                <a:sym typeface="Poppins Light"/>
              </a:rPr>
              <a:t>Executive Director</a:t>
            </a:r>
            <a:endParaRPr sz="2000">
              <a:solidFill>
                <a:schemeClr val="accent2"/>
              </a:solidFill>
              <a:latin typeface="Poppins Light"/>
              <a:ea typeface="Poppins Light"/>
              <a:cs typeface="Poppins Light"/>
              <a:sym typeface="Poppins Light"/>
            </a:endParaRPr>
          </a:p>
        </p:txBody>
      </p:sp>
      <p:sp>
        <p:nvSpPr>
          <p:cNvPr id="234" name="Google Shape;234;p21"/>
          <p:cNvSpPr/>
          <p:nvPr/>
        </p:nvSpPr>
        <p:spPr>
          <a:xfrm>
            <a:off x="4859646" y="2741193"/>
            <a:ext cx="273844" cy="527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235" name="Google Shape;235;p21"/>
          <p:cNvSpPr txBox="1"/>
          <p:nvPr/>
        </p:nvSpPr>
        <p:spPr>
          <a:xfrm>
            <a:off x="4740467" y="3780254"/>
            <a:ext cx="3992006" cy="153477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a:solidFill>
                  <a:schemeClr val="dk1"/>
                </a:solidFill>
                <a:latin typeface="Poppins Light"/>
                <a:ea typeface="Poppins Light"/>
                <a:cs typeface="Poppins Light"/>
                <a:sym typeface="Poppins Light"/>
              </a:rPr>
              <a:t>Lorem ipsum dolor amet consectetur adipiscing nam porttitor justo luctus ultrices. Morbi fringill porttitor finibus nam fermentum morbi arcu erisque</a:t>
            </a:r>
            <a:endParaRPr/>
          </a:p>
        </p:txBody>
      </p:sp>
      <p:sp>
        <p:nvSpPr>
          <p:cNvPr id="236" name="Google Shape;236;p21"/>
          <p:cNvSpPr/>
          <p:nvPr/>
        </p:nvSpPr>
        <p:spPr>
          <a:xfrm>
            <a:off x="9097968" y="3777794"/>
            <a:ext cx="389818" cy="38981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237" name="Google Shape;237;p21"/>
          <p:cNvSpPr txBox="1"/>
          <p:nvPr/>
        </p:nvSpPr>
        <p:spPr>
          <a:xfrm>
            <a:off x="9575893" y="3773948"/>
            <a:ext cx="174386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accent1"/>
                </a:solidFill>
                <a:latin typeface="Barlow"/>
                <a:ea typeface="Barlow"/>
                <a:cs typeface="Barlow"/>
                <a:sym typeface="Barlow"/>
              </a:rPr>
              <a:t>PHONE</a:t>
            </a:r>
            <a:endParaRPr/>
          </a:p>
        </p:txBody>
      </p:sp>
      <p:sp>
        <p:nvSpPr>
          <p:cNvPr id="238" name="Google Shape;238;p21"/>
          <p:cNvSpPr txBox="1"/>
          <p:nvPr/>
        </p:nvSpPr>
        <p:spPr>
          <a:xfrm>
            <a:off x="9575893" y="4081725"/>
            <a:ext cx="174386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Poppins Light"/>
                <a:ea typeface="Poppins Light"/>
                <a:cs typeface="Poppins Light"/>
                <a:sym typeface="Poppins Light"/>
              </a:rPr>
              <a:t>01234 567 8910</a:t>
            </a:r>
            <a:endParaRPr/>
          </a:p>
        </p:txBody>
      </p:sp>
      <p:cxnSp>
        <p:nvCxnSpPr>
          <p:cNvPr id="239" name="Google Shape;239;p21"/>
          <p:cNvCxnSpPr/>
          <p:nvPr/>
        </p:nvCxnSpPr>
        <p:spPr>
          <a:xfrm rot="10800000">
            <a:off x="9487786" y="4561341"/>
            <a:ext cx="1831975" cy="0"/>
          </a:xfrm>
          <a:prstGeom prst="straightConnector1">
            <a:avLst/>
          </a:prstGeom>
          <a:noFill/>
          <a:ln w="9525" cap="flat" cmpd="sng">
            <a:solidFill>
              <a:srgbClr val="D8D8D8"/>
            </a:solidFill>
            <a:prstDash val="solid"/>
            <a:miter lim="800000"/>
            <a:headEnd type="none" w="sm" len="sm"/>
            <a:tailEnd type="none" w="sm" len="sm"/>
          </a:ln>
        </p:spPr>
      </p:cxnSp>
      <p:sp>
        <p:nvSpPr>
          <p:cNvPr id="240" name="Google Shape;240;p21"/>
          <p:cNvSpPr/>
          <p:nvPr/>
        </p:nvSpPr>
        <p:spPr>
          <a:xfrm>
            <a:off x="9097968" y="4750365"/>
            <a:ext cx="389818" cy="38981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241" name="Google Shape;241;p21"/>
          <p:cNvSpPr txBox="1"/>
          <p:nvPr/>
        </p:nvSpPr>
        <p:spPr>
          <a:xfrm>
            <a:off x="9575893" y="4746519"/>
            <a:ext cx="174386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accent1"/>
                </a:solidFill>
                <a:latin typeface="Barlow"/>
                <a:ea typeface="Barlow"/>
                <a:cs typeface="Barlow"/>
                <a:sym typeface="Barlow"/>
              </a:rPr>
              <a:t>E-MAIL</a:t>
            </a:r>
            <a:endParaRPr/>
          </a:p>
        </p:txBody>
      </p:sp>
      <p:sp>
        <p:nvSpPr>
          <p:cNvPr id="242" name="Google Shape;242;p21"/>
          <p:cNvSpPr txBox="1"/>
          <p:nvPr/>
        </p:nvSpPr>
        <p:spPr>
          <a:xfrm>
            <a:off x="9575893" y="5054296"/>
            <a:ext cx="174386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Poppins Light"/>
                <a:ea typeface="Poppins Light"/>
                <a:cs typeface="Poppins Light"/>
                <a:sym typeface="Poppins Light"/>
              </a:rPr>
              <a:t>sample@owasp.org</a:t>
            </a:r>
            <a:endParaRPr/>
          </a:p>
        </p:txBody>
      </p:sp>
      <p:sp>
        <p:nvSpPr>
          <p:cNvPr id="243" name="Google Shape;243;p21"/>
          <p:cNvSpPr/>
          <p:nvPr/>
        </p:nvSpPr>
        <p:spPr>
          <a:xfrm>
            <a:off x="9208425" y="3886883"/>
            <a:ext cx="168904" cy="169302"/>
          </a:xfrm>
          <a:custGeom>
            <a:avLst/>
            <a:gdLst/>
            <a:ahLst/>
            <a:cxnLst/>
            <a:rect l="l" t="t" r="r" b="b"/>
            <a:pathLst>
              <a:path w="244683" h="245261" extrusionOk="0">
                <a:moveTo>
                  <a:pt x="189219" y="145555"/>
                </a:moveTo>
                <a:cubicBezTo>
                  <a:pt x="192896" y="145555"/>
                  <a:pt x="196267" y="147087"/>
                  <a:pt x="198718" y="149539"/>
                </a:cubicBezTo>
                <a:lnTo>
                  <a:pt x="241006" y="191826"/>
                </a:lnTo>
                <a:cubicBezTo>
                  <a:pt x="243457" y="194278"/>
                  <a:pt x="244683" y="197648"/>
                  <a:pt x="244683" y="201326"/>
                </a:cubicBezTo>
                <a:cubicBezTo>
                  <a:pt x="244683" y="205003"/>
                  <a:pt x="243151" y="208374"/>
                  <a:pt x="240700" y="210825"/>
                </a:cubicBezTo>
                <a:lnTo>
                  <a:pt x="236103" y="215422"/>
                </a:lnTo>
                <a:lnTo>
                  <a:pt x="175123" y="154442"/>
                </a:lnTo>
                <a:lnTo>
                  <a:pt x="179719" y="149539"/>
                </a:lnTo>
                <a:cubicBezTo>
                  <a:pt x="182171" y="147087"/>
                  <a:pt x="185542" y="145555"/>
                  <a:pt x="189219" y="145555"/>
                </a:cubicBezTo>
                <a:close/>
                <a:moveTo>
                  <a:pt x="20375" y="18080"/>
                </a:moveTo>
                <a:lnTo>
                  <a:pt x="81355" y="79060"/>
                </a:lnTo>
                <a:lnTo>
                  <a:pt x="71856" y="88253"/>
                </a:lnTo>
                <a:cubicBezTo>
                  <a:pt x="70630" y="89479"/>
                  <a:pt x="70017" y="91317"/>
                  <a:pt x="70017" y="92849"/>
                </a:cubicBezTo>
                <a:cubicBezTo>
                  <a:pt x="70017" y="94382"/>
                  <a:pt x="70630" y="96220"/>
                  <a:pt x="71856" y="97446"/>
                </a:cubicBezTo>
                <a:lnTo>
                  <a:pt x="147851" y="173135"/>
                </a:lnTo>
                <a:cubicBezTo>
                  <a:pt x="149077" y="174360"/>
                  <a:pt x="150915" y="174973"/>
                  <a:pt x="152448" y="174973"/>
                </a:cubicBezTo>
                <a:cubicBezTo>
                  <a:pt x="153980" y="174973"/>
                  <a:pt x="155818" y="174360"/>
                  <a:pt x="157044" y="173135"/>
                </a:cubicBezTo>
                <a:lnTo>
                  <a:pt x="166237" y="163635"/>
                </a:lnTo>
                <a:lnTo>
                  <a:pt x="226911" y="224615"/>
                </a:lnTo>
                <a:lnTo>
                  <a:pt x="218637" y="232889"/>
                </a:lnTo>
                <a:cubicBezTo>
                  <a:pt x="210670" y="241469"/>
                  <a:pt x="199025" y="246066"/>
                  <a:pt x="187381" y="245146"/>
                </a:cubicBezTo>
                <a:cubicBezTo>
                  <a:pt x="169914" y="243921"/>
                  <a:pt x="153673" y="238405"/>
                  <a:pt x="138352" y="230744"/>
                </a:cubicBezTo>
                <a:cubicBezTo>
                  <a:pt x="131610" y="227067"/>
                  <a:pt x="125175" y="223083"/>
                  <a:pt x="119046" y="218487"/>
                </a:cubicBezTo>
                <a:cubicBezTo>
                  <a:pt x="82275" y="192440"/>
                  <a:pt x="50712" y="159652"/>
                  <a:pt x="25585" y="121961"/>
                </a:cubicBezTo>
                <a:cubicBezTo>
                  <a:pt x="18537" y="111848"/>
                  <a:pt x="12102" y="101123"/>
                  <a:pt x="7199" y="89785"/>
                </a:cubicBezTo>
                <a:cubicBezTo>
                  <a:pt x="2602" y="76915"/>
                  <a:pt x="-769" y="63738"/>
                  <a:pt x="151" y="49949"/>
                </a:cubicBezTo>
                <a:cubicBezTo>
                  <a:pt x="457" y="41675"/>
                  <a:pt x="4134" y="34014"/>
                  <a:pt x="10263" y="28192"/>
                </a:cubicBezTo>
                <a:cubicBezTo>
                  <a:pt x="12714" y="25741"/>
                  <a:pt x="16392" y="22064"/>
                  <a:pt x="20375" y="18080"/>
                </a:cubicBezTo>
                <a:close/>
                <a:moveTo>
                  <a:pt x="43970" y="0"/>
                </a:moveTo>
                <a:cubicBezTo>
                  <a:pt x="47341" y="0"/>
                  <a:pt x="50711" y="1532"/>
                  <a:pt x="53163" y="3984"/>
                </a:cubicBezTo>
                <a:lnTo>
                  <a:pt x="95451" y="45965"/>
                </a:lnTo>
                <a:cubicBezTo>
                  <a:pt x="97902" y="48416"/>
                  <a:pt x="99434" y="51787"/>
                  <a:pt x="99434" y="55464"/>
                </a:cubicBezTo>
                <a:cubicBezTo>
                  <a:pt x="99434" y="59141"/>
                  <a:pt x="97902" y="62512"/>
                  <a:pt x="95451" y="64964"/>
                </a:cubicBezTo>
                <a:lnTo>
                  <a:pt x="90854" y="69560"/>
                </a:lnTo>
                <a:lnTo>
                  <a:pt x="29874" y="8580"/>
                </a:lnTo>
                <a:lnTo>
                  <a:pt x="34470" y="3984"/>
                </a:lnTo>
                <a:cubicBezTo>
                  <a:pt x="36922" y="1532"/>
                  <a:pt x="40599" y="0"/>
                  <a:pt x="43970" y="0"/>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Poppins Light"/>
              <a:ea typeface="Poppins Light"/>
              <a:cs typeface="Poppins Light"/>
              <a:sym typeface="Poppins Light"/>
            </a:endParaRPr>
          </a:p>
        </p:txBody>
      </p:sp>
      <p:sp>
        <p:nvSpPr>
          <p:cNvPr id="244" name="Google Shape;244;p21" descr="Envelope"/>
          <p:cNvSpPr/>
          <p:nvPr/>
        </p:nvSpPr>
        <p:spPr>
          <a:xfrm>
            <a:off x="9208107" y="4886046"/>
            <a:ext cx="169222" cy="118456"/>
          </a:xfrm>
          <a:custGeom>
            <a:avLst/>
            <a:gdLst/>
            <a:ahLst/>
            <a:cxnLst/>
            <a:rect l="l" t="t" r="r" b="b"/>
            <a:pathLst>
              <a:path w="245145" h="171602" extrusionOk="0">
                <a:moveTo>
                  <a:pt x="0" y="0"/>
                </a:moveTo>
                <a:lnTo>
                  <a:pt x="0" y="171602"/>
                </a:lnTo>
                <a:lnTo>
                  <a:pt x="245146" y="171602"/>
                </a:lnTo>
                <a:lnTo>
                  <a:pt x="245146" y="0"/>
                </a:lnTo>
                <a:lnTo>
                  <a:pt x="0" y="0"/>
                </a:lnTo>
                <a:close/>
                <a:moveTo>
                  <a:pt x="126863" y="106945"/>
                </a:moveTo>
                <a:cubicBezTo>
                  <a:pt x="124412" y="109396"/>
                  <a:pt x="120734" y="109396"/>
                  <a:pt x="118283" y="106945"/>
                </a:cubicBezTo>
                <a:lnTo>
                  <a:pt x="27579" y="18386"/>
                </a:lnTo>
                <a:lnTo>
                  <a:pt x="217873" y="18386"/>
                </a:lnTo>
                <a:lnTo>
                  <a:pt x="126863" y="106945"/>
                </a:lnTo>
                <a:close/>
                <a:moveTo>
                  <a:pt x="78140" y="84882"/>
                </a:moveTo>
                <a:lnTo>
                  <a:pt x="18386" y="144942"/>
                </a:lnTo>
                <a:lnTo>
                  <a:pt x="18386" y="26353"/>
                </a:lnTo>
                <a:lnTo>
                  <a:pt x="78140" y="84882"/>
                </a:lnTo>
                <a:close/>
                <a:moveTo>
                  <a:pt x="87027" y="93462"/>
                </a:moveTo>
                <a:lnTo>
                  <a:pt x="110009" y="115831"/>
                </a:lnTo>
                <a:cubicBezTo>
                  <a:pt x="113686" y="119202"/>
                  <a:pt x="118283" y="121041"/>
                  <a:pt x="122879" y="121041"/>
                </a:cubicBezTo>
                <a:cubicBezTo>
                  <a:pt x="127476" y="121041"/>
                  <a:pt x="132072" y="119202"/>
                  <a:pt x="135750" y="115831"/>
                </a:cubicBezTo>
                <a:lnTo>
                  <a:pt x="158732" y="93462"/>
                </a:lnTo>
                <a:lnTo>
                  <a:pt x="218180" y="153216"/>
                </a:lnTo>
                <a:lnTo>
                  <a:pt x="27272" y="153216"/>
                </a:lnTo>
                <a:lnTo>
                  <a:pt x="87027" y="93462"/>
                </a:lnTo>
                <a:close/>
                <a:moveTo>
                  <a:pt x="167006" y="84882"/>
                </a:moveTo>
                <a:lnTo>
                  <a:pt x="226760" y="26660"/>
                </a:lnTo>
                <a:lnTo>
                  <a:pt x="226760" y="144636"/>
                </a:lnTo>
                <a:lnTo>
                  <a:pt x="167006" y="84882"/>
                </a:lnTo>
                <a:close/>
              </a:path>
            </a:pathLst>
          </a:custGeom>
          <a:solidFill>
            <a:srgbClr val="F2F2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Poppins Light"/>
              <a:ea typeface="Poppins Light"/>
              <a:cs typeface="Poppins Light"/>
              <a:sym typeface="Poppins Light"/>
            </a:endParaRPr>
          </a:p>
        </p:txBody>
      </p:sp>
      <p:sp>
        <p:nvSpPr>
          <p:cNvPr id="245" name="Google Shape;245;p21"/>
          <p:cNvSpPr/>
          <p:nvPr/>
        </p:nvSpPr>
        <p:spPr>
          <a:xfrm>
            <a:off x="881428" y="1485900"/>
            <a:ext cx="3252422" cy="3882906"/>
          </a:xfrm>
          <a:prstGeom prst="rect">
            <a:avLst/>
          </a:prstGeom>
          <a:solidFill>
            <a:schemeClr val="lt1"/>
          </a:solidFill>
          <a:ln>
            <a:noFill/>
          </a:ln>
          <a:effectLst>
            <a:outerShdw blurRad="254000" dist="63500" dir="2700000" algn="tl" rotWithShape="0">
              <a:srgbClr val="7F7F7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246" name="Google Shape;246;p21"/>
          <p:cNvPicPr preferRelativeResize="0">
            <a:picLocks noGrp="1"/>
          </p:cNvPicPr>
          <p:nvPr>
            <p:ph type="pic" idx="3"/>
          </p:nvPr>
        </p:nvPicPr>
        <p:blipFill rotWithShape="1">
          <a:blip r:embed="rId4">
            <a:alphaModFix/>
          </a:blip>
          <a:srcRect t="9614" b="9614"/>
          <a:stretch/>
        </p:blipFill>
        <p:spPr>
          <a:xfrm>
            <a:off x="973503" y="1569244"/>
            <a:ext cx="3068272" cy="3719512"/>
          </a:xfrm>
          <a:prstGeom prst="rect">
            <a:avLst/>
          </a:prstGeom>
          <a:noFill/>
          <a:ln>
            <a:noFill/>
          </a:ln>
        </p:spPr>
      </p:pic>
      <p:sp>
        <p:nvSpPr>
          <p:cNvPr id="247" name="Google Shape;247;p21">
            <a:hlinkClick r:id="rId5"/>
          </p:cNvPr>
          <p:cNvSpPr txBox="1"/>
          <p:nvPr/>
        </p:nvSpPr>
        <p:spPr>
          <a:xfrm>
            <a:off x="6096000" y="6363128"/>
            <a:ext cx="5387723" cy="2308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Poppins Light"/>
              <a:buNone/>
            </a:pPr>
            <a:r>
              <a:rPr lang="en-US" sz="900">
                <a:solidFill>
                  <a:schemeClr val="dk1"/>
                </a:solidFill>
                <a:latin typeface="Poppins Light"/>
                <a:ea typeface="Poppins Light"/>
                <a:cs typeface="Poppins Light"/>
                <a:sym typeface="Poppins Light"/>
              </a:rPr>
              <a:t>© Author. This work is licensed under Creative Commons Attribution 4.0 International</a:t>
            </a:r>
            <a:endParaRPr sz="900">
              <a:solidFill>
                <a:schemeClr val="dk1"/>
              </a:solidFill>
              <a:latin typeface="Barlow"/>
              <a:ea typeface="Barlow"/>
              <a:cs typeface="Barlow"/>
              <a:sym typeface="Barlow"/>
            </a:endParaRPr>
          </a:p>
        </p:txBody>
      </p:sp>
      <p:sp>
        <p:nvSpPr>
          <p:cNvPr id="248" name="Google Shape;248;p21"/>
          <p:cNvSpPr/>
          <p:nvPr/>
        </p:nvSpPr>
        <p:spPr>
          <a:xfrm>
            <a:off x="11549063" y="6363128"/>
            <a:ext cx="327995"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chemeClr val="dk1"/>
                </a:solidFill>
                <a:latin typeface="Barlow"/>
                <a:ea typeface="Barlow"/>
                <a:cs typeface="Barlow"/>
                <a:sym typeface="Barlow"/>
              </a:rPr>
              <a:t>2</a:t>
            </a:fld>
            <a:endParaRPr sz="900">
              <a:solidFill>
                <a:schemeClr val="dk1"/>
              </a:solidFill>
              <a:latin typeface="Barlow"/>
              <a:ea typeface="Barlow"/>
              <a:cs typeface="Barlow"/>
              <a:sym typeface="Barlow"/>
            </a:endParaRPr>
          </a:p>
        </p:txBody>
      </p:sp>
      <p:sp>
        <p:nvSpPr>
          <p:cNvPr id="249" name="Google Shape;249;p21"/>
          <p:cNvSpPr txBox="1"/>
          <p:nvPr/>
        </p:nvSpPr>
        <p:spPr>
          <a:xfrm>
            <a:off x="11466781" y="6363128"/>
            <a:ext cx="164564"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900"/>
              <a:buFont typeface="Poppins Light"/>
              <a:buNone/>
            </a:pPr>
            <a:r>
              <a:rPr lang="en-US" sz="900">
                <a:solidFill>
                  <a:schemeClr val="accent2"/>
                </a:solidFill>
                <a:latin typeface="Poppins Light"/>
                <a:ea typeface="Poppins Light"/>
                <a:cs typeface="Poppins Light"/>
                <a:sym typeface="Poppins Light"/>
              </a:rPr>
              <a:t>|</a:t>
            </a:r>
            <a:endParaRPr sz="900">
              <a:solidFill>
                <a:schemeClr val="accent2"/>
              </a:solidFill>
              <a:latin typeface="Raleway ExtraBold"/>
              <a:ea typeface="Raleway ExtraBold"/>
              <a:cs typeface="Raleway ExtraBold"/>
              <a:sym typeface="Raleway ExtraBold"/>
            </a:endParaRPr>
          </a:p>
        </p:txBody>
      </p:sp>
      <p:pic>
        <p:nvPicPr>
          <p:cNvPr id="250" name="Google Shape;250;p21"/>
          <p:cNvPicPr preferRelativeResize="0"/>
          <p:nvPr/>
        </p:nvPicPr>
        <p:blipFill rotWithShape="1">
          <a:blip r:embed="rId6">
            <a:alphaModFix/>
          </a:blip>
          <a:srcRect/>
          <a:stretch/>
        </p:blipFill>
        <p:spPr>
          <a:xfrm>
            <a:off x="10840263" y="260614"/>
            <a:ext cx="1111400" cy="35004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4"/>
          <p:cNvPicPr preferRelativeResize="0">
            <a:picLocks noGrp="1"/>
          </p:cNvPicPr>
          <p:nvPr>
            <p:ph type="pic" idx="2"/>
          </p:nvPr>
        </p:nvPicPr>
        <p:blipFill rotWithShape="1">
          <a:blip r:embed="rId3">
            <a:alphaModFix/>
          </a:blip>
          <a:srcRect t="7864" b="7863"/>
          <a:stretch/>
        </p:blipFill>
        <p:spPr>
          <a:xfrm>
            <a:off x="0" y="0"/>
            <a:ext cx="12192000" cy="6858000"/>
          </a:xfrm>
          <a:prstGeom prst="rect">
            <a:avLst/>
          </a:prstGeom>
          <a:noFill/>
          <a:ln>
            <a:noFill/>
          </a:ln>
        </p:spPr>
      </p:pic>
      <p:sp>
        <p:nvSpPr>
          <p:cNvPr id="97" name="Google Shape;97;p14"/>
          <p:cNvSpPr/>
          <p:nvPr/>
        </p:nvSpPr>
        <p:spPr>
          <a:xfrm>
            <a:off x="0" y="0"/>
            <a:ext cx="12192000" cy="6858000"/>
          </a:xfrm>
          <a:prstGeom prst="rect">
            <a:avLst/>
          </a:prstGeom>
          <a:gradFill>
            <a:gsLst>
              <a:gs pos="0">
                <a:srgbClr val="F2F2F2"/>
              </a:gs>
              <a:gs pos="48000">
                <a:srgbClr val="F2F2F2">
                  <a:alpha val="89803"/>
                </a:srgbClr>
              </a:gs>
              <a:gs pos="100000">
                <a:srgbClr val="F2F2F2">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98" name="Google Shape;98;p14"/>
          <p:cNvSpPr txBox="1"/>
          <p:nvPr/>
        </p:nvSpPr>
        <p:spPr>
          <a:xfrm>
            <a:off x="722671" y="1594267"/>
            <a:ext cx="1074665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accent1"/>
                </a:solidFill>
                <a:latin typeface="Barlow"/>
                <a:ea typeface="Barlow"/>
                <a:cs typeface="Barlow"/>
                <a:sym typeface="Barlow"/>
              </a:rPr>
              <a:t>INTRODUCTION</a:t>
            </a:r>
            <a:endParaRPr sz="4000" b="1">
              <a:solidFill>
                <a:schemeClr val="accent1"/>
              </a:solidFill>
              <a:latin typeface="Barlow"/>
              <a:ea typeface="Barlow"/>
              <a:cs typeface="Barlow"/>
              <a:sym typeface="Barlow"/>
            </a:endParaRPr>
          </a:p>
        </p:txBody>
      </p:sp>
      <p:sp>
        <p:nvSpPr>
          <p:cNvPr id="99" name="Google Shape;99;p14"/>
          <p:cNvSpPr txBox="1"/>
          <p:nvPr/>
        </p:nvSpPr>
        <p:spPr>
          <a:xfrm>
            <a:off x="722672" y="1224935"/>
            <a:ext cx="107466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accent2"/>
                </a:solidFill>
                <a:latin typeface="Poppins Light"/>
                <a:ea typeface="Poppins Light"/>
                <a:cs typeface="Poppins Light"/>
                <a:sym typeface="Poppins Light"/>
              </a:rPr>
              <a:t>Insert Text Here</a:t>
            </a:r>
            <a:endParaRPr sz="1800">
              <a:solidFill>
                <a:schemeClr val="accent2"/>
              </a:solidFill>
              <a:latin typeface="Poppins Light"/>
              <a:ea typeface="Poppins Light"/>
              <a:cs typeface="Poppins Light"/>
              <a:sym typeface="Poppins Light"/>
            </a:endParaRPr>
          </a:p>
        </p:txBody>
      </p:sp>
      <p:sp>
        <p:nvSpPr>
          <p:cNvPr id="100" name="Google Shape;100;p14"/>
          <p:cNvSpPr/>
          <p:nvPr/>
        </p:nvSpPr>
        <p:spPr>
          <a:xfrm>
            <a:off x="841849" y="2300951"/>
            <a:ext cx="273844" cy="527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101" name="Google Shape;101;p14"/>
          <p:cNvSpPr txBox="1"/>
          <p:nvPr/>
        </p:nvSpPr>
        <p:spPr>
          <a:xfrm>
            <a:off x="722671" y="2671485"/>
            <a:ext cx="10746658" cy="296158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a:solidFill>
                  <a:schemeClr val="dk1"/>
                </a:solidFill>
                <a:latin typeface="Poppins Light"/>
                <a:ea typeface="Poppins Light"/>
                <a:cs typeface="Poppins Light"/>
                <a:sym typeface="Poppins Light"/>
              </a:rPr>
              <a:t>Lorem ipsum dolor sit amet consectetur adipiscing elit. Nam porttitor justo eu luctus ultrices. Morbi fringilla nunc at est porttitor finibus. Nam fermentum arcu pellentesque posuere. Morbi arcu dapibus vehicula lorem vitae scelerisque massa. Etiam nisl erat tincidunt non justo eget tempus semper purus. Curabitur diam arcu facilisis ac arcu ut viverra pellentesque tortor. Phasellus ac neque eget odio efficitur mollis. Curabitur quis odio amet tortor malesuada dignissim ut at mi. Nam lacinia risus nec tincidunt molestie mauris dui cursus justo non varius tellus sem non enim. Nunc interdum consectetur erat in habitasse platea dictumst.</a:t>
            </a:r>
            <a:endParaRPr/>
          </a:p>
        </p:txBody>
      </p:sp>
      <p:sp>
        <p:nvSpPr>
          <p:cNvPr id="102" name="Google Shape;102;p14">
            <a:hlinkClick r:id="rId4"/>
          </p:cNvPr>
          <p:cNvSpPr txBox="1"/>
          <p:nvPr/>
        </p:nvSpPr>
        <p:spPr>
          <a:xfrm>
            <a:off x="6096000" y="6363128"/>
            <a:ext cx="5387723" cy="2308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Poppins Light"/>
              <a:buNone/>
            </a:pPr>
            <a:r>
              <a:rPr lang="en-US" sz="900">
                <a:solidFill>
                  <a:schemeClr val="dk1"/>
                </a:solidFill>
                <a:latin typeface="Poppins Light"/>
                <a:ea typeface="Poppins Light"/>
                <a:cs typeface="Poppins Light"/>
                <a:sym typeface="Poppins Light"/>
              </a:rPr>
              <a:t>© Author. This work is licensed under Creative Commons Attribution 4.0 International</a:t>
            </a:r>
            <a:endParaRPr sz="900">
              <a:solidFill>
                <a:schemeClr val="dk1"/>
              </a:solidFill>
              <a:latin typeface="Barlow"/>
              <a:ea typeface="Barlow"/>
              <a:cs typeface="Barlow"/>
              <a:sym typeface="Barlow"/>
            </a:endParaRPr>
          </a:p>
        </p:txBody>
      </p:sp>
      <p:sp>
        <p:nvSpPr>
          <p:cNvPr id="103" name="Google Shape;103;p14"/>
          <p:cNvSpPr/>
          <p:nvPr/>
        </p:nvSpPr>
        <p:spPr>
          <a:xfrm>
            <a:off x="11549063" y="6363128"/>
            <a:ext cx="327995"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chemeClr val="dk1"/>
                </a:solidFill>
                <a:latin typeface="Barlow"/>
                <a:ea typeface="Barlow"/>
                <a:cs typeface="Barlow"/>
                <a:sym typeface="Barlow"/>
              </a:rPr>
              <a:t>3</a:t>
            </a:fld>
            <a:endParaRPr sz="900">
              <a:solidFill>
                <a:schemeClr val="dk1"/>
              </a:solidFill>
              <a:latin typeface="Barlow"/>
              <a:ea typeface="Barlow"/>
              <a:cs typeface="Barlow"/>
              <a:sym typeface="Barlow"/>
            </a:endParaRPr>
          </a:p>
        </p:txBody>
      </p:sp>
      <p:sp>
        <p:nvSpPr>
          <p:cNvPr id="104" name="Google Shape;104;p14"/>
          <p:cNvSpPr txBox="1"/>
          <p:nvPr/>
        </p:nvSpPr>
        <p:spPr>
          <a:xfrm>
            <a:off x="11466781" y="6363128"/>
            <a:ext cx="164564"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900"/>
              <a:buFont typeface="Poppins Light"/>
              <a:buNone/>
            </a:pPr>
            <a:r>
              <a:rPr lang="en-US" sz="900">
                <a:solidFill>
                  <a:schemeClr val="accent2"/>
                </a:solidFill>
                <a:latin typeface="Poppins Light"/>
                <a:ea typeface="Poppins Light"/>
                <a:cs typeface="Poppins Light"/>
                <a:sym typeface="Poppins Light"/>
              </a:rPr>
              <a:t>|</a:t>
            </a:r>
            <a:endParaRPr sz="900">
              <a:solidFill>
                <a:schemeClr val="accent2"/>
              </a:solidFill>
              <a:latin typeface="Raleway ExtraBold"/>
              <a:ea typeface="Raleway ExtraBold"/>
              <a:cs typeface="Raleway ExtraBold"/>
              <a:sym typeface="Raleway ExtraBold"/>
            </a:endParaRPr>
          </a:p>
        </p:txBody>
      </p:sp>
      <p:pic>
        <p:nvPicPr>
          <p:cNvPr id="105" name="Google Shape;105;p14"/>
          <p:cNvPicPr preferRelativeResize="0"/>
          <p:nvPr/>
        </p:nvPicPr>
        <p:blipFill>
          <a:blip r:embed="rId5">
            <a:alphaModFix/>
          </a:blip>
          <a:stretch>
            <a:fillRect/>
          </a:stretch>
        </p:blipFill>
        <p:spPr>
          <a:xfrm>
            <a:off x="10840263" y="260614"/>
            <a:ext cx="1111400" cy="3500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299" name="Google Shape;299;p23"/>
          <p:cNvSpPr/>
          <p:nvPr/>
        </p:nvSpPr>
        <p:spPr>
          <a:xfrm>
            <a:off x="1145380" y="4949578"/>
            <a:ext cx="2220120" cy="457199"/>
          </a:xfrm>
          <a:prstGeom prst="roundRect">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300" name="Google Shape;300;p23"/>
          <p:cNvSpPr txBox="1"/>
          <p:nvPr/>
        </p:nvSpPr>
        <p:spPr>
          <a:xfrm>
            <a:off x="998393" y="2276849"/>
            <a:ext cx="67446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lt1"/>
                </a:solidFill>
                <a:latin typeface="Barlow"/>
                <a:ea typeface="Barlow"/>
                <a:cs typeface="Barlow"/>
                <a:sym typeface="Barlow"/>
              </a:rPr>
              <a:t>SECTION BREAK SLIDE</a:t>
            </a:r>
            <a:endParaRPr sz="7200" b="1">
              <a:solidFill>
                <a:schemeClr val="lt1"/>
              </a:solidFill>
              <a:latin typeface="Barlow"/>
              <a:ea typeface="Barlow"/>
              <a:cs typeface="Barlow"/>
              <a:sym typeface="Barlow"/>
            </a:endParaRPr>
          </a:p>
        </p:txBody>
      </p:sp>
      <p:sp>
        <p:nvSpPr>
          <p:cNvPr id="301" name="Google Shape;301;p23"/>
          <p:cNvSpPr txBox="1"/>
          <p:nvPr/>
        </p:nvSpPr>
        <p:spPr>
          <a:xfrm>
            <a:off x="1313804" y="5008900"/>
            <a:ext cx="1883272"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lt1"/>
                </a:solidFill>
                <a:latin typeface="Poppins Light"/>
                <a:ea typeface="Poppins Light"/>
                <a:cs typeface="Poppins Light"/>
                <a:sym typeface="Poppins Light"/>
              </a:rPr>
              <a:t>Insert Text Here</a:t>
            </a:r>
            <a:endParaRPr sz="1600">
              <a:solidFill>
                <a:schemeClr val="lt1"/>
              </a:solidFill>
              <a:latin typeface="Poppins Light"/>
              <a:ea typeface="Poppins Light"/>
              <a:cs typeface="Poppins Light"/>
              <a:sym typeface="Poppins Light"/>
            </a:endParaRPr>
          </a:p>
        </p:txBody>
      </p:sp>
      <p:cxnSp>
        <p:nvCxnSpPr>
          <p:cNvPr id="302" name="Google Shape;302;p23"/>
          <p:cNvCxnSpPr>
            <a:stCxn id="299" idx="3"/>
          </p:cNvCxnSpPr>
          <p:nvPr/>
        </p:nvCxnSpPr>
        <p:spPr>
          <a:xfrm rot="10800000" flipH="1">
            <a:off x="3365500" y="5162578"/>
            <a:ext cx="7681200" cy="15600"/>
          </a:xfrm>
          <a:prstGeom prst="straightConnector1">
            <a:avLst/>
          </a:prstGeom>
          <a:noFill/>
          <a:ln w="9525" cap="flat" cmpd="sng">
            <a:solidFill>
              <a:srgbClr val="F2F2F2"/>
            </a:solidFill>
            <a:prstDash val="solid"/>
            <a:miter lim="800000"/>
            <a:headEnd type="none" w="sm" len="sm"/>
            <a:tailEnd type="none" w="sm" len="sm"/>
          </a:ln>
        </p:spPr>
      </p:cxnSp>
      <p:sp>
        <p:nvSpPr>
          <p:cNvPr id="303" name="Google Shape;303;p23"/>
          <p:cNvSpPr/>
          <p:nvPr/>
        </p:nvSpPr>
        <p:spPr>
          <a:xfrm>
            <a:off x="7742903" y="1"/>
            <a:ext cx="4449097" cy="4454545"/>
          </a:xfrm>
          <a:custGeom>
            <a:avLst/>
            <a:gdLst/>
            <a:ahLst/>
            <a:cxnLst/>
            <a:rect l="l" t="t" r="r" b="b"/>
            <a:pathLst>
              <a:path w="4449097" h="4454545" extrusionOk="0">
                <a:moveTo>
                  <a:pt x="3620895" y="178827"/>
                </a:moveTo>
                <a:cubicBezTo>
                  <a:pt x="3637844" y="178827"/>
                  <a:pt x="3711225" y="348183"/>
                  <a:pt x="3711225" y="382056"/>
                </a:cubicBezTo>
                <a:cubicBezTo>
                  <a:pt x="3711225" y="398993"/>
                  <a:pt x="3694300" y="455449"/>
                  <a:pt x="3677351" y="506259"/>
                </a:cubicBezTo>
                <a:cubicBezTo>
                  <a:pt x="3649135" y="590943"/>
                  <a:pt x="3649135" y="596589"/>
                  <a:pt x="3666060" y="607880"/>
                </a:cubicBezTo>
                <a:cubicBezTo>
                  <a:pt x="3694300" y="624816"/>
                  <a:pt x="3790263" y="720791"/>
                  <a:pt x="3812846" y="754653"/>
                </a:cubicBezTo>
                <a:lnTo>
                  <a:pt x="3835428" y="788527"/>
                </a:lnTo>
                <a:lnTo>
                  <a:pt x="3908821" y="754653"/>
                </a:lnTo>
                <a:cubicBezTo>
                  <a:pt x="3959631" y="737728"/>
                  <a:pt x="4010441" y="720791"/>
                  <a:pt x="4033024" y="720791"/>
                </a:cubicBezTo>
                <a:cubicBezTo>
                  <a:pt x="4078189" y="720791"/>
                  <a:pt x="4241899" y="794184"/>
                  <a:pt x="4241899" y="811109"/>
                </a:cubicBezTo>
                <a:cubicBezTo>
                  <a:pt x="4241899" y="828057"/>
                  <a:pt x="4213671" y="822400"/>
                  <a:pt x="4140279" y="782881"/>
                </a:cubicBezTo>
                <a:cubicBezTo>
                  <a:pt x="4100759" y="765944"/>
                  <a:pt x="4055606" y="749008"/>
                  <a:pt x="4038658" y="749008"/>
                </a:cubicBezTo>
                <a:cubicBezTo>
                  <a:pt x="4004785" y="749008"/>
                  <a:pt x="3858011" y="799818"/>
                  <a:pt x="3858011" y="811109"/>
                </a:cubicBezTo>
                <a:cubicBezTo>
                  <a:pt x="3858011" y="811109"/>
                  <a:pt x="3863656" y="816755"/>
                  <a:pt x="3869302" y="816755"/>
                </a:cubicBezTo>
                <a:cubicBezTo>
                  <a:pt x="3874947" y="816755"/>
                  <a:pt x="3891884" y="828057"/>
                  <a:pt x="3908821" y="844983"/>
                </a:cubicBezTo>
                <a:cubicBezTo>
                  <a:pt x="3965277" y="890147"/>
                  <a:pt x="3959631" y="974831"/>
                  <a:pt x="3891884" y="1014350"/>
                </a:cubicBezTo>
                <a:cubicBezTo>
                  <a:pt x="3880593" y="1025641"/>
                  <a:pt x="3858011" y="1048224"/>
                  <a:pt x="3846719" y="1065160"/>
                </a:cubicBezTo>
                <a:cubicBezTo>
                  <a:pt x="3795909" y="1144187"/>
                  <a:pt x="3705579" y="1172426"/>
                  <a:pt x="3598313" y="1144187"/>
                </a:cubicBezTo>
                <a:cubicBezTo>
                  <a:pt x="3564451" y="1132896"/>
                  <a:pt x="3536223" y="1127262"/>
                  <a:pt x="3536223" y="1127262"/>
                </a:cubicBezTo>
                <a:cubicBezTo>
                  <a:pt x="3536223" y="1127262"/>
                  <a:pt x="3541869" y="1178072"/>
                  <a:pt x="3541869" y="1240173"/>
                </a:cubicBezTo>
                <a:lnTo>
                  <a:pt x="3547514" y="1353073"/>
                </a:lnTo>
                <a:lnTo>
                  <a:pt x="3615261" y="1403884"/>
                </a:lnTo>
                <a:lnTo>
                  <a:pt x="3683009" y="1465985"/>
                </a:lnTo>
                <a:lnTo>
                  <a:pt x="3829783" y="1460339"/>
                </a:lnTo>
                <a:cubicBezTo>
                  <a:pt x="3999151" y="1454694"/>
                  <a:pt x="4010441" y="1471631"/>
                  <a:pt x="3852365" y="1494213"/>
                </a:cubicBezTo>
                <a:cubicBezTo>
                  <a:pt x="3716871" y="1511150"/>
                  <a:pt x="3699934" y="1511150"/>
                  <a:pt x="3609605" y="1482922"/>
                </a:cubicBezTo>
                <a:cubicBezTo>
                  <a:pt x="3570097" y="1465985"/>
                  <a:pt x="3536223" y="1454694"/>
                  <a:pt x="3530577" y="1460339"/>
                </a:cubicBezTo>
                <a:cubicBezTo>
                  <a:pt x="3524932" y="1460339"/>
                  <a:pt x="3541869" y="1488567"/>
                  <a:pt x="3558805" y="1522441"/>
                </a:cubicBezTo>
                <a:lnTo>
                  <a:pt x="3592679" y="1578897"/>
                </a:lnTo>
                <a:lnTo>
                  <a:pt x="3739453" y="1607124"/>
                </a:lnTo>
                <a:cubicBezTo>
                  <a:pt x="3818491" y="1635352"/>
                  <a:pt x="3880593" y="1657935"/>
                  <a:pt x="3880593" y="1663580"/>
                </a:cubicBezTo>
                <a:cubicBezTo>
                  <a:pt x="3880593" y="1686163"/>
                  <a:pt x="3575742" y="1612770"/>
                  <a:pt x="3541869" y="1578897"/>
                </a:cubicBezTo>
                <a:lnTo>
                  <a:pt x="3513641" y="1556314"/>
                </a:lnTo>
                <a:lnTo>
                  <a:pt x="3519287" y="1590188"/>
                </a:lnTo>
                <a:cubicBezTo>
                  <a:pt x="3530577" y="1646644"/>
                  <a:pt x="3547514" y="1669226"/>
                  <a:pt x="3637844" y="1759555"/>
                </a:cubicBezTo>
                <a:cubicBezTo>
                  <a:pt x="3762035" y="1883746"/>
                  <a:pt x="3739453" y="1883746"/>
                  <a:pt x="3587033" y="1759555"/>
                </a:cubicBezTo>
                <a:cubicBezTo>
                  <a:pt x="3519287" y="1703099"/>
                  <a:pt x="3507995" y="1686163"/>
                  <a:pt x="3457185" y="1590188"/>
                </a:cubicBezTo>
                <a:cubicBezTo>
                  <a:pt x="3406375" y="1494213"/>
                  <a:pt x="3389438" y="1471631"/>
                  <a:pt x="3372501" y="1494213"/>
                </a:cubicBezTo>
                <a:cubicBezTo>
                  <a:pt x="3366855" y="1499858"/>
                  <a:pt x="3383792" y="1612770"/>
                  <a:pt x="3406375" y="1742618"/>
                </a:cubicBezTo>
                <a:cubicBezTo>
                  <a:pt x="3536223" y="2487812"/>
                  <a:pt x="3570097" y="2871712"/>
                  <a:pt x="3553160" y="3345929"/>
                </a:cubicBezTo>
                <a:cubicBezTo>
                  <a:pt x="3541869" y="3554804"/>
                  <a:pt x="3536223" y="3628197"/>
                  <a:pt x="3513641" y="3650779"/>
                </a:cubicBezTo>
                <a:cubicBezTo>
                  <a:pt x="3468476" y="3695944"/>
                  <a:pt x="3157980" y="3204790"/>
                  <a:pt x="3084587" y="2967675"/>
                </a:cubicBezTo>
                <a:cubicBezTo>
                  <a:pt x="3039423" y="2820890"/>
                  <a:pt x="3005549" y="2600724"/>
                  <a:pt x="3011195" y="2499103"/>
                </a:cubicBezTo>
                <a:cubicBezTo>
                  <a:pt x="3016840" y="2403128"/>
                  <a:pt x="3011195" y="2420065"/>
                  <a:pt x="3112815" y="2222481"/>
                </a:cubicBezTo>
                <a:cubicBezTo>
                  <a:pt x="3129752" y="2182962"/>
                  <a:pt x="3152334" y="2126506"/>
                  <a:pt x="3157980" y="2098279"/>
                </a:cubicBezTo>
                <a:cubicBezTo>
                  <a:pt x="3169271" y="2041823"/>
                  <a:pt x="3214424" y="1573251"/>
                  <a:pt x="3214424" y="1522441"/>
                </a:cubicBezTo>
                <a:cubicBezTo>
                  <a:pt x="3214424" y="1499858"/>
                  <a:pt x="3208790" y="1494213"/>
                  <a:pt x="3152334" y="1471631"/>
                </a:cubicBezTo>
                <a:cubicBezTo>
                  <a:pt x="3118461" y="1454694"/>
                  <a:pt x="3090233" y="1443403"/>
                  <a:pt x="3084587" y="1449048"/>
                </a:cubicBezTo>
                <a:cubicBezTo>
                  <a:pt x="3078941" y="1454694"/>
                  <a:pt x="3084587" y="1471631"/>
                  <a:pt x="3090233" y="1488567"/>
                </a:cubicBezTo>
                <a:cubicBezTo>
                  <a:pt x="3141043" y="1629707"/>
                  <a:pt x="3050713" y="1787783"/>
                  <a:pt x="2751509" y="2098279"/>
                </a:cubicBezTo>
                <a:cubicBezTo>
                  <a:pt x="2582141" y="2273292"/>
                  <a:pt x="2412773" y="2397494"/>
                  <a:pt x="2141796" y="2555559"/>
                </a:cubicBezTo>
                <a:cubicBezTo>
                  <a:pt x="1978085" y="2645889"/>
                  <a:pt x="1605487" y="2832181"/>
                  <a:pt x="1594196" y="2820890"/>
                </a:cubicBezTo>
                <a:cubicBezTo>
                  <a:pt x="1582905" y="2815256"/>
                  <a:pt x="1740970" y="2482167"/>
                  <a:pt x="1831300" y="2324090"/>
                </a:cubicBezTo>
                <a:cubicBezTo>
                  <a:pt x="1995022" y="2030532"/>
                  <a:pt x="2113568" y="1866810"/>
                  <a:pt x="2299873" y="1680517"/>
                </a:cubicBezTo>
                <a:cubicBezTo>
                  <a:pt x="2457938" y="1522441"/>
                  <a:pt x="2621660" y="1386947"/>
                  <a:pt x="2711989" y="1347439"/>
                </a:cubicBezTo>
                <a:cubicBezTo>
                  <a:pt x="2791028" y="1307909"/>
                  <a:pt x="2875700" y="1302263"/>
                  <a:pt x="2932156" y="1324857"/>
                </a:cubicBezTo>
                <a:cubicBezTo>
                  <a:pt x="2949093" y="1336148"/>
                  <a:pt x="2971675" y="1341782"/>
                  <a:pt x="2971675" y="1341782"/>
                </a:cubicBezTo>
                <a:cubicBezTo>
                  <a:pt x="2971675" y="1341782"/>
                  <a:pt x="2960384" y="1307909"/>
                  <a:pt x="2943447" y="1268401"/>
                </a:cubicBezTo>
                <a:cubicBezTo>
                  <a:pt x="2915219" y="1200643"/>
                  <a:pt x="2903928" y="1195009"/>
                  <a:pt x="2881357" y="1195009"/>
                </a:cubicBezTo>
                <a:cubicBezTo>
                  <a:pt x="2802319" y="1195009"/>
                  <a:pt x="2299873" y="1251453"/>
                  <a:pt x="2254708" y="1262744"/>
                </a:cubicBezTo>
                <a:cubicBezTo>
                  <a:pt x="2226480" y="1268401"/>
                  <a:pt x="2175669" y="1296618"/>
                  <a:pt x="2141796" y="1319200"/>
                </a:cubicBezTo>
                <a:cubicBezTo>
                  <a:pt x="2045832" y="1386947"/>
                  <a:pt x="1995022" y="1398238"/>
                  <a:pt x="1842591" y="1398238"/>
                </a:cubicBezTo>
                <a:cubicBezTo>
                  <a:pt x="1560323" y="1398238"/>
                  <a:pt x="1289346" y="1296618"/>
                  <a:pt x="961901" y="1082097"/>
                </a:cubicBezTo>
                <a:cubicBezTo>
                  <a:pt x="809482" y="986122"/>
                  <a:pt x="736089" y="912730"/>
                  <a:pt x="753026" y="895793"/>
                </a:cubicBezTo>
                <a:cubicBezTo>
                  <a:pt x="758671" y="890147"/>
                  <a:pt x="803836" y="878856"/>
                  <a:pt x="854635" y="867565"/>
                </a:cubicBezTo>
                <a:cubicBezTo>
                  <a:pt x="933673" y="856274"/>
                  <a:pt x="1018357" y="850640"/>
                  <a:pt x="1340145" y="856274"/>
                </a:cubicBezTo>
                <a:cubicBezTo>
                  <a:pt x="1831300" y="861919"/>
                  <a:pt x="1966794" y="873210"/>
                  <a:pt x="2604723" y="986122"/>
                </a:cubicBezTo>
                <a:cubicBezTo>
                  <a:pt x="2768445" y="1014350"/>
                  <a:pt x="2903928" y="1036932"/>
                  <a:pt x="2909574" y="1031287"/>
                </a:cubicBezTo>
                <a:cubicBezTo>
                  <a:pt x="2932156" y="1019996"/>
                  <a:pt x="2909574" y="997413"/>
                  <a:pt x="2824901" y="957894"/>
                </a:cubicBezTo>
                <a:cubicBezTo>
                  <a:pt x="2774091" y="935312"/>
                  <a:pt x="2711989" y="901438"/>
                  <a:pt x="2689407" y="878856"/>
                </a:cubicBezTo>
                <a:cubicBezTo>
                  <a:pt x="2644242" y="839337"/>
                  <a:pt x="2548267" y="703843"/>
                  <a:pt x="2553913" y="692552"/>
                </a:cubicBezTo>
                <a:cubicBezTo>
                  <a:pt x="2559558" y="686918"/>
                  <a:pt x="2599077" y="726425"/>
                  <a:pt x="2649888" y="777236"/>
                </a:cubicBezTo>
                <a:cubicBezTo>
                  <a:pt x="2717635" y="844983"/>
                  <a:pt x="2757154" y="873210"/>
                  <a:pt x="2796673" y="890147"/>
                </a:cubicBezTo>
                <a:cubicBezTo>
                  <a:pt x="2853118" y="912730"/>
                  <a:pt x="2858775" y="907084"/>
                  <a:pt x="2824901" y="873210"/>
                </a:cubicBezTo>
                <a:cubicBezTo>
                  <a:pt x="2807953" y="861919"/>
                  <a:pt x="2791028" y="811109"/>
                  <a:pt x="2774091" y="726425"/>
                </a:cubicBezTo>
                <a:cubicBezTo>
                  <a:pt x="2728926" y="517550"/>
                  <a:pt x="2740217" y="489322"/>
                  <a:pt x="2796673" y="669970"/>
                </a:cubicBezTo>
                <a:cubicBezTo>
                  <a:pt x="2847484" y="822400"/>
                  <a:pt x="2853118" y="839337"/>
                  <a:pt x="2909574" y="867565"/>
                </a:cubicBezTo>
                <a:cubicBezTo>
                  <a:pt x="2937802" y="884502"/>
                  <a:pt x="2966030" y="895793"/>
                  <a:pt x="2971675" y="895793"/>
                </a:cubicBezTo>
                <a:cubicBezTo>
                  <a:pt x="2977321" y="895793"/>
                  <a:pt x="2971675" y="861919"/>
                  <a:pt x="2954739" y="822400"/>
                </a:cubicBezTo>
                <a:cubicBezTo>
                  <a:pt x="2920865" y="732071"/>
                  <a:pt x="2920865" y="715146"/>
                  <a:pt x="2943447" y="579652"/>
                </a:cubicBezTo>
                <a:cubicBezTo>
                  <a:pt x="2966030" y="421575"/>
                  <a:pt x="2977321" y="427221"/>
                  <a:pt x="2971675" y="585297"/>
                </a:cubicBezTo>
                <a:lnTo>
                  <a:pt x="2966030" y="726425"/>
                </a:lnTo>
                <a:lnTo>
                  <a:pt x="3022485" y="805464"/>
                </a:lnTo>
                <a:cubicBezTo>
                  <a:pt x="3073296" y="878856"/>
                  <a:pt x="3078941" y="884502"/>
                  <a:pt x="3112815" y="878856"/>
                </a:cubicBezTo>
                <a:cubicBezTo>
                  <a:pt x="3169271" y="873210"/>
                  <a:pt x="3208790" y="873210"/>
                  <a:pt x="3253955" y="884502"/>
                </a:cubicBezTo>
                <a:lnTo>
                  <a:pt x="3299120" y="890147"/>
                </a:lnTo>
                <a:lnTo>
                  <a:pt x="3282171" y="822400"/>
                </a:lnTo>
                <a:cubicBezTo>
                  <a:pt x="3259589" y="709500"/>
                  <a:pt x="3282171" y="636096"/>
                  <a:pt x="3349919" y="585297"/>
                </a:cubicBezTo>
                <a:cubicBezTo>
                  <a:pt x="3372501" y="574006"/>
                  <a:pt x="3406375" y="540133"/>
                  <a:pt x="3428957" y="517550"/>
                </a:cubicBezTo>
                <a:cubicBezTo>
                  <a:pt x="3462831" y="483677"/>
                  <a:pt x="3468476" y="478031"/>
                  <a:pt x="3507995" y="478031"/>
                </a:cubicBezTo>
                <a:cubicBezTo>
                  <a:pt x="3553160" y="478031"/>
                  <a:pt x="3598313" y="506259"/>
                  <a:pt x="3609605" y="545778"/>
                </a:cubicBezTo>
                <a:cubicBezTo>
                  <a:pt x="3620895" y="596589"/>
                  <a:pt x="3677351" y="489322"/>
                  <a:pt x="3677351" y="404639"/>
                </a:cubicBezTo>
                <a:cubicBezTo>
                  <a:pt x="3677351" y="353829"/>
                  <a:pt x="3671717" y="331246"/>
                  <a:pt x="3637844" y="269145"/>
                </a:cubicBezTo>
                <a:cubicBezTo>
                  <a:pt x="3615261" y="229626"/>
                  <a:pt x="3598313" y="195752"/>
                  <a:pt x="3603970" y="190118"/>
                </a:cubicBezTo>
                <a:cubicBezTo>
                  <a:pt x="3609605" y="184461"/>
                  <a:pt x="3615261" y="178827"/>
                  <a:pt x="3620895" y="178827"/>
                </a:cubicBezTo>
                <a:close/>
                <a:moveTo>
                  <a:pt x="3984513" y="0"/>
                </a:moveTo>
                <a:lnTo>
                  <a:pt x="4449097" y="0"/>
                </a:lnTo>
                <a:lnTo>
                  <a:pt x="4449097" y="467223"/>
                </a:lnTo>
                <a:lnTo>
                  <a:pt x="4445129" y="461095"/>
                </a:lnTo>
                <a:cubicBezTo>
                  <a:pt x="4356221" y="342537"/>
                  <a:pt x="4172212" y="154830"/>
                  <a:pt x="4036835" y="41679"/>
                </a:cubicBezTo>
                <a:close/>
                <a:moveTo>
                  <a:pt x="713108" y="0"/>
                </a:moveTo>
                <a:lnTo>
                  <a:pt x="1316420" y="0"/>
                </a:lnTo>
                <a:lnTo>
                  <a:pt x="1209079" y="84821"/>
                </a:lnTo>
                <a:cubicBezTo>
                  <a:pt x="977655" y="280686"/>
                  <a:pt x="782749" y="525840"/>
                  <a:pt x="640114" y="811109"/>
                </a:cubicBezTo>
                <a:cubicBezTo>
                  <a:pt x="521568" y="1042578"/>
                  <a:pt x="448164" y="1290983"/>
                  <a:pt x="419947" y="1550669"/>
                </a:cubicBezTo>
                <a:cubicBezTo>
                  <a:pt x="397365" y="1725682"/>
                  <a:pt x="408656" y="2041823"/>
                  <a:pt x="442530" y="2216836"/>
                </a:cubicBezTo>
                <a:cubicBezTo>
                  <a:pt x="527202" y="2662825"/>
                  <a:pt x="747380" y="3074941"/>
                  <a:pt x="1074813" y="3396728"/>
                </a:cubicBezTo>
                <a:cubicBezTo>
                  <a:pt x="1424828" y="3746754"/>
                  <a:pt x="1904692" y="3978211"/>
                  <a:pt x="2390202" y="4029021"/>
                </a:cubicBezTo>
                <a:cubicBezTo>
                  <a:pt x="2520039" y="4040313"/>
                  <a:pt x="2791028" y="4040313"/>
                  <a:pt x="2903928" y="4029021"/>
                </a:cubicBezTo>
                <a:cubicBezTo>
                  <a:pt x="3478707" y="3959157"/>
                  <a:pt x="3983821" y="3680304"/>
                  <a:pt x="4340898" y="3268821"/>
                </a:cubicBezTo>
                <a:lnTo>
                  <a:pt x="4449097" y="3133407"/>
                </a:lnTo>
                <a:lnTo>
                  <a:pt x="4449097" y="3746650"/>
                </a:lnTo>
                <a:lnTo>
                  <a:pt x="4233433" y="3926701"/>
                </a:lnTo>
                <a:cubicBezTo>
                  <a:pt x="3918701" y="4161693"/>
                  <a:pt x="3553160" y="4328232"/>
                  <a:pt x="3169271" y="4401618"/>
                </a:cubicBezTo>
                <a:cubicBezTo>
                  <a:pt x="2881357" y="4458074"/>
                  <a:pt x="2632951" y="4469365"/>
                  <a:pt x="2356329" y="4435492"/>
                </a:cubicBezTo>
                <a:cubicBezTo>
                  <a:pt x="2170024" y="4412910"/>
                  <a:pt x="2074049" y="4395984"/>
                  <a:pt x="1938566" y="4356454"/>
                </a:cubicBezTo>
                <a:cubicBezTo>
                  <a:pt x="1475639" y="4226617"/>
                  <a:pt x="1108687" y="4012085"/>
                  <a:pt x="781254" y="3684653"/>
                </a:cubicBezTo>
                <a:cubicBezTo>
                  <a:pt x="572367" y="3475766"/>
                  <a:pt x="397365" y="3227372"/>
                  <a:pt x="273162" y="2978966"/>
                </a:cubicBezTo>
                <a:cubicBezTo>
                  <a:pt x="47350" y="2510395"/>
                  <a:pt x="-42980" y="2007949"/>
                  <a:pt x="19122" y="1505504"/>
                </a:cubicBezTo>
                <a:cubicBezTo>
                  <a:pt x="47350" y="1302275"/>
                  <a:pt x="64275" y="1217591"/>
                  <a:pt x="109440" y="1053869"/>
                </a:cubicBezTo>
                <a:cubicBezTo>
                  <a:pt x="202592" y="727845"/>
                  <a:pt x="346548" y="446281"/>
                  <a:pt x="546081" y="190116"/>
                </a:cubicBezTo>
                <a:close/>
              </a:path>
            </a:pathLst>
          </a:custGeom>
          <a:solidFill>
            <a:srgbClr val="F2F2F2">
              <a:alpha val="666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Poppins Light"/>
              <a:ea typeface="Poppins Light"/>
              <a:cs typeface="Poppins Light"/>
              <a:sym typeface="Poppins Light"/>
            </a:endParaRPr>
          </a:p>
        </p:txBody>
      </p:sp>
      <p:pic>
        <p:nvPicPr>
          <p:cNvPr id="304" name="Google Shape;304;p23"/>
          <p:cNvPicPr preferRelativeResize="0"/>
          <p:nvPr/>
        </p:nvPicPr>
        <p:blipFill>
          <a:blip r:embed="rId3">
            <a:alphaModFix/>
          </a:blip>
          <a:stretch>
            <a:fillRect/>
          </a:stretch>
        </p:blipFill>
        <p:spPr>
          <a:xfrm>
            <a:off x="1054561" y="1401650"/>
            <a:ext cx="1675375" cy="52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p:nvPr/>
        </p:nvSpPr>
        <p:spPr>
          <a:xfrm>
            <a:off x="0" y="0"/>
            <a:ext cx="5181600" cy="6858000"/>
          </a:xfrm>
          <a:prstGeom prst="rect">
            <a:avLst/>
          </a:prstGeom>
          <a:solidFill>
            <a:srgbClr val="00359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pic>
        <p:nvPicPr>
          <p:cNvPr id="111" name="Google Shape;111;p15"/>
          <p:cNvPicPr preferRelativeResize="0">
            <a:picLocks noGrp="1"/>
          </p:cNvPicPr>
          <p:nvPr>
            <p:ph type="pic" idx="2"/>
          </p:nvPr>
        </p:nvPicPr>
        <p:blipFill rotWithShape="1">
          <a:blip r:embed="rId3">
            <a:alphaModFix/>
          </a:blip>
          <a:srcRect l="12962" r="18888"/>
          <a:stretch/>
        </p:blipFill>
        <p:spPr>
          <a:xfrm>
            <a:off x="5181600" y="2"/>
            <a:ext cx="7010400" cy="6857999"/>
          </a:xfrm>
          <a:prstGeom prst="rect">
            <a:avLst/>
          </a:prstGeom>
          <a:noFill/>
          <a:ln>
            <a:noFill/>
          </a:ln>
        </p:spPr>
      </p:pic>
      <p:sp>
        <p:nvSpPr>
          <p:cNvPr id="112" name="Google Shape;112;p15"/>
          <p:cNvSpPr txBox="1"/>
          <p:nvPr/>
        </p:nvSpPr>
        <p:spPr>
          <a:xfrm>
            <a:off x="710722" y="1801824"/>
            <a:ext cx="380730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lt1"/>
                </a:solidFill>
                <a:latin typeface="Barlow"/>
                <a:ea typeface="Barlow"/>
                <a:cs typeface="Barlow"/>
                <a:sym typeface="Barlow"/>
              </a:rPr>
              <a:t>TITLE</a:t>
            </a:r>
            <a:endParaRPr sz="3600" b="1" dirty="0">
              <a:solidFill>
                <a:schemeClr val="lt1"/>
              </a:solidFill>
              <a:latin typeface="Barlow"/>
              <a:ea typeface="Barlow"/>
              <a:cs typeface="Barlow"/>
              <a:sym typeface="Barlow"/>
            </a:endParaRPr>
          </a:p>
        </p:txBody>
      </p:sp>
      <p:sp>
        <p:nvSpPr>
          <p:cNvPr id="113" name="Google Shape;113;p15"/>
          <p:cNvSpPr txBox="1"/>
          <p:nvPr/>
        </p:nvSpPr>
        <p:spPr>
          <a:xfrm>
            <a:off x="710723" y="1432129"/>
            <a:ext cx="3807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accent2"/>
                </a:solidFill>
                <a:latin typeface="Poppins Light"/>
                <a:ea typeface="Poppins Light"/>
                <a:cs typeface="Poppins Light"/>
                <a:sym typeface="Poppins Light"/>
              </a:rPr>
              <a:t>Insert Text Here</a:t>
            </a:r>
            <a:endParaRPr sz="1800" dirty="0">
              <a:solidFill>
                <a:schemeClr val="accent2"/>
              </a:solidFill>
              <a:latin typeface="Poppins Light"/>
              <a:ea typeface="Poppins Light"/>
              <a:cs typeface="Poppins Light"/>
              <a:sym typeface="Poppins Light"/>
            </a:endParaRPr>
          </a:p>
        </p:txBody>
      </p:sp>
      <p:sp>
        <p:nvSpPr>
          <p:cNvPr id="114" name="Google Shape;114;p15"/>
          <p:cNvSpPr/>
          <p:nvPr/>
        </p:nvSpPr>
        <p:spPr>
          <a:xfrm>
            <a:off x="829899" y="2448155"/>
            <a:ext cx="273844" cy="527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115" name="Google Shape;115;p15"/>
          <p:cNvSpPr txBox="1"/>
          <p:nvPr/>
        </p:nvSpPr>
        <p:spPr>
          <a:xfrm>
            <a:off x="710721" y="2783097"/>
            <a:ext cx="3807303" cy="264277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dirty="0">
                <a:solidFill>
                  <a:schemeClr val="lt1"/>
                </a:solidFill>
                <a:latin typeface="Poppins Light"/>
                <a:ea typeface="Poppins Light"/>
                <a:cs typeface="Poppins Light"/>
                <a:sym typeface="Poppins Light"/>
              </a:rPr>
              <a:t>Lorem ipsum dolor sit </a:t>
            </a:r>
            <a:r>
              <a:rPr lang="en-US" sz="1600" dirty="0" err="1">
                <a:solidFill>
                  <a:schemeClr val="lt1"/>
                </a:solidFill>
                <a:latin typeface="Poppins Light"/>
                <a:ea typeface="Poppins Light"/>
                <a:cs typeface="Poppins Light"/>
                <a:sym typeface="Poppins Light"/>
              </a:rPr>
              <a:t>consectetur</a:t>
            </a:r>
            <a:r>
              <a:rPr lang="en-US" sz="1600" dirty="0">
                <a:solidFill>
                  <a:schemeClr val="lt1"/>
                </a:solidFill>
                <a:latin typeface="Poppins Light"/>
                <a:ea typeface="Poppins Light"/>
                <a:cs typeface="Poppins Light"/>
                <a:sym typeface="Poppins Light"/>
              </a:rPr>
              <a:t> </a:t>
            </a:r>
            <a:r>
              <a:rPr lang="en-US" sz="1600" dirty="0" err="1">
                <a:solidFill>
                  <a:schemeClr val="lt1"/>
                </a:solidFill>
                <a:latin typeface="Poppins Light"/>
                <a:ea typeface="Poppins Light"/>
                <a:cs typeface="Poppins Light"/>
                <a:sym typeface="Poppins Light"/>
              </a:rPr>
              <a:t>adipiscing</a:t>
            </a:r>
            <a:r>
              <a:rPr lang="en-US" sz="1600" dirty="0">
                <a:solidFill>
                  <a:schemeClr val="lt1"/>
                </a:solidFill>
                <a:latin typeface="Poppins Light"/>
                <a:ea typeface="Poppins Light"/>
                <a:cs typeface="Poppins Light"/>
                <a:sym typeface="Poppins Light"/>
              </a:rPr>
              <a:t> </a:t>
            </a:r>
            <a:r>
              <a:rPr lang="en-US" sz="1600" dirty="0" err="1">
                <a:solidFill>
                  <a:schemeClr val="lt1"/>
                </a:solidFill>
                <a:latin typeface="Poppins Light"/>
                <a:ea typeface="Poppins Light"/>
                <a:cs typeface="Poppins Light"/>
                <a:sym typeface="Poppins Light"/>
              </a:rPr>
              <a:t>elit</a:t>
            </a:r>
            <a:r>
              <a:rPr lang="en-US" sz="1600" dirty="0">
                <a:solidFill>
                  <a:schemeClr val="lt1"/>
                </a:solidFill>
                <a:latin typeface="Poppins Light"/>
                <a:ea typeface="Poppins Light"/>
                <a:cs typeface="Poppins Light"/>
                <a:sym typeface="Poppins Light"/>
              </a:rPr>
              <a:t>. Integer </a:t>
            </a:r>
            <a:r>
              <a:rPr lang="en-US" sz="1600" dirty="0" err="1">
                <a:solidFill>
                  <a:schemeClr val="lt1"/>
                </a:solidFill>
                <a:latin typeface="Poppins Light"/>
                <a:ea typeface="Poppins Light"/>
                <a:cs typeface="Poppins Light"/>
                <a:sym typeface="Poppins Light"/>
              </a:rPr>
              <a:t>aliquam</a:t>
            </a:r>
            <a:r>
              <a:rPr lang="en-US" sz="1600" dirty="0">
                <a:solidFill>
                  <a:schemeClr val="lt1"/>
                </a:solidFill>
                <a:latin typeface="Poppins Light"/>
                <a:ea typeface="Poppins Light"/>
                <a:cs typeface="Poppins Light"/>
                <a:sym typeface="Poppins Light"/>
              </a:rPr>
              <a:t> eros sed </a:t>
            </a:r>
            <a:r>
              <a:rPr lang="en-US" sz="1600" dirty="0" err="1">
                <a:solidFill>
                  <a:schemeClr val="lt1"/>
                </a:solidFill>
                <a:latin typeface="Poppins Light"/>
                <a:ea typeface="Poppins Light"/>
                <a:cs typeface="Poppins Light"/>
                <a:sym typeface="Poppins Light"/>
              </a:rPr>
              <a:t>tincidunt</a:t>
            </a:r>
            <a:r>
              <a:rPr lang="en-US" sz="1600" dirty="0">
                <a:solidFill>
                  <a:schemeClr val="lt1"/>
                </a:solidFill>
                <a:latin typeface="Poppins Light"/>
                <a:ea typeface="Poppins Light"/>
                <a:cs typeface="Poppins Light"/>
                <a:sym typeface="Poppins Light"/>
              </a:rPr>
              <a:t> </a:t>
            </a:r>
            <a:r>
              <a:rPr lang="en-US" sz="1600" dirty="0" err="1">
                <a:solidFill>
                  <a:schemeClr val="lt1"/>
                </a:solidFill>
                <a:latin typeface="Poppins Light"/>
                <a:ea typeface="Poppins Light"/>
                <a:cs typeface="Poppins Light"/>
                <a:sym typeface="Poppins Light"/>
              </a:rPr>
              <a:t>blandit</a:t>
            </a:r>
            <a:r>
              <a:rPr lang="en-US" sz="1600" dirty="0">
                <a:solidFill>
                  <a:schemeClr val="lt1"/>
                </a:solidFill>
                <a:latin typeface="Poppins Light"/>
                <a:ea typeface="Poppins Light"/>
                <a:cs typeface="Poppins Light"/>
                <a:sym typeface="Poppins Light"/>
              </a:rPr>
              <a:t> </a:t>
            </a:r>
            <a:r>
              <a:rPr lang="en-US" sz="1600" dirty="0" err="1">
                <a:solidFill>
                  <a:schemeClr val="lt1"/>
                </a:solidFill>
                <a:latin typeface="Poppins Light"/>
                <a:ea typeface="Poppins Light"/>
                <a:cs typeface="Poppins Light"/>
                <a:sym typeface="Poppins Light"/>
              </a:rPr>
              <a:t>felis</a:t>
            </a:r>
            <a:r>
              <a:rPr lang="en-US" sz="1600" dirty="0">
                <a:solidFill>
                  <a:schemeClr val="lt1"/>
                </a:solidFill>
                <a:latin typeface="Poppins Light"/>
                <a:ea typeface="Poppins Light"/>
                <a:cs typeface="Poppins Light"/>
                <a:sym typeface="Poppins Light"/>
              </a:rPr>
              <a:t> cursus ex at </a:t>
            </a:r>
            <a:r>
              <a:rPr lang="en-US" sz="1600" dirty="0" err="1">
                <a:solidFill>
                  <a:schemeClr val="lt1"/>
                </a:solidFill>
                <a:latin typeface="Poppins Light"/>
                <a:ea typeface="Poppins Light"/>
                <a:cs typeface="Poppins Light"/>
                <a:sym typeface="Poppins Light"/>
              </a:rPr>
              <a:t>finibus</a:t>
            </a:r>
            <a:r>
              <a:rPr lang="en-US" sz="1600" dirty="0">
                <a:solidFill>
                  <a:schemeClr val="lt1"/>
                </a:solidFill>
                <a:latin typeface="Poppins Light"/>
                <a:ea typeface="Poppins Light"/>
                <a:cs typeface="Poppins Light"/>
                <a:sym typeface="Poppins Light"/>
              </a:rPr>
              <a:t> </a:t>
            </a:r>
            <a:r>
              <a:rPr lang="en-US" sz="1600" dirty="0" err="1">
                <a:solidFill>
                  <a:schemeClr val="lt1"/>
                </a:solidFill>
                <a:latin typeface="Poppins Light"/>
                <a:ea typeface="Poppins Light"/>
                <a:cs typeface="Poppins Light"/>
                <a:sym typeface="Poppins Light"/>
              </a:rPr>
              <a:t>odio</a:t>
            </a:r>
            <a:r>
              <a:rPr lang="en-US" sz="1600" dirty="0">
                <a:solidFill>
                  <a:schemeClr val="lt1"/>
                </a:solidFill>
                <a:latin typeface="Poppins Light"/>
                <a:ea typeface="Poppins Light"/>
                <a:cs typeface="Poppins Light"/>
                <a:sym typeface="Poppins Light"/>
              </a:rPr>
              <a:t> libero. </a:t>
            </a:r>
            <a:r>
              <a:rPr lang="en-US" sz="1600" dirty="0" err="1">
                <a:solidFill>
                  <a:schemeClr val="lt1"/>
                </a:solidFill>
                <a:latin typeface="Poppins Light"/>
                <a:ea typeface="Poppins Light"/>
                <a:cs typeface="Poppins Light"/>
                <a:sym typeface="Poppins Light"/>
              </a:rPr>
              <a:t>Suspendisse</a:t>
            </a:r>
            <a:r>
              <a:rPr lang="en-US" sz="1600" dirty="0">
                <a:solidFill>
                  <a:schemeClr val="lt1"/>
                </a:solidFill>
                <a:latin typeface="Poppins Light"/>
                <a:ea typeface="Poppins Light"/>
                <a:cs typeface="Poppins Light"/>
                <a:sym typeface="Poppins Light"/>
              </a:rPr>
              <a:t> at eros </a:t>
            </a:r>
            <a:r>
              <a:rPr lang="en-US" sz="1600" dirty="0" err="1">
                <a:solidFill>
                  <a:schemeClr val="lt1"/>
                </a:solidFill>
                <a:latin typeface="Poppins Light"/>
                <a:ea typeface="Poppins Light"/>
                <a:cs typeface="Poppins Light"/>
                <a:sym typeface="Poppins Light"/>
              </a:rPr>
              <a:t>orci</a:t>
            </a:r>
            <a:r>
              <a:rPr lang="en-US" sz="1600" dirty="0">
                <a:solidFill>
                  <a:schemeClr val="lt1"/>
                </a:solidFill>
                <a:latin typeface="Poppins Light"/>
                <a:ea typeface="Poppins Light"/>
                <a:cs typeface="Poppins Light"/>
                <a:sym typeface="Poppins Light"/>
              </a:rPr>
              <a:t>. Duis </a:t>
            </a:r>
            <a:r>
              <a:rPr lang="en-US" sz="1600" dirty="0" err="1">
                <a:solidFill>
                  <a:schemeClr val="lt1"/>
                </a:solidFill>
                <a:latin typeface="Poppins Light"/>
                <a:ea typeface="Poppins Light"/>
                <a:cs typeface="Poppins Light"/>
                <a:sym typeface="Poppins Light"/>
              </a:rPr>
              <a:t>ullamcorper</a:t>
            </a:r>
            <a:r>
              <a:rPr lang="en-US" sz="1600" dirty="0">
                <a:solidFill>
                  <a:schemeClr val="lt1"/>
                </a:solidFill>
                <a:latin typeface="Poppins Light"/>
                <a:ea typeface="Poppins Light"/>
                <a:cs typeface="Poppins Light"/>
                <a:sym typeface="Poppins Light"/>
              </a:rPr>
              <a:t> magna tum, at gravida </a:t>
            </a:r>
            <a:r>
              <a:rPr lang="en-US" sz="1600" dirty="0" err="1">
                <a:solidFill>
                  <a:schemeClr val="lt1"/>
                </a:solidFill>
                <a:latin typeface="Poppins Light"/>
                <a:ea typeface="Poppins Light"/>
                <a:cs typeface="Poppins Light"/>
                <a:sym typeface="Poppins Light"/>
              </a:rPr>
              <a:t>tortor</a:t>
            </a:r>
            <a:r>
              <a:rPr lang="en-US" sz="1600" dirty="0">
                <a:solidFill>
                  <a:schemeClr val="lt1"/>
                </a:solidFill>
                <a:latin typeface="Poppins Light"/>
                <a:ea typeface="Poppins Light"/>
                <a:cs typeface="Poppins Light"/>
                <a:sym typeface="Poppins Light"/>
              </a:rPr>
              <a:t> lacinia </a:t>
            </a:r>
            <a:r>
              <a:rPr lang="en-US" sz="1600" dirty="0" err="1">
                <a:solidFill>
                  <a:schemeClr val="lt1"/>
                </a:solidFill>
                <a:latin typeface="Poppins Light"/>
                <a:ea typeface="Poppins Light"/>
                <a:cs typeface="Poppins Light"/>
                <a:sym typeface="Poppins Light"/>
              </a:rPr>
              <a:t>etiam</a:t>
            </a:r>
            <a:r>
              <a:rPr lang="en-US" sz="1600" dirty="0">
                <a:solidFill>
                  <a:schemeClr val="lt1"/>
                </a:solidFill>
                <a:latin typeface="Poppins Light"/>
                <a:ea typeface="Poppins Light"/>
                <a:cs typeface="Poppins Light"/>
                <a:sym typeface="Poppins Light"/>
              </a:rPr>
              <a:t> ipsum </a:t>
            </a:r>
            <a:r>
              <a:rPr lang="en-US" sz="1600" dirty="0" err="1">
                <a:solidFill>
                  <a:schemeClr val="lt1"/>
                </a:solidFill>
                <a:latin typeface="Poppins Light"/>
                <a:ea typeface="Poppins Light"/>
                <a:cs typeface="Poppins Light"/>
                <a:sym typeface="Poppins Light"/>
              </a:rPr>
              <a:t>tristique</a:t>
            </a:r>
            <a:r>
              <a:rPr lang="en-US" sz="1600" dirty="0">
                <a:solidFill>
                  <a:schemeClr val="lt1"/>
                </a:solidFill>
                <a:latin typeface="Poppins Light"/>
                <a:ea typeface="Poppins Light"/>
                <a:cs typeface="Poppins Light"/>
                <a:sym typeface="Poppins Light"/>
              </a:rPr>
              <a:t> porta vitae gravida</a:t>
            </a:r>
            <a:endParaRPr dirty="0"/>
          </a:p>
        </p:txBody>
      </p:sp>
      <p:sp>
        <p:nvSpPr>
          <p:cNvPr id="116" name="Google Shape;116;p15">
            <a:hlinkClick r:id="rId4"/>
          </p:cNvPr>
          <p:cNvSpPr txBox="1"/>
          <p:nvPr/>
        </p:nvSpPr>
        <p:spPr>
          <a:xfrm>
            <a:off x="6096000" y="6363128"/>
            <a:ext cx="5387723" cy="2308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900"/>
              <a:buFont typeface="Poppins Light"/>
              <a:buNone/>
            </a:pPr>
            <a:r>
              <a:rPr lang="en-US" sz="900">
                <a:solidFill>
                  <a:schemeClr val="dk1"/>
                </a:solidFill>
                <a:latin typeface="Poppins Light"/>
                <a:ea typeface="Poppins Light"/>
                <a:cs typeface="Poppins Light"/>
                <a:sym typeface="Poppins Light"/>
              </a:rPr>
              <a:t>© Author. This work is licensed under Creative Commons Attribution 4.0 International</a:t>
            </a:r>
            <a:endParaRPr sz="900">
              <a:solidFill>
                <a:schemeClr val="dk1"/>
              </a:solidFill>
              <a:latin typeface="Barlow"/>
              <a:ea typeface="Barlow"/>
              <a:cs typeface="Barlow"/>
              <a:sym typeface="Barlow"/>
            </a:endParaRPr>
          </a:p>
        </p:txBody>
      </p:sp>
      <p:sp>
        <p:nvSpPr>
          <p:cNvPr id="117" name="Google Shape;117;p15"/>
          <p:cNvSpPr/>
          <p:nvPr/>
        </p:nvSpPr>
        <p:spPr>
          <a:xfrm>
            <a:off x="11549063" y="6363128"/>
            <a:ext cx="327995"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chemeClr val="dk1"/>
                </a:solidFill>
                <a:latin typeface="Barlow"/>
                <a:ea typeface="Barlow"/>
                <a:cs typeface="Barlow"/>
                <a:sym typeface="Barlow"/>
              </a:rPr>
              <a:t>5</a:t>
            </a:fld>
            <a:endParaRPr sz="900">
              <a:solidFill>
                <a:schemeClr val="dk1"/>
              </a:solidFill>
              <a:latin typeface="Barlow"/>
              <a:ea typeface="Barlow"/>
              <a:cs typeface="Barlow"/>
              <a:sym typeface="Barlow"/>
            </a:endParaRPr>
          </a:p>
        </p:txBody>
      </p:sp>
      <p:sp>
        <p:nvSpPr>
          <p:cNvPr id="118" name="Google Shape;118;p15"/>
          <p:cNvSpPr txBox="1"/>
          <p:nvPr/>
        </p:nvSpPr>
        <p:spPr>
          <a:xfrm>
            <a:off x="11466781" y="6363128"/>
            <a:ext cx="164564"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900"/>
              <a:buFont typeface="Poppins Light"/>
              <a:buNone/>
            </a:pPr>
            <a:r>
              <a:rPr lang="en-US" sz="900">
                <a:solidFill>
                  <a:schemeClr val="accent2"/>
                </a:solidFill>
                <a:latin typeface="Poppins Light"/>
                <a:ea typeface="Poppins Light"/>
                <a:cs typeface="Poppins Light"/>
                <a:sym typeface="Poppins Light"/>
              </a:rPr>
              <a:t>|</a:t>
            </a:r>
            <a:endParaRPr sz="900">
              <a:solidFill>
                <a:schemeClr val="accent2"/>
              </a:solidFill>
              <a:latin typeface="Raleway ExtraBold"/>
              <a:ea typeface="Raleway ExtraBold"/>
              <a:cs typeface="Raleway ExtraBold"/>
              <a:sym typeface="Raleway ExtraBold"/>
            </a:endParaRPr>
          </a:p>
        </p:txBody>
      </p:sp>
      <p:pic>
        <p:nvPicPr>
          <p:cNvPr id="119" name="Google Shape;119;p15"/>
          <p:cNvPicPr preferRelativeResize="0"/>
          <p:nvPr/>
        </p:nvPicPr>
        <p:blipFill>
          <a:blip r:embed="rId5">
            <a:alphaModFix/>
          </a:blip>
          <a:stretch>
            <a:fillRect/>
          </a:stretch>
        </p:blipFill>
        <p:spPr>
          <a:xfrm>
            <a:off x="10840263" y="260614"/>
            <a:ext cx="1111400" cy="3500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26"/>
          <p:cNvPicPr preferRelativeResize="0">
            <a:picLocks noGrp="1"/>
          </p:cNvPicPr>
          <p:nvPr>
            <p:ph type="pic" idx="2"/>
          </p:nvPr>
        </p:nvPicPr>
        <p:blipFill rotWithShape="1">
          <a:blip r:embed="rId3">
            <a:alphaModFix/>
          </a:blip>
          <a:srcRect t="7724" b="7724"/>
          <a:stretch/>
        </p:blipFill>
        <p:spPr>
          <a:xfrm>
            <a:off x="0" y="0"/>
            <a:ext cx="12192000" cy="6858000"/>
          </a:xfrm>
          <a:prstGeom prst="rect">
            <a:avLst/>
          </a:prstGeom>
          <a:noFill/>
          <a:ln>
            <a:noFill/>
          </a:ln>
        </p:spPr>
      </p:pic>
      <p:sp>
        <p:nvSpPr>
          <p:cNvPr id="383" name="Google Shape;383;p26"/>
          <p:cNvSpPr/>
          <p:nvPr/>
        </p:nvSpPr>
        <p:spPr>
          <a:xfrm>
            <a:off x="0" y="0"/>
            <a:ext cx="12192000" cy="6858000"/>
          </a:xfrm>
          <a:prstGeom prst="rect">
            <a:avLst/>
          </a:pr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384" name="Google Shape;384;p26"/>
          <p:cNvSpPr txBox="1"/>
          <p:nvPr/>
        </p:nvSpPr>
        <p:spPr>
          <a:xfrm>
            <a:off x="1750142" y="2309719"/>
            <a:ext cx="8691600" cy="28014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a:solidFill>
                  <a:schemeClr val="lt1"/>
                </a:solidFill>
                <a:latin typeface="Poppins SemiBold"/>
                <a:ea typeface="Poppins SemiBold"/>
                <a:cs typeface="Poppins SemiBold"/>
                <a:sym typeface="Poppins SemiBold"/>
              </a:rPr>
              <a:t>“Lorem ipsum dolor sit amet consectetur adipiscing elit. Integer vitae rutrum nunc. Vivamus in sem urna aliquam semper”</a:t>
            </a:r>
            <a:endParaRPr>
              <a:solidFill>
                <a:schemeClr val="lt1"/>
              </a:solidFill>
            </a:endParaRPr>
          </a:p>
        </p:txBody>
      </p:sp>
      <p:sp>
        <p:nvSpPr>
          <p:cNvPr id="385" name="Google Shape;385;p26"/>
          <p:cNvSpPr/>
          <p:nvPr/>
        </p:nvSpPr>
        <p:spPr>
          <a:xfrm>
            <a:off x="1750141" y="1074112"/>
            <a:ext cx="1164560" cy="948618"/>
          </a:xfrm>
          <a:custGeom>
            <a:avLst/>
            <a:gdLst/>
            <a:ahLst/>
            <a:cxnLst/>
            <a:rect l="l" t="t" r="r" b="b"/>
            <a:pathLst>
              <a:path w="123692" h="100756" extrusionOk="0">
                <a:moveTo>
                  <a:pt x="120824" y="0"/>
                </a:moveTo>
                <a:lnTo>
                  <a:pt x="120824" y="22527"/>
                </a:lnTo>
                <a:cubicBezTo>
                  <a:pt x="113725" y="22527"/>
                  <a:pt x="108469" y="24643"/>
                  <a:pt x="105056" y="28875"/>
                </a:cubicBezTo>
                <a:cubicBezTo>
                  <a:pt x="101643" y="33108"/>
                  <a:pt x="99936" y="39593"/>
                  <a:pt x="99936" y="48330"/>
                </a:cubicBezTo>
                <a:lnTo>
                  <a:pt x="99936" y="55703"/>
                </a:lnTo>
                <a:lnTo>
                  <a:pt x="123692" y="55703"/>
                </a:lnTo>
                <a:lnTo>
                  <a:pt x="123692" y="100756"/>
                </a:lnTo>
                <a:lnTo>
                  <a:pt x="76181" y="100756"/>
                </a:lnTo>
                <a:cubicBezTo>
                  <a:pt x="71539" y="85192"/>
                  <a:pt x="69218" y="70311"/>
                  <a:pt x="69218" y="56112"/>
                </a:cubicBezTo>
                <a:cubicBezTo>
                  <a:pt x="69218" y="38637"/>
                  <a:pt x="73587" y="24916"/>
                  <a:pt x="82324" y="14950"/>
                </a:cubicBezTo>
                <a:cubicBezTo>
                  <a:pt x="91062" y="4984"/>
                  <a:pt x="103895" y="0"/>
                  <a:pt x="120824" y="0"/>
                </a:cubicBezTo>
                <a:close/>
                <a:moveTo>
                  <a:pt x="51606" y="0"/>
                </a:moveTo>
                <a:lnTo>
                  <a:pt x="51606" y="22527"/>
                </a:lnTo>
                <a:cubicBezTo>
                  <a:pt x="44507" y="22527"/>
                  <a:pt x="39251" y="24643"/>
                  <a:pt x="35838" y="28875"/>
                </a:cubicBezTo>
                <a:cubicBezTo>
                  <a:pt x="32425" y="33108"/>
                  <a:pt x="30718" y="39593"/>
                  <a:pt x="30718" y="48330"/>
                </a:cubicBezTo>
                <a:lnTo>
                  <a:pt x="30718" y="55703"/>
                </a:lnTo>
                <a:lnTo>
                  <a:pt x="54473" y="55703"/>
                </a:lnTo>
                <a:lnTo>
                  <a:pt x="54473" y="100756"/>
                </a:lnTo>
                <a:lnTo>
                  <a:pt x="6963" y="100756"/>
                </a:lnTo>
                <a:cubicBezTo>
                  <a:pt x="2321" y="85192"/>
                  <a:pt x="0" y="70311"/>
                  <a:pt x="0" y="56112"/>
                </a:cubicBezTo>
                <a:cubicBezTo>
                  <a:pt x="0" y="38637"/>
                  <a:pt x="4369" y="24916"/>
                  <a:pt x="13106" y="14950"/>
                </a:cubicBezTo>
                <a:cubicBezTo>
                  <a:pt x="21844" y="4984"/>
                  <a:pt x="34677" y="0"/>
                  <a:pt x="5160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386" name="Google Shape;386;p26"/>
          <p:cNvSpPr txBox="1"/>
          <p:nvPr/>
        </p:nvSpPr>
        <p:spPr>
          <a:xfrm>
            <a:off x="7524750" y="5028888"/>
            <a:ext cx="2917107"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lt1"/>
                </a:solidFill>
                <a:latin typeface="Poppins Light"/>
                <a:ea typeface="Poppins Light"/>
                <a:cs typeface="Poppins Light"/>
                <a:sym typeface="Poppins Light"/>
              </a:rPr>
              <a:t>ANDREW VAN DER STOCK</a:t>
            </a:r>
            <a:endParaRPr sz="1800">
              <a:solidFill>
                <a:schemeClr val="lt1"/>
              </a:solidFill>
              <a:latin typeface="Poppins Light"/>
              <a:ea typeface="Poppins Light"/>
              <a:cs typeface="Poppins Light"/>
              <a:sym typeface="Poppins Light"/>
            </a:endParaRPr>
          </a:p>
        </p:txBody>
      </p:sp>
      <p:grpSp>
        <p:nvGrpSpPr>
          <p:cNvPr id="387" name="Google Shape;387;p26"/>
          <p:cNvGrpSpPr/>
          <p:nvPr/>
        </p:nvGrpSpPr>
        <p:grpSpPr>
          <a:xfrm>
            <a:off x="1125750" y="1644444"/>
            <a:ext cx="9940457" cy="3569111"/>
            <a:chOff x="1125750" y="1644444"/>
            <a:chExt cx="9940457" cy="3569111"/>
          </a:xfrm>
        </p:grpSpPr>
        <p:cxnSp>
          <p:nvCxnSpPr>
            <p:cNvPr id="388" name="Google Shape;388;p26"/>
            <p:cNvCxnSpPr/>
            <p:nvPr/>
          </p:nvCxnSpPr>
          <p:spPr>
            <a:xfrm>
              <a:off x="1125794" y="1644445"/>
              <a:ext cx="9940413" cy="0"/>
            </a:xfrm>
            <a:prstGeom prst="straightConnector1">
              <a:avLst/>
            </a:prstGeom>
            <a:noFill/>
            <a:ln w="9525" cap="flat" cmpd="sng">
              <a:solidFill>
                <a:schemeClr val="lt1">
                  <a:alpha val="49803"/>
                </a:schemeClr>
              </a:solidFill>
              <a:prstDash val="solid"/>
              <a:miter lim="800000"/>
              <a:headEnd type="none" w="sm" len="sm"/>
              <a:tailEnd type="none" w="sm" len="sm"/>
            </a:ln>
          </p:spPr>
        </p:cxnSp>
        <p:cxnSp>
          <p:nvCxnSpPr>
            <p:cNvPr id="389" name="Google Shape;389;p26"/>
            <p:cNvCxnSpPr>
              <a:endCxn id="386" idx="1"/>
            </p:cNvCxnSpPr>
            <p:nvPr/>
          </p:nvCxnSpPr>
          <p:spPr>
            <a:xfrm>
              <a:off x="1125750" y="5213554"/>
              <a:ext cx="6399000" cy="0"/>
            </a:xfrm>
            <a:prstGeom prst="straightConnector1">
              <a:avLst/>
            </a:prstGeom>
            <a:noFill/>
            <a:ln w="9525" cap="flat" cmpd="sng">
              <a:solidFill>
                <a:schemeClr val="lt1">
                  <a:alpha val="49803"/>
                </a:schemeClr>
              </a:solidFill>
              <a:prstDash val="solid"/>
              <a:miter lim="800000"/>
              <a:headEnd type="none" w="sm" len="sm"/>
              <a:tailEnd type="none" w="sm" len="sm"/>
            </a:ln>
          </p:spPr>
        </p:cxnSp>
        <p:cxnSp>
          <p:nvCxnSpPr>
            <p:cNvPr id="390" name="Google Shape;390;p26"/>
            <p:cNvCxnSpPr/>
            <p:nvPr/>
          </p:nvCxnSpPr>
          <p:spPr>
            <a:xfrm>
              <a:off x="1125794" y="1644445"/>
              <a:ext cx="0" cy="3569110"/>
            </a:xfrm>
            <a:prstGeom prst="straightConnector1">
              <a:avLst/>
            </a:prstGeom>
            <a:noFill/>
            <a:ln w="9525" cap="flat" cmpd="sng">
              <a:solidFill>
                <a:schemeClr val="lt1">
                  <a:alpha val="49803"/>
                </a:schemeClr>
              </a:solidFill>
              <a:prstDash val="solid"/>
              <a:miter lim="800000"/>
              <a:headEnd type="none" w="sm" len="sm"/>
              <a:tailEnd type="none" w="sm" len="sm"/>
            </a:ln>
          </p:spPr>
        </p:cxnSp>
        <p:cxnSp>
          <p:nvCxnSpPr>
            <p:cNvPr id="391" name="Google Shape;391;p26"/>
            <p:cNvCxnSpPr/>
            <p:nvPr/>
          </p:nvCxnSpPr>
          <p:spPr>
            <a:xfrm>
              <a:off x="11066206" y="1644444"/>
              <a:ext cx="0" cy="3569111"/>
            </a:xfrm>
            <a:prstGeom prst="straightConnector1">
              <a:avLst/>
            </a:prstGeom>
            <a:noFill/>
            <a:ln w="9525" cap="flat" cmpd="sng">
              <a:solidFill>
                <a:schemeClr val="lt1">
                  <a:alpha val="49803"/>
                </a:schemeClr>
              </a:solidFill>
              <a:prstDash val="solid"/>
              <a:miter lim="800000"/>
              <a:headEnd type="none" w="sm" len="sm"/>
              <a:tailEnd type="none" w="sm" len="sm"/>
            </a:ln>
          </p:spPr>
        </p:cxnSp>
        <p:cxnSp>
          <p:nvCxnSpPr>
            <p:cNvPr id="392" name="Google Shape;392;p26"/>
            <p:cNvCxnSpPr/>
            <p:nvPr/>
          </p:nvCxnSpPr>
          <p:spPr>
            <a:xfrm>
              <a:off x="10491788" y="5213554"/>
              <a:ext cx="574419" cy="0"/>
            </a:xfrm>
            <a:prstGeom prst="straightConnector1">
              <a:avLst/>
            </a:prstGeom>
            <a:noFill/>
            <a:ln w="9525" cap="flat" cmpd="sng">
              <a:solidFill>
                <a:schemeClr val="lt1">
                  <a:alpha val="49803"/>
                </a:schemeClr>
              </a:solidFill>
              <a:prstDash val="solid"/>
              <a:miter lim="800000"/>
              <a:headEnd type="none" w="sm" len="sm"/>
              <a:tailEnd type="none" w="sm" len="sm"/>
            </a:ln>
          </p:spPr>
        </p:cxnSp>
      </p:grpSp>
      <p:sp>
        <p:nvSpPr>
          <p:cNvPr id="393" name="Google Shape;393;p26">
            <a:hlinkClick r:id="rId4"/>
          </p:cNvPr>
          <p:cNvSpPr txBox="1"/>
          <p:nvPr/>
        </p:nvSpPr>
        <p:spPr>
          <a:xfrm>
            <a:off x="6096000" y="6363128"/>
            <a:ext cx="5387723" cy="2308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F2F2F2"/>
              </a:buClr>
              <a:buSzPts val="900"/>
              <a:buFont typeface="Poppins Light"/>
              <a:buNone/>
            </a:pPr>
            <a:r>
              <a:rPr lang="en-US" sz="900">
                <a:solidFill>
                  <a:schemeClr val="lt1"/>
                </a:solidFill>
                <a:latin typeface="Poppins Light"/>
                <a:ea typeface="Poppins Light"/>
                <a:cs typeface="Poppins Light"/>
                <a:sym typeface="Poppins Light"/>
              </a:rPr>
              <a:t>© Author. This work is licensed under Creative Commons Attribution 4.0 International</a:t>
            </a:r>
            <a:endParaRPr sz="900">
              <a:solidFill>
                <a:schemeClr val="lt1"/>
              </a:solidFill>
              <a:latin typeface="Barlow"/>
              <a:ea typeface="Barlow"/>
              <a:cs typeface="Barlow"/>
              <a:sym typeface="Barlow"/>
            </a:endParaRPr>
          </a:p>
        </p:txBody>
      </p:sp>
      <p:sp>
        <p:nvSpPr>
          <p:cNvPr id="394" name="Google Shape;394;p26"/>
          <p:cNvSpPr/>
          <p:nvPr/>
        </p:nvSpPr>
        <p:spPr>
          <a:xfrm>
            <a:off x="11549063" y="6363128"/>
            <a:ext cx="327995" cy="23083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900">
                <a:solidFill>
                  <a:srgbClr val="F2F2F2"/>
                </a:solidFill>
                <a:latin typeface="Barlow"/>
                <a:ea typeface="Barlow"/>
                <a:cs typeface="Barlow"/>
                <a:sym typeface="Barlow"/>
              </a:rPr>
              <a:t>6</a:t>
            </a:fld>
            <a:endParaRPr sz="900">
              <a:solidFill>
                <a:srgbClr val="F2F2F2"/>
              </a:solidFill>
              <a:latin typeface="Barlow"/>
              <a:ea typeface="Barlow"/>
              <a:cs typeface="Barlow"/>
              <a:sym typeface="Barlow"/>
            </a:endParaRPr>
          </a:p>
        </p:txBody>
      </p:sp>
      <p:sp>
        <p:nvSpPr>
          <p:cNvPr id="395" name="Google Shape;395;p26"/>
          <p:cNvSpPr txBox="1"/>
          <p:nvPr/>
        </p:nvSpPr>
        <p:spPr>
          <a:xfrm>
            <a:off x="11466781" y="6363128"/>
            <a:ext cx="164564"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2F2F2"/>
              </a:buClr>
              <a:buSzPts val="900"/>
              <a:buFont typeface="Poppins Light"/>
              <a:buNone/>
            </a:pPr>
            <a:r>
              <a:rPr lang="en-US" sz="900">
                <a:solidFill>
                  <a:srgbClr val="F2F2F2"/>
                </a:solidFill>
                <a:latin typeface="Poppins Light"/>
                <a:ea typeface="Poppins Light"/>
                <a:cs typeface="Poppins Light"/>
                <a:sym typeface="Poppins Light"/>
              </a:rPr>
              <a:t>|</a:t>
            </a:r>
            <a:endParaRPr sz="900">
              <a:solidFill>
                <a:srgbClr val="F2F2F2"/>
              </a:solidFill>
              <a:latin typeface="Raleway ExtraBold"/>
              <a:ea typeface="Raleway ExtraBold"/>
              <a:cs typeface="Raleway ExtraBold"/>
              <a:sym typeface="Raleway ExtraBold"/>
            </a:endParaRPr>
          </a:p>
        </p:txBody>
      </p:sp>
      <p:pic>
        <p:nvPicPr>
          <p:cNvPr id="396" name="Google Shape;396;p26"/>
          <p:cNvPicPr preferRelativeResize="0"/>
          <p:nvPr/>
        </p:nvPicPr>
        <p:blipFill rotWithShape="1">
          <a:blip r:embed="rId5">
            <a:alphaModFix/>
          </a:blip>
          <a:srcRect/>
          <a:stretch/>
        </p:blipFill>
        <p:spPr>
          <a:xfrm>
            <a:off x="10840263" y="260614"/>
            <a:ext cx="1111400" cy="3500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oppins Light"/>
              <a:ea typeface="Poppins Light"/>
              <a:cs typeface="Poppins Light"/>
              <a:sym typeface="Poppins Light"/>
            </a:endParaRPr>
          </a:p>
        </p:txBody>
      </p:sp>
      <p:sp>
        <p:nvSpPr>
          <p:cNvPr id="529" name="Google Shape;529;p31"/>
          <p:cNvSpPr/>
          <p:nvPr/>
        </p:nvSpPr>
        <p:spPr>
          <a:xfrm>
            <a:off x="0" y="-8"/>
            <a:ext cx="6096006" cy="6858010"/>
          </a:xfrm>
          <a:custGeom>
            <a:avLst/>
            <a:gdLst/>
            <a:ahLst/>
            <a:cxnLst/>
            <a:rect l="l" t="t" r="r" b="b"/>
            <a:pathLst>
              <a:path w="6096006" h="6858010" extrusionOk="0">
                <a:moveTo>
                  <a:pt x="3930981" y="1328719"/>
                </a:moveTo>
                <a:cubicBezTo>
                  <a:pt x="3952899" y="1328719"/>
                  <a:pt x="4047794" y="1547728"/>
                  <a:pt x="4047794" y="1591533"/>
                </a:cubicBezTo>
                <a:cubicBezTo>
                  <a:pt x="4047794" y="1613435"/>
                  <a:pt x="4025906" y="1686443"/>
                  <a:pt x="4003989" y="1752150"/>
                </a:cubicBezTo>
                <a:cubicBezTo>
                  <a:pt x="3967500" y="1861661"/>
                  <a:pt x="3967500" y="1868962"/>
                  <a:pt x="3989388" y="1883564"/>
                </a:cubicBezTo>
                <a:cubicBezTo>
                  <a:pt x="4025906" y="1905466"/>
                  <a:pt x="4150005" y="2029579"/>
                  <a:pt x="4179208" y="2073369"/>
                </a:cubicBezTo>
                <a:lnTo>
                  <a:pt x="4208411" y="2117174"/>
                </a:lnTo>
                <a:lnTo>
                  <a:pt x="4303322" y="2073369"/>
                </a:lnTo>
                <a:cubicBezTo>
                  <a:pt x="4369029" y="2051481"/>
                  <a:pt x="4434736" y="2029579"/>
                  <a:pt x="4463940" y="2029579"/>
                </a:cubicBezTo>
                <a:cubicBezTo>
                  <a:pt x="4522345" y="2029579"/>
                  <a:pt x="4734053" y="2124489"/>
                  <a:pt x="4734053" y="2146377"/>
                </a:cubicBezTo>
                <a:cubicBezTo>
                  <a:pt x="4734053" y="2168294"/>
                  <a:pt x="4697549" y="2160978"/>
                  <a:pt x="4602639" y="2109873"/>
                </a:cubicBezTo>
                <a:cubicBezTo>
                  <a:pt x="4551534" y="2087970"/>
                  <a:pt x="4493142" y="2066068"/>
                  <a:pt x="4471225" y="2066068"/>
                </a:cubicBezTo>
                <a:cubicBezTo>
                  <a:pt x="4427421" y="2066068"/>
                  <a:pt x="4237615" y="2131775"/>
                  <a:pt x="4237615" y="2146377"/>
                </a:cubicBezTo>
                <a:cubicBezTo>
                  <a:pt x="4237615" y="2146377"/>
                  <a:pt x="4244915" y="2153677"/>
                  <a:pt x="4252216" y="2153677"/>
                </a:cubicBezTo>
                <a:cubicBezTo>
                  <a:pt x="4259517" y="2153677"/>
                  <a:pt x="4281419" y="2168294"/>
                  <a:pt x="4303322" y="2190181"/>
                </a:cubicBezTo>
                <a:cubicBezTo>
                  <a:pt x="4376330" y="2248588"/>
                  <a:pt x="4369029" y="2358099"/>
                  <a:pt x="4281419" y="2409205"/>
                </a:cubicBezTo>
                <a:cubicBezTo>
                  <a:pt x="4266818" y="2423806"/>
                  <a:pt x="4237615" y="2453009"/>
                  <a:pt x="4223013" y="2474912"/>
                </a:cubicBezTo>
                <a:cubicBezTo>
                  <a:pt x="4157306" y="2577108"/>
                  <a:pt x="4040493" y="2613626"/>
                  <a:pt x="3901778" y="2577108"/>
                </a:cubicBezTo>
                <a:cubicBezTo>
                  <a:pt x="3857988" y="2562506"/>
                  <a:pt x="3821484" y="2555220"/>
                  <a:pt x="3821484" y="2555220"/>
                </a:cubicBezTo>
                <a:cubicBezTo>
                  <a:pt x="3821484" y="2555220"/>
                  <a:pt x="3828785" y="2620927"/>
                  <a:pt x="3828785" y="2701220"/>
                </a:cubicBezTo>
                <a:lnTo>
                  <a:pt x="3836086" y="2847236"/>
                </a:lnTo>
                <a:lnTo>
                  <a:pt x="3923695" y="2912943"/>
                </a:lnTo>
                <a:lnTo>
                  <a:pt x="4011305" y="2993251"/>
                </a:lnTo>
                <a:lnTo>
                  <a:pt x="4201111" y="2985951"/>
                </a:lnTo>
                <a:cubicBezTo>
                  <a:pt x="4420135" y="2978650"/>
                  <a:pt x="4434736" y="3000553"/>
                  <a:pt x="4230314" y="3029755"/>
                </a:cubicBezTo>
                <a:cubicBezTo>
                  <a:pt x="4055095" y="3051658"/>
                  <a:pt x="4033192" y="3051658"/>
                  <a:pt x="3916380" y="3015154"/>
                </a:cubicBezTo>
                <a:cubicBezTo>
                  <a:pt x="3865289" y="2993251"/>
                  <a:pt x="3821484" y="2978650"/>
                  <a:pt x="3814184" y="2985951"/>
                </a:cubicBezTo>
                <a:cubicBezTo>
                  <a:pt x="3806883" y="2985951"/>
                  <a:pt x="3828785" y="3022455"/>
                  <a:pt x="3850688" y="3066259"/>
                </a:cubicBezTo>
                <a:lnTo>
                  <a:pt x="3894492" y="3139267"/>
                </a:lnTo>
                <a:lnTo>
                  <a:pt x="4084298" y="3175771"/>
                </a:lnTo>
                <a:cubicBezTo>
                  <a:pt x="4186509" y="3212275"/>
                  <a:pt x="4266818" y="3241478"/>
                  <a:pt x="4266818" y="3248779"/>
                </a:cubicBezTo>
                <a:cubicBezTo>
                  <a:pt x="4266818" y="3277982"/>
                  <a:pt x="3872590" y="3183072"/>
                  <a:pt x="3828785" y="3139267"/>
                </a:cubicBezTo>
                <a:lnTo>
                  <a:pt x="3792281" y="3110064"/>
                </a:lnTo>
                <a:lnTo>
                  <a:pt x="3799582" y="3153869"/>
                </a:lnTo>
                <a:cubicBezTo>
                  <a:pt x="3814184" y="3226876"/>
                  <a:pt x="3836086" y="3256079"/>
                  <a:pt x="3952899" y="3372877"/>
                </a:cubicBezTo>
                <a:cubicBezTo>
                  <a:pt x="4113501" y="3533494"/>
                  <a:pt x="4084298" y="3533494"/>
                  <a:pt x="3887191" y="3372877"/>
                </a:cubicBezTo>
                <a:cubicBezTo>
                  <a:pt x="3799582" y="3299884"/>
                  <a:pt x="3784980" y="3277982"/>
                  <a:pt x="3719273" y="3153869"/>
                </a:cubicBezTo>
                <a:cubicBezTo>
                  <a:pt x="3653566" y="3029755"/>
                  <a:pt x="3631664" y="3000553"/>
                  <a:pt x="3609761" y="3029755"/>
                </a:cubicBezTo>
                <a:cubicBezTo>
                  <a:pt x="3602461" y="3037056"/>
                  <a:pt x="3624363" y="3183072"/>
                  <a:pt x="3653566" y="3350989"/>
                </a:cubicBezTo>
                <a:cubicBezTo>
                  <a:pt x="3821484" y="4314662"/>
                  <a:pt x="3865289" y="4811115"/>
                  <a:pt x="3843387" y="5424365"/>
                </a:cubicBezTo>
                <a:cubicBezTo>
                  <a:pt x="3828785" y="5694479"/>
                  <a:pt x="3821484" y="5789389"/>
                  <a:pt x="3792281" y="5818592"/>
                </a:cubicBezTo>
                <a:cubicBezTo>
                  <a:pt x="3733875" y="5876998"/>
                  <a:pt x="3332346" y="5241846"/>
                  <a:pt x="3237436" y="4935213"/>
                </a:cubicBezTo>
                <a:cubicBezTo>
                  <a:pt x="3179030" y="4745393"/>
                  <a:pt x="3135225" y="4460678"/>
                  <a:pt x="3142526" y="4329264"/>
                </a:cubicBezTo>
                <a:cubicBezTo>
                  <a:pt x="3149827" y="4205151"/>
                  <a:pt x="3142526" y="4227053"/>
                  <a:pt x="3273940" y="3971540"/>
                </a:cubicBezTo>
                <a:cubicBezTo>
                  <a:pt x="3295842" y="3920435"/>
                  <a:pt x="3325045" y="3847427"/>
                  <a:pt x="3332346" y="3810923"/>
                </a:cubicBezTo>
                <a:cubicBezTo>
                  <a:pt x="3346948" y="3737916"/>
                  <a:pt x="3405339" y="3131966"/>
                  <a:pt x="3405339" y="3066259"/>
                </a:cubicBezTo>
                <a:cubicBezTo>
                  <a:pt x="3405339" y="3037056"/>
                  <a:pt x="3398054" y="3029755"/>
                  <a:pt x="3325045" y="3000553"/>
                </a:cubicBezTo>
                <a:cubicBezTo>
                  <a:pt x="3281241" y="2978650"/>
                  <a:pt x="3244737" y="2964048"/>
                  <a:pt x="3237436" y="2971349"/>
                </a:cubicBezTo>
                <a:cubicBezTo>
                  <a:pt x="3230135" y="2978650"/>
                  <a:pt x="3237436" y="3000553"/>
                  <a:pt x="3244737" y="3022455"/>
                </a:cubicBezTo>
                <a:cubicBezTo>
                  <a:pt x="3310444" y="3204974"/>
                  <a:pt x="3193631" y="3409396"/>
                  <a:pt x="2806704" y="3810923"/>
                </a:cubicBezTo>
                <a:cubicBezTo>
                  <a:pt x="2587681" y="4037247"/>
                  <a:pt x="2368657" y="4197865"/>
                  <a:pt x="2018234" y="4402271"/>
                </a:cubicBezTo>
                <a:cubicBezTo>
                  <a:pt x="1806526" y="4519084"/>
                  <a:pt x="1324688" y="4759995"/>
                  <a:pt x="1310087" y="4745393"/>
                </a:cubicBezTo>
                <a:cubicBezTo>
                  <a:pt x="1295485" y="4738107"/>
                  <a:pt x="1499892" y="4307361"/>
                  <a:pt x="1616705" y="4102940"/>
                </a:cubicBezTo>
                <a:cubicBezTo>
                  <a:pt x="1828428" y="3723314"/>
                  <a:pt x="1981730" y="3511592"/>
                  <a:pt x="2222656" y="3270681"/>
                </a:cubicBezTo>
                <a:cubicBezTo>
                  <a:pt x="2427063" y="3066259"/>
                  <a:pt x="2638786" y="2891041"/>
                  <a:pt x="2755599" y="2839950"/>
                </a:cubicBezTo>
                <a:cubicBezTo>
                  <a:pt x="2857810" y="2788830"/>
                  <a:pt x="2967307" y="2781529"/>
                  <a:pt x="3040315" y="2810747"/>
                </a:cubicBezTo>
                <a:cubicBezTo>
                  <a:pt x="3062217" y="2825349"/>
                  <a:pt x="3091420" y="2832634"/>
                  <a:pt x="3091420" y="2832634"/>
                </a:cubicBezTo>
                <a:cubicBezTo>
                  <a:pt x="3091420" y="2832634"/>
                  <a:pt x="3076819" y="2788830"/>
                  <a:pt x="3054916" y="2737739"/>
                </a:cubicBezTo>
                <a:cubicBezTo>
                  <a:pt x="3018412" y="2650115"/>
                  <a:pt x="3003811" y="2642829"/>
                  <a:pt x="2974623" y="2642829"/>
                </a:cubicBezTo>
                <a:cubicBezTo>
                  <a:pt x="2872411" y="2642829"/>
                  <a:pt x="2222656" y="2715837"/>
                  <a:pt x="2164250" y="2730424"/>
                </a:cubicBezTo>
                <a:cubicBezTo>
                  <a:pt x="2127746" y="2737739"/>
                  <a:pt x="2062039" y="2774228"/>
                  <a:pt x="2018234" y="2803431"/>
                </a:cubicBezTo>
                <a:cubicBezTo>
                  <a:pt x="1894135" y="2891041"/>
                  <a:pt x="1828428" y="2905642"/>
                  <a:pt x="1631307" y="2905642"/>
                </a:cubicBezTo>
                <a:cubicBezTo>
                  <a:pt x="1266282" y="2905642"/>
                  <a:pt x="915859" y="2774228"/>
                  <a:pt x="492413" y="2496814"/>
                </a:cubicBezTo>
                <a:cubicBezTo>
                  <a:pt x="295307" y="2372700"/>
                  <a:pt x="200396" y="2277791"/>
                  <a:pt x="222299" y="2255888"/>
                </a:cubicBezTo>
                <a:cubicBezTo>
                  <a:pt x="229600" y="2248588"/>
                  <a:pt x="288006" y="2233986"/>
                  <a:pt x="353698" y="2219384"/>
                </a:cubicBezTo>
                <a:cubicBezTo>
                  <a:pt x="455909" y="2204783"/>
                  <a:pt x="565421" y="2197497"/>
                  <a:pt x="981551" y="2204783"/>
                </a:cubicBezTo>
                <a:cubicBezTo>
                  <a:pt x="1616705" y="2212084"/>
                  <a:pt x="1791924" y="2226685"/>
                  <a:pt x="2616884" y="2372700"/>
                </a:cubicBezTo>
                <a:cubicBezTo>
                  <a:pt x="2828607" y="2409205"/>
                  <a:pt x="3003811" y="2438407"/>
                  <a:pt x="3011112" y="2431107"/>
                </a:cubicBezTo>
                <a:cubicBezTo>
                  <a:pt x="3040315" y="2416505"/>
                  <a:pt x="3011112" y="2387302"/>
                  <a:pt x="2901615" y="2336197"/>
                </a:cubicBezTo>
                <a:cubicBezTo>
                  <a:pt x="2835908" y="2306994"/>
                  <a:pt x="2755599" y="2263189"/>
                  <a:pt x="2726396" y="2233986"/>
                </a:cubicBezTo>
                <a:cubicBezTo>
                  <a:pt x="2667989" y="2182881"/>
                  <a:pt x="2543876" y="2007662"/>
                  <a:pt x="2551177" y="1993060"/>
                </a:cubicBezTo>
                <a:cubicBezTo>
                  <a:pt x="2558477" y="1985774"/>
                  <a:pt x="2609583" y="2036865"/>
                  <a:pt x="2675290" y="2102572"/>
                </a:cubicBezTo>
                <a:cubicBezTo>
                  <a:pt x="2762900" y="2190181"/>
                  <a:pt x="2814005" y="2226685"/>
                  <a:pt x="2865111" y="2248588"/>
                </a:cubicBezTo>
                <a:cubicBezTo>
                  <a:pt x="2938104" y="2277791"/>
                  <a:pt x="2945419" y="2270490"/>
                  <a:pt x="2901615" y="2226685"/>
                </a:cubicBezTo>
                <a:cubicBezTo>
                  <a:pt x="2879697" y="2212084"/>
                  <a:pt x="2857810" y="2146377"/>
                  <a:pt x="2835908" y="2036865"/>
                </a:cubicBezTo>
                <a:cubicBezTo>
                  <a:pt x="2777501" y="1766751"/>
                  <a:pt x="2792103" y="1730247"/>
                  <a:pt x="2865111" y="1963857"/>
                </a:cubicBezTo>
                <a:cubicBezTo>
                  <a:pt x="2930818" y="2160978"/>
                  <a:pt x="2938104" y="2182881"/>
                  <a:pt x="3011112" y="2219384"/>
                </a:cubicBezTo>
                <a:cubicBezTo>
                  <a:pt x="3047615" y="2241287"/>
                  <a:pt x="3084120" y="2255888"/>
                  <a:pt x="3091420" y="2255888"/>
                </a:cubicBezTo>
                <a:cubicBezTo>
                  <a:pt x="3098721" y="2255888"/>
                  <a:pt x="3091420" y="2212084"/>
                  <a:pt x="3069518" y="2160978"/>
                </a:cubicBezTo>
                <a:cubicBezTo>
                  <a:pt x="3025713" y="2044166"/>
                  <a:pt x="3025713" y="2022278"/>
                  <a:pt x="3054916" y="1847060"/>
                </a:cubicBezTo>
                <a:cubicBezTo>
                  <a:pt x="3084120" y="1642638"/>
                  <a:pt x="3098721" y="1649939"/>
                  <a:pt x="3091420" y="1854360"/>
                </a:cubicBezTo>
                <a:lnTo>
                  <a:pt x="3084120" y="2036865"/>
                </a:lnTo>
                <a:lnTo>
                  <a:pt x="3157127" y="2139076"/>
                </a:lnTo>
                <a:cubicBezTo>
                  <a:pt x="3222835" y="2233986"/>
                  <a:pt x="3230135" y="2241287"/>
                  <a:pt x="3273940" y="2233986"/>
                </a:cubicBezTo>
                <a:cubicBezTo>
                  <a:pt x="3346948" y="2226685"/>
                  <a:pt x="3398054" y="2226685"/>
                  <a:pt x="3456460" y="2241287"/>
                </a:cubicBezTo>
                <a:lnTo>
                  <a:pt x="3514866" y="2248588"/>
                </a:lnTo>
                <a:lnTo>
                  <a:pt x="3492949" y="2160978"/>
                </a:lnTo>
                <a:cubicBezTo>
                  <a:pt x="3463746" y="2014977"/>
                  <a:pt x="3492949" y="1920053"/>
                  <a:pt x="3580558" y="1854360"/>
                </a:cubicBezTo>
                <a:cubicBezTo>
                  <a:pt x="3609761" y="1839759"/>
                  <a:pt x="3653566" y="1795954"/>
                  <a:pt x="3682769" y="1766751"/>
                </a:cubicBezTo>
                <a:cubicBezTo>
                  <a:pt x="3726574" y="1722946"/>
                  <a:pt x="3733875" y="1715646"/>
                  <a:pt x="3784980" y="1715646"/>
                </a:cubicBezTo>
                <a:cubicBezTo>
                  <a:pt x="3843387" y="1715646"/>
                  <a:pt x="3901778" y="1752150"/>
                  <a:pt x="3916380" y="1803255"/>
                </a:cubicBezTo>
                <a:cubicBezTo>
                  <a:pt x="3930981" y="1868962"/>
                  <a:pt x="4003989" y="1730247"/>
                  <a:pt x="4003989" y="1620736"/>
                </a:cubicBezTo>
                <a:cubicBezTo>
                  <a:pt x="4003989" y="1555029"/>
                  <a:pt x="3996703" y="1525826"/>
                  <a:pt x="3952899" y="1445517"/>
                </a:cubicBezTo>
                <a:cubicBezTo>
                  <a:pt x="3923695" y="1394412"/>
                  <a:pt x="3901778" y="1350607"/>
                  <a:pt x="3909094" y="1343321"/>
                </a:cubicBezTo>
                <a:cubicBezTo>
                  <a:pt x="3916380" y="1336005"/>
                  <a:pt x="3923695" y="1328719"/>
                  <a:pt x="3930981" y="1328719"/>
                </a:cubicBezTo>
                <a:close/>
                <a:moveTo>
                  <a:pt x="2525516" y="456"/>
                </a:moveTo>
                <a:cubicBezTo>
                  <a:pt x="2580614" y="-457"/>
                  <a:pt x="2643812" y="1"/>
                  <a:pt x="2709058" y="1822"/>
                </a:cubicBezTo>
                <a:cubicBezTo>
                  <a:pt x="2839550" y="5480"/>
                  <a:pt x="2978265" y="14610"/>
                  <a:pt x="3076819" y="29211"/>
                </a:cubicBezTo>
                <a:cubicBezTo>
                  <a:pt x="3471061" y="80317"/>
                  <a:pt x="3850688" y="189813"/>
                  <a:pt x="4201111" y="365032"/>
                </a:cubicBezTo>
                <a:cubicBezTo>
                  <a:pt x="4544233" y="532950"/>
                  <a:pt x="4785159" y="708168"/>
                  <a:pt x="5055274" y="970981"/>
                </a:cubicBezTo>
                <a:cubicBezTo>
                  <a:pt x="5829142" y="1730247"/>
                  <a:pt x="6201468" y="2759627"/>
                  <a:pt x="6070068" y="3832826"/>
                </a:cubicBezTo>
                <a:cubicBezTo>
                  <a:pt x="6018948" y="4263557"/>
                  <a:pt x="5902150" y="4643197"/>
                  <a:pt x="5705029" y="5030123"/>
                </a:cubicBezTo>
                <a:cubicBezTo>
                  <a:pt x="5237793" y="5928104"/>
                  <a:pt x="4339826" y="6599760"/>
                  <a:pt x="3346948" y="6789565"/>
                </a:cubicBezTo>
                <a:cubicBezTo>
                  <a:pt x="2974623" y="6862573"/>
                  <a:pt x="2653388" y="6877175"/>
                  <a:pt x="2295664" y="6833370"/>
                </a:cubicBezTo>
                <a:cubicBezTo>
                  <a:pt x="2054738" y="6804167"/>
                  <a:pt x="1930624" y="6782279"/>
                  <a:pt x="1755420" y="6731159"/>
                </a:cubicBezTo>
                <a:cubicBezTo>
                  <a:pt x="1156770" y="6563256"/>
                  <a:pt x="682234" y="6285827"/>
                  <a:pt x="258803" y="5862397"/>
                </a:cubicBezTo>
                <a:cubicBezTo>
                  <a:pt x="191270" y="5794865"/>
                  <a:pt x="126477" y="5724139"/>
                  <a:pt x="64764" y="5651019"/>
                </a:cubicBezTo>
                <a:lnTo>
                  <a:pt x="0" y="5567739"/>
                </a:lnTo>
                <a:lnTo>
                  <a:pt x="0" y="4550594"/>
                </a:lnTo>
                <a:lnTo>
                  <a:pt x="15954" y="4590749"/>
                </a:lnTo>
                <a:cubicBezTo>
                  <a:pt x="163320" y="4924266"/>
                  <a:pt x="373785" y="5229976"/>
                  <a:pt x="638429" y="5490057"/>
                </a:cubicBezTo>
                <a:cubicBezTo>
                  <a:pt x="1091063" y="5942705"/>
                  <a:pt x="1711616" y="6242022"/>
                  <a:pt x="2339469" y="6307729"/>
                </a:cubicBezTo>
                <a:cubicBezTo>
                  <a:pt x="2507372" y="6322331"/>
                  <a:pt x="2857810" y="6322331"/>
                  <a:pt x="3003811" y="6307729"/>
                </a:cubicBezTo>
                <a:cubicBezTo>
                  <a:pt x="4325225" y="6147112"/>
                  <a:pt x="5361907" y="5132334"/>
                  <a:pt x="5544426" y="3818224"/>
                </a:cubicBezTo>
                <a:cubicBezTo>
                  <a:pt x="5573615" y="3628404"/>
                  <a:pt x="5573615" y="3263380"/>
                  <a:pt x="5551712" y="3080861"/>
                </a:cubicBezTo>
                <a:cubicBezTo>
                  <a:pt x="5486020" y="2562521"/>
                  <a:pt x="5303500" y="2109888"/>
                  <a:pt x="4996867" y="1693743"/>
                </a:cubicBezTo>
                <a:cubicBezTo>
                  <a:pt x="4865468" y="1518525"/>
                  <a:pt x="4573437" y="1226509"/>
                  <a:pt x="4398232" y="1095095"/>
                </a:cubicBezTo>
                <a:cubicBezTo>
                  <a:pt x="3996703" y="795778"/>
                  <a:pt x="3551355" y="620559"/>
                  <a:pt x="3069518" y="554852"/>
                </a:cubicBezTo>
                <a:cubicBezTo>
                  <a:pt x="2914372" y="532935"/>
                  <a:pt x="2760045" y="523820"/>
                  <a:pt x="2607620" y="526809"/>
                </a:cubicBezTo>
                <a:cubicBezTo>
                  <a:pt x="1540723" y="547774"/>
                  <a:pt x="568157" y="1162631"/>
                  <a:pt x="76283" y="2146377"/>
                </a:cubicBezTo>
                <a:lnTo>
                  <a:pt x="0" y="2313924"/>
                </a:lnTo>
                <a:lnTo>
                  <a:pt x="0" y="1291735"/>
                </a:lnTo>
                <a:lnTo>
                  <a:pt x="236900" y="1022087"/>
                </a:lnTo>
                <a:cubicBezTo>
                  <a:pt x="434022" y="817665"/>
                  <a:pt x="565421" y="708168"/>
                  <a:pt x="799046" y="554852"/>
                </a:cubicBezTo>
                <a:cubicBezTo>
                  <a:pt x="1258981" y="248220"/>
                  <a:pt x="1748119" y="80317"/>
                  <a:pt x="2390574" y="7309"/>
                </a:cubicBezTo>
                <a:cubicBezTo>
                  <a:pt x="2423420" y="3651"/>
                  <a:pt x="2470418" y="1369"/>
                  <a:pt x="2525516" y="456"/>
                </a:cubicBezTo>
                <a:close/>
              </a:path>
            </a:pathLst>
          </a:custGeom>
          <a:solidFill>
            <a:srgbClr val="F2F2F2">
              <a:alpha val="6666"/>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Poppins Light"/>
              <a:ea typeface="Poppins Light"/>
              <a:cs typeface="Poppins Light"/>
              <a:sym typeface="Poppins Light"/>
            </a:endParaRPr>
          </a:p>
        </p:txBody>
      </p:sp>
      <p:sp>
        <p:nvSpPr>
          <p:cNvPr id="530" name="Google Shape;530;p31"/>
          <p:cNvSpPr txBox="1"/>
          <p:nvPr/>
        </p:nvSpPr>
        <p:spPr>
          <a:xfrm>
            <a:off x="903334" y="2921168"/>
            <a:ext cx="471580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chemeClr val="lt1"/>
                </a:solidFill>
                <a:latin typeface="Barlow"/>
                <a:ea typeface="Barlow"/>
                <a:cs typeface="Barlow"/>
                <a:sym typeface="Barlow"/>
              </a:rPr>
              <a:t>THANK YOU</a:t>
            </a:r>
            <a:endParaRPr sz="6000" b="1">
              <a:solidFill>
                <a:schemeClr val="lt1"/>
              </a:solidFill>
              <a:latin typeface="Barlow"/>
              <a:ea typeface="Barlow"/>
              <a:cs typeface="Barlow"/>
              <a:sym typeface="Barlow"/>
            </a:endParaRPr>
          </a:p>
        </p:txBody>
      </p:sp>
      <p:sp>
        <p:nvSpPr>
          <p:cNvPr id="531" name="Google Shape;531;p31"/>
          <p:cNvSpPr txBox="1"/>
          <p:nvPr/>
        </p:nvSpPr>
        <p:spPr>
          <a:xfrm>
            <a:off x="7508971" y="3075057"/>
            <a:ext cx="4073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Barlow"/>
                <a:ea typeface="Barlow"/>
                <a:cs typeface="Barlow"/>
                <a:sym typeface="Barlow"/>
              </a:rPr>
              <a:t>PHONE</a:t>
            </a:r>
            <a:endParaRPr sz="1800" b="1">
              <a:solidFill>
                <a:schemeClr val="lt1"/>
              </a:solidFill>
              <a:latin typeface="Poppins Light"/>
              <a:ea typeface="Poppins Light"/>
              <a:cs typeface="Poppins Light"/>
              <a:sym typeface="Poppins Light"/>
            </a:endParaRPr>
          </a:p>
        </p:txBody>
      </p:sp>
      <p:sp>
        <p:nvSpPr>
          <p:cNvPr id="532" name="Google Shape;532;p31"/>
          <p:cNvSpPr txBox="1"/>
          <p:nvPr/>
        </p:nvSpPr>
        <p:spPr>
          <a:xfrm>
            <a:off x="7508971" y="3444389"/>
            <a:ext cx="40734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Poppins Light"/>
                <a:ea typeface="Poppins Light"/>
                <a:cs typeface="Poppins Light"/>
                <a:sym typeface="Poppins Light"/>
              </a:rPr>
              <a:t>+1 951-692-7703</a:t>
            </a:r>
            <a:endParaRPr sz="1600">
              <a:solidFill>
                <a:schemeClr val="lt1"/>
              </a:solidFill>
              <a:latin typeface="Poppins Light"/>
              <a:ea typeface="Poppins Light"/>
              <a:cs typeface="Poppins Light"/>
              <a:sym typeface="Poppins Light"/>
            </a:endParaRPr>
          </a:p>
        </p:txBody>
      </p:sp>
      <p:sp>
        <p:nvSpPr>
          <p:cNvPr id="533" name="Google Shape;533;p31"/>
          <p:cNvSpPr txBox="1"/>
          <p:nvPr/>
        </p:nvSpPr>
        <p:spPr>
          <a:xfrm>
            <a:off x="7508971" y="4580322"/>
            <a:ext cx="4073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Barlow"/>
                <a:ea typeface="Barlow"/>
                <a:cs typeface="Barlow"/>
                <a:sym typeface="Barlow"/>
              </a:rPr>
              <a:t>E-MAIL</a:t>
            </a:r>
            <a:endParaRPr sz="1800" b="1">
              <a:solidFill>
                <a:schemeClr val="lt1"/>
              </a:solidFill>
              <a:latin typeface="Poppins Light"/>
              <a:ea typeface="Poppins Light"/>
              <a:cs typeface="Poppins Light"/>
              <a:sym typeface="Poppins Light"/>
            </a:endParaRPr>
          </a:p>
        </p:txBody>
      </p:sp>
      <p:sp>
        <p:nvSpPr>
          <p:cNvPr id="534" name="Google Shape;534;p31"/>
          <p:cNvSpPr txBox="1"/>
          <p:nvPr/>
        </p:nvSpPr>
        <p:spPr>
          <a:xfrm>
            <a:off x="7508971" y="4949654"/>
            <a:ext cx="40734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Poppins Light"/>
                <a:ea typeface="Poppins Light"/>
                <a:cs typeface="Poppins Light"/>
                <a:sym typeface="Poppins Light"/>
              </a:rPr>
              <a:t>contact@owasp.org</a:t>
            </a:r>
            <a:endParaRPr sz="1600">
              <a:solidFill>
                <a:schemeClr val="lt1"/>
              </a:solidFill>
              <a:latin typeface="Poppins Light"/>
              <a:ea typeface="Poppins Light"/>
              <a:cs typeface="Poppins Light"/>
              <a:sym typeface="Poppins Light"/>
            </a:endParaRPr>
          </a:p>
        </p:txBody>
      </p:sp>
      <p:sp>
        <p:nvSpPr>
          <p:cNvPr id="535" name="Google Shape;535;p31"/>
          <p:cNvSpPr txBox="1"/>
          <p:nvPr/>
        </p:nvSpPr>
        <p:spPr>
          <a:xfrm>
            <a:off x="7508971" y="1569792"/>
            <a:ext cx="4073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Barlow"/>
                <a:ea typeface="Barlow"/>
                <a:cs typeface="Barlow"/>
                <a:sym typeface="Barlow"/>
              </a:rPr>
              <a:t>ADDRESS</a:t>
            </a:r>
            <a:endParaRPr sz="1800" b="1">
              <a:solidFill>
                <a:schemeClr val="lt1"/>
              </a:solidFill>
              <a:latin typeface="Poppins Light"/>
              <a:ea typeface="Poppins Light"/>
              <a:cs typeface="Poppins Light"/>
              <a:sym typeface="Poppins Light"/>
            </a:endParaRPr>
          </a:p>
        </p:txBody>
      </p:sp>
      <p:cxnSp>
        <p:nvCxnSpPr>
          <p:cNvPr id="536" name="Google Shape;536;p31"/>
          <p:cNvCxnSpPr/>
          <p:nvPr/>
        </p:nvCxnSpPr>
        <p:spPr>
          <a:xfrm>
            <a:off x="7402053" y="4181633"/>
            <a:ext cx="4180347" cy="0"/>
          </a:xfrm>
          <a:prstGeom prst="straightConnector1">
            <a:avLst/>
          </a:prstGeom>
          <a:noFill/>
          <a:ln w="9525" cap="flat" cmpd="sng">
            <a:solidFill>
              <a:srgbClr val="F2F2F2"/>
            </a:solidFill>
            <a:prstDash val="solid"/>
            <a:miter lim="800000"/>
            <a:headEnd type="none" w="sm" len="sm"/>
            <a:tailEnd type="none" w="sm" len="sm"/>
          </a:ln>
        </p:spPr>
      </p:cxnSp>
      <p:cxnSp>
        <p:nvCxnSpPr>
          <p:cNvPr id="537" name="Google Shape;537;p31"/>
          <p:cNvCxnSpPr/>
          <p:nvPr/>
        </p:nvCxnSpPr>
        <p:spPr>
          <a:xfrm>
            <a:off x="7402053" y="2676368"/>
            <a:ext cx="4180347" cy="0"/>
          </a:xfrm>
          <a:prstGeom prst="straightConnector1">
            <a:avLst/>
          </a:prstGeom>
          <a:noFill/>
          <a:ln w="9525" cap="flat" cmpd="sng">
            <a:solidFill>
              <a:srgbClr val="F2F2F2"/>
            </a:solidFill>
            <a:prstDash val="solid"/>
            <a:miter lim="800000"/>
            <a:headEnd type="none" w="sm" len="sm"/>
            <a:tailEnd type="none" w="sm" len="sm"/>
          </a:ln>
        </p:spPr>
      </p:cxnSp>
      <p:sp>
        <p:nvSpPr>
          <p:cNvPr id="538" name="Google Shape;538;p31"/>
          <p:cNvSpPr txBox="1"/>
          <p:nvPr/>
        </p:nvSpPr>
        <p:spPr>
          <a:xfrm>
            <a:off x="7508971" y="1939124"/>
            <a:ext cx="4073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Poppins Light"/>
                <a:ea typeface="Poppins Light"/>
                <a:cs typeface="Poppins Light"/>
                <a:sym typeface="Poppins Light"/>
              </a:rPr>
              <a:t>401 Edgewater Place, Suite 600 Wakefield, MA 01880</a:t>
            </a:r>
            <a:endParaRPr sz="1600">
              <a:solidFill>
                <a:schemeClr val="lt1"/>
              </a:solidFill>
              <a:latin typeface="Poppins Light"/>
              <a:ea typeface="Poppins Light"/>
              <a:cs typeface="Poppins Light"/>
              <a:sym typeface="Poppins Light"/>
            </a:endParaRPr>
          </a:p>
        </p:txBody>
      </p:sp>
      <p:sp>
        <p:nvSpPr>
          <p:cNvPr id="539" name="Google Shape;539;p31" descr="Marker"/>
          <p:cNvSpPr/>
          <p:nvPr/>
        </p:nvSpPr>
        <p:spPr>
          <a:xfrm>
            <a:off x="6811066" y="1616498"/>
            <a:ext cx="216542" cy="351740"/>
          </a:xfrm>
          <a:custGeom>
            <a:avLst/>
            <a:gdLst/>
            <a:ahLst/>
            <a:cxnLst/>
            <a:rect l="l" t="t" r="r" b="b"/>
            <a:pathLst>
              <a:path w="128281" h="208373" extrusionOk="0">
                <a:moveTo>
                  <a:pt x="64141" y="91930"/>
                </a:moveTo>
                <a:cubicBezTo>
                  <a:pt x="48819" y="91930"/>
                  <a:pt x="36562" y="79672"/>
                  <a:pt x="36562" y="64351"/>
                </a:cubicBezTo>
                <a:cubicBezTo>
                  <a:pt x="36562" y="49029"/>
                  <a:pt x="48819" y="36772"/>
                  <a:pt x="64141" y="36772"/>
                </a:cubicBezTo>
                <a:cubicBezTo>
                  <a:pt x="79463" y="36772"/>
                  <a:pt x="91720" y="49029"/>
                  <a:pt x="91720" y="64351"/>
                </a:cubicBezTo>
                <a:cubicBezTo>
                  <a:pt x="91720" y="79672"/>
                  <a:pt x="79463" y="91930"/>
                  <a:pt x="64141" y="91930"/>
                </a:cubicBezTo>
                <a:close/>
                <a:moveTo>
                  <a:pt x="64141" y="0"/>
                </a:moveTo>
                <a:cubicBezTo>
                  <a:pt x="42997" y="0"/>
                  <a:pt x="23079" y="10419"/>
                  <a:pt x="11128" y="28192"/>
                </a:cubicBezTo>
                <a:cubicBezTo>
                  <a:pt x="-823" y="45658"/>
                  <a:pt x="-3274" y="68028"/>
                  <a:pt x="4387" y="87946"/>
                </a:cubicBezTo>
                <a:lnTo>
                  <a:pt x="33498" y="152297"/>
                </a:lnTo>
                <a:lnTo>
                  <a:pt x="58625" y="205003"/>
                </a:lnTo>
                <a:cubicBezTo>
                  <a:pt x="59544" y="207148"/>
                  <a:pt x="61689" y="208374"/>
                  <a:pt x="64141" y="208374"/>
                </a:cubicBezTo>
                <a:cubicBezTo>
                  <a:pt x="66592" y="208374"/>
                  <a:pt x="68737" y="207148"/>
                  <a:pt x="69657" y="205003"/>
                </a:cubicBezTo>
                <a:lnTo>
                  <a:pt x="94784" y="152297"/>
                </a:lnTo>
                <a:lnTo>
                  <a:pt x="123895" y="87946"/>
                </a:lnTo>
                <a:cubicBezTo>
                  <a:pt x="131556" y="68028"/>
                  <a:pt x="129105" y="45658"/>
                  <a:pt x="117154" y="28192"/>
                </a:cubicBezTo>
                <a:cubicBezTo>
                  <a:pt x="105203" y="10419"/>
                  <a:pt x="85285" y="0"/>
                  <a:pt x="6414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Poppins Light"/>
              <a:ea typeface="Poppins Light"/>
              <a:cs typeface="Poppins Light"/>
              <a:sym typeface="Poppins Light"/>
            </a:endParaRPr>
          </a:p>
        </p:txBody>
      </p:sp>
      <p:sp>
        <p:nvSpPr>
          <p:cNvPr id="540" name="Google Shape;540;p31"/>
          <p:cNvSpPr txBox="1"/>
          <p:nvPr/>
        </p:nvSpPr>
        <p:spPr>
          <a:xfrm>
            <a:off x="903334" y="3936500"/>
            <a:ext cx="471580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Poppins Light"/>
                <a:ea typeface="Poppins Light"/>
                <a:cs typeface="Poppins Light"/>
                <a:sym typeface="Poppins Light"/>
              </a:rPr>
              <a:t>FOR YOUR ATTENTION</a:t>
            </a:r>
            <a:endParaRPr sz="2000">
              <a:solidFill>
                <a:schemeClr val="lt1"/>
              </a:solidFill>
              <a:latin typeface="Poppins Light"/>
              <a:ea typeface="Poppins Light"/>
              <a:cs typeface="Poppins Light"/>
              <a:sym typeface="Poppins Light"/>
            </a:endParaRPr>
          </a:p>
        </p:txBody>
      </p:sp>
      <p:sp>
        <p:nvSpPr>
          <p:cNvPr id="541" name="Google Shape;541;p31"/>
          <p:cNvSpPr/>
          <p:nvPr/>
        </p:nvSpPr>
        <p:spPr>
          <a:xfrm>
            <a:off x="6743882" y="3121763"/>
            <a:ext cx="350910" cy="351740"/>
          </a:xfrm>
          <a:custGeom>
            <a:avLst/>
            <a:gdLst/>
            <a:ahLst/>
            <a:cxnLst/>
            <a:rect l="l" t="t" r="r" b="b"/>
            <a:pathLst>
              <a:path w="244683" h="245261" extrusionOk="0">
                <a:moveTo>
                  <a:pt x="189219" y="145555"/>
                </a:moveTo>
                <a:cubicBezTo>
                  <a:pt x="192896" y="145555"/>
                  <a:pt x="196267" y="147087"/>
                  <a:pt x="198718" y="149539"/>
                </a:cubicBezTo>
                <a:lnTo>
                  <a:pt x="241006" y="191826"/>
                </a:lnTo>
                <a:cubicBezTo>
                  <a:pt x="243457" y="194278"/>
                  <a:pt x="244683" y="197648"/>
                  <a:pt x="244683" y="201326"/>
                </a:cubicBezTo>
                <a:cubicBezTo>
                  <a:pt x="244683" y="205003"/>
                  <a:pt x="243151" y="208374"/>
                  <a:pt x="240700" y="210825"/>
                </a:cubicBezTo>
                <a:lnTo>
                  <a:pt x="236103" y="215422"/>
                </a:lnTo>
                <a:lnTo>
                  <a:pt x="175123" y="154442"/>
                </a:lnTo>
                <a:lnTo>
                  <a:pt x="179719" y="149539"/>
                </a:lnTo>
                <a:cubicBezTo>
                  <a:pt x="182171" y="147087"/>
                  <a:pt x="185542" y="145555"/>
                  <a:pt x="189219" y="145555"/>
                </a:cubicBezTo>
                <a:close/>
                <a:moveTo>
                  <a:pt x="20375" y="18080"/>
                </a:moveTo>
                <a:lnTo>
                  <a:pt x="81355" y="79060"/>
                </a:lnTo>
                <a:lnTo>
                  <a:pt x="71856" y="88253"/>
                </a:lnTo>
                <a:cubicBezTo>
                  <a:pt x="70630" y="89479"/>
                  <a:pt x="70017" y="91317"/>
                  <a:pt x="70017" y="92849"/>
                </a:cubicBezTo>
                <a:cubicBezTo>
                  <a:pt x="70017" y="94382"/>
                  <a:pt x="70630" y="96220"/>
                  <a:pt x="71856" y="97446"/>
                </a:cubicBezTo>
                <a:lnTo>
                  <a:pt x="147851" y="173135"/>
                </a:lnTo>
                <a:cubicBezTo>
                  <a:pt x="149077" y="174360"/>
                  <a:pt x="150915" y="174973"/>
                  <a:pt x="152448" y="174973"/>
                </a:cubicBezTo>
                <a:cubicBezTo>
                  <a:pt x="153980" y="174973"/>
                  <a:pt x="155818" y="174360"/>
                  <a:pt x="157044" y="173135"/>
                </a:cubicBezTo>
                <a:lnTo>
                  <a:pt x="166237" y="163635"/>
                </a:lnTo>
                <a:lnTo>
                  <a:pt x="226911" y="224615"/>
                </a:lnTo>
                <a:lnTo>
                  <a:pt x="218637" y="232889"/>
                </a:lnTo>
                <a:cubicBezTo>
                  <a:pt x="210670" y="241469"/>
                  <a:pt x="199025" y="246066"/>
                  <a:pt x="187381" y="245146"/>
                </a:cubicBezTo>
                <a:cubicBezTo>
                  <a:pt x="169914" y="243921"/>
                  <a:pt x="153673" y="238405"/>
                  <a:pt x="138352" y="230744"/>
                </a:cubicBezTo>
                <a:cubicBezTo>
                  <a:pt x="131610" y="227067"/>
                  <a:pt x="125175" y="223083"/>
                  <a:pt x="119046" y="218487"/>
                </a:cubicBezTo>
                <a:cubicBezTo>
                  <a:pt x="82275" y="192440"/>
                  <a:pt x="50712" y="159652"/>
                  <a:pt x="25585" y="121961"/>
                </a:cubicBezTo>
                <a:cubicBezTo>
                  <a:pt x="18537" y="111848"/>
                  <a:pt x="12102" y="101123"/>
                  <a:pt x="7199" y="89785"/>
                </a:cubicBezTo>
                <a:cubicBezTo>
                  <a:pt x="2602" y="76915"/>
                  <a:pt x="-769" y="63738"/>
                  <a:pt x="151" y="49949"/>
                </a:cubicBezTo>
                <a:cubicBezTo>
                  <a:pt x="457" y="41675"/>
                  <a:pt x="4134" y="34014"/>
                  <a:pt x="10263" y="28192"/>
                </a:cubicBezTo>
                <a:cubicBezTo>
                  <a:pt x="12714" y="25741"/>
                  <a:pt x="16392" y="22064"/>
                  <a:pt x="20375" y="18080"/>
                </a:cubicBezTo>
                <a:close/>
                <a:moveTo>
                  <a:pt x="43970" y="0"/>
                </a:moveTo>
                <a:cubicBezTo>
                  <a:pt x="47341" y="0"/>
                  <a:pt x="50711" y="1532"/>
                  <a:pt x="53163" y="3984"/>
                </a:cubicBezTo>
                <a:lnTo>
                  <a:pt x="95451" y="45965"/>
                </a:lnTo>
                <a:cubicBezTo>
                  <a:pt x="97902" y="48416"/>
                  <a:pt x="99434" y="51787"/>
                  <a:pt x="99434" y="55464"/>
                </a:cubicBezTo>
                <a:cubicBezTo>
                  <a:pt x="99434" y="59141"/>
                  <a:pt x="97902" y="62512"/>
                  <a:pt x="95451" y="64964"/>
                </a:cubicBezTo>
                <a:lnTo>
                  <a:pt x="90854" y="69560"/>
                </a:lnTo>
                <a:lnTo>
                  <a:pt x="29874" y="8580"/>
                </a:lnTo>
                <a:lnTo>
                  <a:pt x="34470" y="3984"/>
                </a:lnTo>
                <a:cubicBezTo>
                  <a:pt x="36922" y="1532"/>
                  <a:pt x="40599" y="0"/>
                  <a:pt x="4397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Poppins Light"/>
              <a:ea typeface="Poppins Light"/>
              <a:cs typeface="Poppins Light"/>
              <a:sym typeface="Poppins Light"/>
            </a:endParaRPr>
          </a:p>
        </p:txBody>
      </p:sp>
      <p:sp>
        <p:nvSpPr>
          <p:cNvPr id="542" name="Google Shape;542;p31" descr="Envelope"/>
          <p:cNvSpPr/>
          <p:nvPr/>
        </p:nvSpPr>
        <p:spPr>
          <a:xfrm>
            <a:off x="6712431" y="4658063"/>
            <a:ext cx="413812" cy="289669"/>
          </a:xfrm>
          <a:custGeom>
            <a:avLst/>
            <a:gdLst/>
            <a:ahLst/>
            <a:cxnLst/>
            <a:rect l="l" t="t" r="r" b="b"/>
            <a:pathLst>
              <a:path w="245145" h="171602" extrusionOk="0">
                <a:moveTo>
                  <a:pt x="0" y="0"/>
                </a:moveTo>
                <a:lnTo>
                  <a:pt x="0" y="171602"/>
                </a:lnTo>
                <a:lnTo>
                  <a:pt x="245146" y="171602"/>
                </a:lnTo>
                <a:lnTo>
                  <a:pt x="245146" y="0"/>
                </a:lnTo>
                <a:lnTo>
                  <a:pt x="0" y="0"/>
                </a:lnTo>
                <a:close/>
                <a:moveTo>
                  <a:pt x="126863" y="106945"/>
                </a:moveTo>
                <a:cubicBezTo>
                  <a:pt x="124412" y="109396"/>
                  <a:pt x="120734" y="109396"/>
                  <a:pt x="118283" y="106945"/>
                </a:cubicBezTo>
                <a:lnTo>
                  <a:pt x="27579" y="18386"/>
                </a:lnTo>
                <a:lnTo>
                  <a:pt x="217873" y="18386"/>
                </a:lnTo>
                <a:lnTo>
                  <a:pt x="126863" y="106945"/>
                </a:lnTo>
                <a:close/>
                <a:moveTo>
                  <a:pt x="78140" y="84882"/>
                </a:moveTo>
                <a:lnTo>
                  <a:pt x="18386" y="144942"/>
                </a:lnTo>
                <a:lnTo>
                  <a:pt x="18386" y="26353"/>
                </a:lnTo>
                <a:lnTo>
                  <a:pt x="78140" y="84882"/>
                </a:lnTo>
                <a:close/>
                <a:moveTo>
                  <a:pt x="87027" y="93462"/>
                </a:moveTo>
                <a:lnTo>
                  <a:pt x="110009" y="115831"/>
                </a:lnTo>
                <a:cubicBezTo>
                  <a:pt x="113686" y="119202"/>
                  <a:pt x="118283" y="121041"/>
                  <a:pt x="122879" y="121041"/>
                </a:cubicBezTo>
                <a:cubicBezTo>
                  <a:pt x="127476" y="121041"/>
                  <a:pt x="132072" y="119202"/>
                  <a:pt x="135750" y="115831"/>
                </a:cubicBezTo>
                <a:lnTo>
                  <a:pt x="158732" y="93462"/>
                </a:lnTo>
                <a:lnTo>
                  <a:pt x="218180" y="153216"/>
                </a:lnTo>
                <a:lnTo>
                  <a:pt x="27272" y="153216"/>
                </a:lnTo>
                <a:lnTo>
                  <a:pt x="87027" y="93462"/>
                </a:lnTo>
                <a:close/>
                <a:moveTo>
                  <a:pt x="167006" y="84882"/>
                </a:moveTo>
                <a:lnTo>
                  <a:pt x="226760" y="26660"/>
                </a:lnTo>
                <a:lnTo>
                  <a:pt x="226760" y="144636"/>
                </a:lnTo>
                <a:lnTo>
                  <a:pt x="167006" y="8488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Poppins Light"/>
              <a:ea typeface="Poppins Light"/>
              <a:cs typeface="Poppins Light"/>
              <a:sym typeface="Poppins Light"/>
            </a:endParaRPr>
          </a:p>
        </p:txBody>
      </p:sp>
      <p:pic>
        <p:nvPicPr>
          <p:cNvPr id="543" name="Google Shape;543;p31"/>
          <p:cNvPicPr preferRelativeResize="0"/>
          <p:nvPr/>
        </p:nvPicPr>
        <p:blipFill>
          <a:blip r:embed="rId3">
            <a:alphaModFix/>
          </a:blip>
          <a:stretch>
            <a:fillRect/>
          </a:stretch>
        </p:blipFill>
        <p:spPr>
          <a:xfrm>
            <a:off x="1054561" y="1401650"/>
            <a:ext cx="1675375" cy="5276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WASP">
      <a:dk1>
        <a:srgbClr val="000000"/>
      </a:dk1>
      <a:lt1>
        <a:srgbClr val="FFFFFF"/>
      </a:lt1>
      <a:dk2>
        <a:srgbClr val="44546A"/>
      </a:dk2>
      <a:lt2>
        <a:srgbClr val="E7E6E6"/>
      </a:lt2>
      <a:accent1>
        <a:srgbClr val="003595"/>
      </a:accent1>
      <a:accent2>
        <a:srgbClr val="28AAE2"/>
      </a:accent2>
      <a:accent3>
        <a:srgbClr val="FFFFFF"/>
      </a:accent3>
      <a:accent4>
        <a:srgbClr val="F4B71E"/>
      </a:accent4>
      <a:accent5>
        <a:srgbClr val="5F605F"/>
      </a:accent5>
      <a:accent6>
        <a:srgbClr val="898989"/>
      </a:accent6>
      <a:hlink>
        <a:srgbClr val="28AAE2"/>
      </a:hlink>
      <a:folHlink>
        <a:srgbClr val="28AA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1533</TotalTime>
  <Words>332</Words>
  <Application>Microsoft Macintosh PowerPoint</Application>
  <PresentationFormat>Widescreen</PresentationFormat>
  <Paragraphs>43</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Poppins SemiBold</vt:lpstr>
      <vt:lpstr>Poppins Light</vt:lpstr>
      <vt:lpstr>Arial</vt:lpstr>
      <vt:lpstr>Barlow</vt:lpstr>
      <vt:lpstr>Raleway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Jeremiah Salamon</cp:lastModifiedBy>
  <cp:revision>2</cp:revision>
  <dcterms:modified xsi:type="dcterms:W3CDTF">2024-04-23T13:13:07Z</dcterms:modified>
</cp:coreProperties>
</file>