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0" r:id="rId2"/>
  </p:sldMasterIdLst>
  <p:notesMasterIdLst>
    <p:notesMasterId r:id="rId5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312" r:id="rId16"/>
    <p:sldId id="270" r:id="rId17"/>
    <p:sldId id="271" r:id="rId18"/>
    <p:sldId id="272" r:id="rId19"/>
    <p:sldId id="273" r:id="rId20"/>
    <p:sldId id="274" r:id="rId21"/>
    <p:sldId id="313" r:id="rId22"/>
    <p:sldId id="314" r:id="rId23"/>
    <p:sldId id="315" r:id="rId24"/>
    <p:sldId id="316" r:id="rId25"/>
    <p:sldId id="317" r:id="rId26"/>
    <p:sldId id="318" r:id="rId27"/>
    <p:sldId id="280" r:id="rId28"/>
    <p:sldId id="281" r:id="rId29"/>
    <p:sldId id="282" r:id="rId30"/>
    <p:sldId id="283" r:id="rId31"/>
    <p:sldId id="284" r:id="rId32"/>
    <p:sldId id="285" r:id="rId33"/>
    <p:sldId id="319" r:id="rId34"/>
    <p:sldId id="287" r:id="rId35"/>
    <p:sldId id="288" r:id="rId36"/>
    <p:sldId id="289" r:id="rId37"/>
    <p:sldId id="290" r:id="rId38"/>
    <p:sldId id="291" r:id="rId39"/>
    <p:sldId id="292" r:id="rId40"/>
    <p:sldId id="293" r:id="rId41"/>
    <p:sldId id="294" r:id="rId42"/>
    <p:sldId id="295" r:id="rId43"/>
    <p:sldId id="320" r:id="rId44"/>
    <p:sldId id="297" r:id="rId45"/>
    <p:sldId id="322" r:id="rId46"/>
    <p:sldId id="323" r:id="rId47"/>
    <p:sldId id="300" r:id="rId48"/>
    <p:sldId id="301" r:id="rId49"/>
    <p:sldId id="324" r:id="rId50"/>
    <p:sldId id="326" r:id="rId51"/>
    <p:sldId id="327" r:id="rId52"/>
    <p:sldId id="309" r:id="rId53"/>
    <p:sldId id="310" r:id="rId54"/>
  </p:sldIdLst>
  <p:sldSz cx="12192000" cy="6858000"/>
  <p:notesSz cx="6858000" cy="9144000"/>
  <p:defaultTextStyle>
    <a:defPPr>
      <a:defRPr lang="en-US"/>
    </a:defPPr>
    <a:lvl1pPr marL="0" algn="l" defTabSz="914226" rtl="0" eaLnBrk="1" latinLnBrk="0" hangingPunct="1">
      <a:defRPr sz="1801" kern="1200">
        <a:solidFill>
          <a:schemeClr val="tx1"/>
        </a:solidFill>
        <a:latin typeface="+mn-lt"/>
        <a:ea typeface="+mn-ea"/>
        <a:cs typeface="+mn-cs"/>
      </a:defRPr>
    </a:lvl1pPr>
    <a:lvl2pPr marL="457113" algn="l" defTabSz="914226" rtl="0" eaLnBrk="1" latinLnBrk="0" hangingPunct="1">
      <a:defRPr sz="1801" kern="1200">
        <a:solidFill>
          <a:schemeClr val="tx1"/>
        </a:solidFill>
        <a:latin typeface="+mn-lt"/>
        <a:ea typeface="+mn-ea"/>
        <a:cs typeface="+mn-cs"/>
      </a:defRPr>
    </a:lvl2pPr>
    <a:lvl3pPr marL="914226" algn="l" defTabSz="914226" rtl="0" eaLnBrk="1" latinLnBrk="0" hangingPunct="1">
      <a:defRPr sz="1801" kern="1200">
        <a:solidFill>
          <a:schemeClr val="tx1"/>
        </a:solidFill>
        <a:latin typeface="+mn-lt"/>
        <a:ea typeface="+mn-ea"/>
        <a:cs typeface="+mn-cs"/>
      </a:defRPr>
    </a:lvl3pPr>
    <a:lvl4pPr marL="1371341" algn="l" defTabSz="914226" rtl="0" eaLnBrk="1" latinLnBrk="0" hangingPunct="1">
      <a:defRPr sz="1801" kern="1200">
        <a:solidFill>
          <a:schemeClr val="tx1"/>
        </a:solidFill>
        <a:latin typeface="+mn-lt"/>
        <a:ea typeface="+mn-ea"/>
        <a:cs typeface="+mn-cs"/>
      </a:defRPr>
    </a:lvl4pPr>
    <a:lvl5pPr marL="1828453" algn="l" defTabSz="914226" rtl="0" eaLnBrk="1" latinLnBrk="0" hangingPunct="1">
      <a:defRPr sz="1801" kern="1200">
        <a:solidFill>
          <a:schemeClr val="tx1"/>
        </a:solidFill>
        <a:latin typeface="+mn-lt"/>
        <a:ea typeface="+mn-ea"/>
        <a:cs typeface="+mn-cs"/>
      </a:defRPr>
    </a:lvl5pPr>
    <a:lvl6pPr marL="2285566" algn="l" defTabSz="914226" rtl="0" eaLnBrk="1" latinLnBrk="0" hangingPunct="1">
      <a:defRPr sz="1801" kern="1200">
        <a:solidFill>
          <a:schemeClr val="tx1"/>
        </a:solidFill>
        <a:latin typeface="+mn-lt"/>
        <a:ea typeface="+mn-ea"/>
        <a:cs typeface="+mn-cs"/>
      </a:defRPr>
    </a:lvl6pPr>
    <a:lvl7pPr marL="2742679" algn="l" defTabSz="914226" rtl="0" eaLnBrk="1" latinLnBrk="0" hangingPunct="1">
      <a:defRPr sz="1801" kern="1200">
        <a:solidFill>
          <a:schemeClr val="tx1"/>
        </a:solidFill>
        <a:latin typeface="+mn-lt"/>
        <a:ea typeface="+mn-ea"/>
        <a:cs typeface="+mn-cs"/>
      </a:defRPr>
    </a:lvl7pPr>
    <a:lvl8pPr marL="3199794" algn="l" defTabSz="914226" rtl="0" eaLnBrk="1" latinLnBrk="0" hangingPunct="1">
      <a:defRPr sz="1801" kern="1200">
        <a:solidFill>
          <a:schemeClr val="tx1"/>
        </a:solidFill>
        <a:latin typeface="+mn-lt"/>
        <a:ea typeface="+mn-ea"/>
        <a:cs typeface="+mn-cs"/>
      </a:defRPr>
    </a:lvl8pPr>
    <a:lvl9pPr marL="3656907" algn="l" defTabSz="914226" rtl="0" eaLnBrk="1" latinLnBrk="0" hangingPunct="1">
      <a:defRPr sz="180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2"/>
    <p:restoredTop sz="94589"/>
  </p:normalViewPr>
  <p:slideViewPr>
    <p:cSldViewPr>
      <p:cViewPr varScale="1">
        <p:scale>
          <a:sx n="73" d="100"/>
          <a:sy n="73" d="100"/>
        </p:scale>
        <p:origin x="224" y="23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861C-486B-4E18-A0E9-A790238A915C}" type="datetimeFigureOut">
              <a:rPr lang="en-US" smtClean="0"/>
              <a:t>3/28/23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11066-0135-4CAA-8AD4-89A97190AC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226" rtl="0" eaLnBrk="1" latinLnBrk="0" hangingPunct="1">
      <a:defRPr sz="1200" kern="1200">
        <a:solidFill>
          <a:schemeClr val="tx1"/>
        </a:solidFill>
        <a:latin typeface="+mn-lt"/>
        <a:ea typeface="+mn-ea"/>
        <a:cs typeface="+mn-cs"/>
      </a:defRPr>
    </a:lvl1pPr>
    <a:lvl2pPr marL="457113" algn="l" defTabSz="914226" rtl="0" eaLnBrk="1" latinLnBrk="0" hangingPunct="1">
      <a:defRPr sz="1200" kern="1200">
        <a:solidFill>
          <a:schemeClr val="tx1"/>
        </a:solidFill>
        <a:latin typeface="+mn-lt"/>
        <a:ea typeface="+mn-ea"/>
        <a:cs typeface="+mn-cs"/>
      </a:defRPr>
    </a:lvl2pPr>
    <a:lvl3pPr marL="914226" algn="l" defTabSz="914226" rtl="0" eaLnBrk="1" latinLnBrk="0" hangingPunct="1">
      <a:defRPr sz="1200" kern="1200">
        <a:solidFill>
          <a:schemeClr val="tx1"/>
        </a:solidFill>
        <a:latin typeface="+mn-lt"/>
        <a:ea typeface="+mn-ea"/>
        <a:cs typeface="+mn-cs"/>
      </a:defRPr>
    </a:lvl3pPr>
    <a:lvl4pPr marL="1371341" algn="l" defTabSz="914226" rtl="0" eaLnBrk="1" latinLnBrk="0" hangingPunct="1">
      <a:defRPr sz="1200" kern="1200">
        <a:solidFill>
          <a:schemeClr val="tx1"/>
        </a:solidFill>
        <a:latin typeface="+mn-lt"/>
        <a:ea typeface="+mn-ea"/>
        <a:cs typeface="+mn-cs"/>
      </a:defRPr>
    </a:lvl4pPr>
    <a:lvl5pPr marL="1828453" algn="l" defTabSz="914226" rtl="0" eaLnBrk="1" latinLnBrk="0" hangingPunct="1">
      <a:defRPr sz="1200" kern="1200">
        <a:solidFill>
          <a:schemeClr val="tx1"/>
        </a:solidFill>
        <a:latin typeface="+mn-lt"/>
        <a:ea typeface="+mn-ea"/>
        <a:cs typeface="+mn-cs"/>
      </a:defRPr>
    </a:lvl5pPr>
    <a:lvl6pPr marL="2285566" algn="l" defTabSz="914226" rtl="0" eaLnBrk="1" latinLnBrk="0" hangingPunct="1">
      <a:defRPr sz="1200" kern="1200">
        <a:solidFill>
          <a:schemeClr val="tx1"/>
        </a:solidFill>
        <a:latin typeface="+mn-lt"/>
        <a:ea typeface="+mn-ea"/>
        <a:cs typeface="+mn-cs"/>
      </a:defRPr>
    </a:lvl6pPr>
    <a:lvl7pPr marL="2742679" algn="l" defTabSz="914226" rtl="0" eaLnBrk="1" latinLnBrk="0" hangingPunct="1">
      <a:defRPr sz="1200" kern="1200">
        <a:solidFill>
          <a:schemeClr val="tx1"/>
        </a:solidFill>
        <a:latin typeface="+mn-lt"/>
        <a:ea typeface="+mn-ea"/>
        <a:cs typeface="+mn-cs"/>
      </a:defRPr>
    </a:lvl7pPr>
    <a:lvl8pPr marL="3199794" algn="l" defTabSz="914226" rtl="0" eaLnBrk="1" latinLnBrk="0" hangingPunct="1">
      <a:defRPr sz="1200" kern="1200">
        <a:solidFill>
          <a:schemeClr val="tx1"/>
        </a:solidFill>
        <a:latin typeface="+mn-lt"/>
        <a:ea typeface="+mn-ea"/>
        <a:cs typeface="+mn-cs"/>
      </a:defRPr>
    </a:lvl8pPr>
    <a:lvl9pPr marL="3656907" algn="l" defTabSz="91422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F811066-0135-4CAA-8AD4-89A97190AC00}"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5b3886c6da_0_28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320">
              <a:latin typeface="Helvetica Neue"/>
              <a:ea typeface="Helvetica Neue"/>
              <a:cs typeface="Helvetica Neue"/>
              <a:sym typeface="Helvetica Neue"/>
            </a:endParaRPr>
          </a:p>
        </p:txBody>
      </p:sp>
      <p:sp>
        <p:nvSpPr>
          <p:cNvPr id="260" name="Google Shape;260;g15b3886c6da_0_2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8902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5b3886c6da_0_3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3" name="Google Shape;313;g15b3886c6da_0_3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15b3886c6da_0_3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g15b3886c6da_0_3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5b3886c6da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3" name="Google Shape;343;g15b3886c6da_0_39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5b3886c6da_0_4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Clr>
                <a:schemeClr val="dk1"/>
              </a:buClr>
              <a:buSzPts val="1400"/>
              <a:buFont typeface="Arial"/>
              <a:buNone/>
            </a:pPr>
            <a:r>
              <a:rPr lang="en-US" sz="1320">
                <a:latin typeface="Helvetica Neue"/>
                <a:ea typeface="Helvetica Neue"/>
                <a:cs typeface="Helvetica Neue"/>
                <a:sym typeface="Helvetica Neue"/>
              </a:rPr>
              <a:t>Frames either help us by showing possibilities, inspiring, and helping us categorize new information or hinder our learning by not aligning with our goals or giving us cubbyholes</a:t>
            </a:r>
            <a:endParaRPr sz="1320">
              <a:latin typeface="Helvetica Neue"/>
              <a:ea typeface="Helvetica Neue"/>
              <a:cs typeface="Helvetica Neue"/>
              <a:sym typeface="Helvetica Neue"/>
            </a:endParaRPr>
          </a:p>
          <a:p>
            <a:pPr marL="0" lvl="0" indent="0" algn="l" rtl="0">
              <a:lnSpc>
                <a:spcPct val="100000"/>
              </a:lnSpc>
              <a:spcBef>
                <a:spcPts val="0"/>
              </a:spcBef>
              <a:spcAft>
                <a:spcPts val="0"/>
              </a:spcAft>
              <a:buSzPts val="1400"/>
              <a:buNone/>
            </a:pPr>
            <a:endParaRPr/>
          </a:p>
        </p:txBody>
      </p:sp>
      <p:sp>
        <p:nvSpPr>
          <p:cNvPr id="350" name="Google Shape;350;g15b3886c6da_0_4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5b3886c6da_0_4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6" name="Google Shape;366;g15b3886c6da_0_4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5b3886c6da_0_4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Clr>
                <a:schemeClr val="dk1"/>
              </a:buClr>
              <a:buSzPts val="1400"/>
              <a:buFont typeface="Arial"/>
              <a:buNone/>
            </a:pPr>
            <a:r>
              <a:rPr lang="en-US" sz="1320">
                <a:latin typeface="Helvetica Neue"/>
                <a:ea typeface="Helvetica Neue"/>
                <a:cs typeface="Helvetica Neue"/>
                <a:sym typeface="Helvetica Neue"/>
              </a:rPr>
              <a:t>Frames either help us by showing possibilities, inspiring, and helping us categorize new information or hinder our learning by not aligning with our goals or giving us cubbyholes</a:t>
            </a:r>
            <a:endParaRPr sz="1320">
              <a:latin typeface="Helvetica Neue"/>
              <a:ea typeface="Helvetica Neue"/>
              <a:cs typeface="Helvetica Neue"/>
              <a:sym typeface="Helvetica Neue"/>
            </a:endParaRPr>
          </a:p>
          <a:p>
            <a:pPr marL="0" lvl="0" indent="0" algn="l" rtl="0">
              <a:lnSpc>
                <a:spcPct val="100000"/>
              </a:lnSpc>
              <a:spcBef>
                <a:spcPts val="0"/>
              </a:spcBef>
              <a:spcAft>
                <a:spcPts val="0"/>
              </a:spcAft>
              <a:buSzPts val="1400"/>
              <a:buNone/>
            </a:pPr>
            <a:endParaRPr/>
          </a:p>
        </p:txBody>
      </p:sp>
      <p:sp>
        <p:nvSpPr>
          <p:cNvPr id="350" name="Google Shape;350;g15b3886c6da_0_4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75055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5b3886c6da_0_4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320">
              <a:latin typeface="Helvetica Neue"/>
              <a:ea typeface="Helvetica Neue"/>
              <a:cs typeface="Helvetica Neue"/>
              <a:sym typeface="Helvetica Neue"/>
            </a:endParaRPr>
          </a:p>
        </p:txBody>
      </p:sp>
      <p:sp>
        <p:nvSpPr>
          <p:cNvPr id="388" name="Google Shape;388;g15b3886c6da_0_4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5b3886c6da_0_48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320">
              <a:latin typeface="Helvetica Neue"/>
              <a:ea typeface="Helvetica Neue"/>
              <a:cs typeface="Helvetica Neue"/>
              <a:sym typeface="Helvetica Neue"/>
            </a:endParaRPr>
          </a:p>
        </p:txBody>
      </p:sp>
      <p:sp>
        <p:nvSpPr>
          <p:cNvPr id="395" name="Google Shape;395;g15b3886c6da_0_4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5b3886c6da_0_4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2" name="Google Shape;402;g15b3886c6da_0_4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3" name="Google Shape;403;g15b3886c6da_0_4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5b3886c6da_0_1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1" indent="137160" algn="l" rtl="0">
              <a:lnSpc>
                <a:spcPct val="117999"/>
              </a:lnSpc>
              <a:spcBef>
                <a:spcPts val="0"/>
              </a:spcBef>
              <a:spcAft>
                <a:spcPts val="0"/>
              </a:spcAft>
              <a:buClr>
                <a:schemeClr val="dk1"/>
              </a:buClr>
              <a:buSzPts val="1400"/>
              <a:buFont typeface="Arial"/>
              <a:buNone/>
            </a:pPr>
            <a:r>
              <a:rPr lang="en-US" sz="1320">
                <a:latin typeface="Helvetica Neue"/>
                <a:ea typeface="Helvetica Neue"/>
                <a:cs typeface="Helvetica Neue"/>
                <a:sym typeface="Helvetica Neue"/>
              </a:rPr>
              <a:t>Building security in vs sprinkling it on at the end</a:t>
            </a:r>
            <a:endParaRPr sz="1320">
              <a:latin typeface="Helvetica Neue"/>
              <a:ea typeface="Helvetica Neue"/>
              <a:cs typeface="Helvetica Neue"/>
              <a:sym typeface="Helvetica Neue"/>
            </a:endParaRPr>
          </a:p>
          <a:p>
            <a:pPr marL="0" lvl="1" indent="137160" algn="l" rtl="0">
              <a:lnSpc>
                <a:spcPct val="117999"/>
              </a:lnSpc>
              <a:spcBef>
                <a:spcPts val="0"/>
              </a:spcBef>
              <a:spcAft>
                <a:spcPts val="0"/>
              </a:spcAft>
              <a:buClr>
                <a:schemeClr val="dk1"/>
              </a:buClr>
              <a:buSzPts val="1400"/>
              <a:buFont typeface="Arial"/>
              <a:buNone/>
            </a:pPr>
            <a:r>
              <a:rPr lang="en-US" sz="1320">
                <a:latin typeface="Helvetica Neue"/>
                <a:ea typeface="Helvetica Neue"/>
                <a:cs typeface="Helvetica Neue"/>
                <a:sym typeface="Helvetica Neue"/>
              </a:rPr>
              <a:t>Fewer problems or complex escalations when you build security in</a:t>
            </a:r>
            <a:endParaRPr sz="1320">
              <a:latin typeface="Helvetica Neue"/>
              <a:ea typeface="Helvetica Neue"/>
              <a:cs typeface="Helvetica Neue"/>
              <a:sym typeface="Helvetica Neue"/>
            </a:endParaRPr>
          </a:p>
          <a:p>
            <a:pPr marL="0" lvl="0" indent="0" algn="l" rtl="0">
              <a:lnSpc>
                <a:spcPct val="117999"/>
              </a:lnSpc>
              <a:spcBef>
                <a:spcPts val="0"/>
              </a:spcBef>
              <a:spcAft>
                <a:spcPts val="0"/>
              </a:spcAft>
              <a:buClr>
                <a:schemeClr val="dk1"/>
              </a:buClr>
              <a:buSzPts val="1400"/>
              <a:buFont typeface="Arial"/>
              <a:buNone/>
            </a:pPr>
            <a:endParaRPr sz="1320">
              <a:latin typeface="Helvetica Neue"/>
              <a:ea typeface="Helvetica Neue"/>
              <a:cs typeface="Helvetica Neue"/>
              <a:sym typeface="Helvetica Neue"/>
            </a:endParaRPr>
          </a:p>
          <a:p>
            <a:pPr marL="0" lvl="0" indent="0" algn="l" rtl="0">
              <a:lnSpc>
                <a:spcPct val="100000"/>
              </a:lnSpc>
              <a:spcBef>
                <a:spcPts val="0"/>
              </a:spcBef>
              <a:spcAft>
                <a:spcPts val="0"/>
              </a:spcAft>
              <a:buSzPts val="1400"/>
              <a:buNone/>
            </a:pPr>
            <a:endParaRPr/>
          </a:p>
        </p:txBody>
      </p:sp>
      <p:sp>
        <p:nvSpPr>
          <p:cNvPr id="231" name="Google Shape;231;g15b3886c6da_0_1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5b3886c6da_0_49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320">
              <a:latin typeface="Helvetica Neue"/>
              <a:ea typeface="Helvetica Neue"/>
              <a:cs typeface="Helvetica Neue"/>
              <a:sym typeface="Helvetica Neue"/>
            </a:endParaRPr>
          </a:p>
        </p:txBody>
      </p:sp>
      <p:sp>
        <p:nvSpPr>
          <p:cNvPr id="409" name="Google Shape;409;g15b3886c6da_0_4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5b3886c6da_0_49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320">
              <a:latin typeface="Helvetica Neue"/>
              <a:ea typeface="Helvetica Neue"/>
              <a:cs typeface="Helvetica Neue"/>
              <a:sym typeface="Helvetica Neue"/>
            </a:endParaRPr>
          </a:p>
        </p:txBody>
      </p:sp>
      <p:sp>
        <p:nvSpPr>
          <p:cNvPr id="409" name="Google Shape;409;g15b3886c6da_0_4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0063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5b3886c6da_0_5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320">
              <a:latin typeface="Helvetica Neue"/>
              <a:ea typeface="Helvetica Neue"/>
              <a:cs typeface="Helvetica Neue"/>
              <a:sym typeface="Helvetica Neue"/>
            </a:endParaRPr>
          </a:p>
        </p:txBody>
      </p:sp>
      <p:sp>
        <p:nvSpPr>
          <p:cNvPr id="423" name="Google Shape;423;g15b3886c6da_0_5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15b3886c6da_0_5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320">
              <a:latin typeface="Helvetica Neue"/>
              <a:ea typeface="Helvetica Neue"/>
              <a:cs typeface="Helvetica Neue"/>
              <a:sym typeface="Helvetica Neue"/>
            </a:endParaRPr>
          </a:p>
        </p:txBody>
      </p:sp>
      <p:sp>
        <p:nvSpPr>
          <p:cNvPr id="431" name="Google Shape;431;g15b3886c6da_0_5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5b3886c6da_0_5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320">
              <a:latin typeface="Helvetica Neue"/>
              <a:ea typeface="Helvetica Neue"/>
              <a:cs typeface="Helvetica Neue"/>
              <a:sym typeface="Helvetica Neue"/>
            </a:endParaRPr>
          </a:p>
        </p:txBody>
      </p:sp>
      <p:sp>
        <p:nvSpPr>
          <p:cNvPr id="441" name="Google Shape;441;g15b3886c6da_0_5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5b3886c6da_0_5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9" name="Google Shape;449;g15b3886c6da_0_5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5b3886c6da_0_5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9" name="Google Shape;449;g15b3886c6da_0_5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70934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5b3886c6da_0_5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3" name="Google Shape;463;g15b3886c6da_0_5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5b3886c6da_0_5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3" name="Google Shape;463;g15b3886c6da_0_5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05853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5b3886c6da_0_5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3" name="Google Shape;463;g15b3886c6da_0_5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6141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5b3886c6da_0_2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g15b3886c6da_0_26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4" name="Google Shape;254;g15b3886c6da_0_26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18</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5b3886c6da_0_5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8" name="Google Shape;488;g15b3886c6da_0_5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9" name="Google Shape;489;g15b3886c6da_0_58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46</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5b3886c6da_0_5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320">
              <a:latin typeface="Helvetica Neue"/>
              <a:ea typeface="Helvetica Neue"/>
              <a:cs typeface="Helvetica Neue"/>
              <a:sym typeface="Helvetica Neue"/>
            </a:endParaRPr>
          </a:p>
        </p:txBody>
      </p:sp>
      <p:sp>
        <p:nvSpPr>
          <p:cNvPr id="495" name="Google Shape;495;g15b3886c6da_0_5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5b3886c6da_0_5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320">
              <a:latin typeface="Helvetica Neue"/>
              <a:ea typeface="Helvetica Neue"/>
              <a:cs typeface="Helvetica Neue"/>
              <a:sym typeface="Helvetica Neue"/>
            </a:endParaRPr>
          </a:p>
        </p:txBody>
      </p:sp>
      <p:sp>
        <p:nvSpPr>
          <p:cNvPr id="495" name="Google Shape;495;g15b3886c6da_0_5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08470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5b3886c6da_0_28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320">
              <a:latin typeface="Helvetica Neue"/>
              <a:ea typeface="Helvetica Neue"/>
              <a:cs typeface="Helvetica Neue"/>
              <a:sym typeface="Helvetica Neue"/>
            </a:endParaRPr>
          </a:p>
        </p:txBody>
      </p:sp>
      <p:sp>
        <p:nvSpPr>
          <p:cNvPr id="260" name="Google Shape;260;g15b3886c6da_0_2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5b3886c6da_0_28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320">
              <a:latin typeface="Helvetica Neue"/>
              <a:ea typeface="Helvetica Neue"/>
              <a:cs typeface="Helvetica Neue"/>
              <a:sym typeface="Helvetica Neue"/>
            </a:endParaRPr>
          </a:p>
        </p:txBody>
      </p:sp>
      <p:sp>
        <p:nvSpPr>
          <p:cNvPr id="260" name="Google Shape;260;g15b3886c6da_0_2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76833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5b3886c6da_0_28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320">
              <a:latin typeface="Helvetica Neue"/>
              <a:ea typeface="Helvetica Neue"/>
              <a:cs typeface="Helvetica Neue"/>
              <a:sym typeface="Helvetica Neue"/>
            </a:endParaRPr>
          </a:p>
        </p:txBody>
      </p:sp>
      <p:sp>
        <p:nvSpPr>
          <p:cNvPr id="260" name="Google Shape;260;g15b3886c6da_0_2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2795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5b3886c6da_0_28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320">
              <a:latin typeface="Helvetica Neue"/>
              <a:ea typeface="Helvetica Neue"/>
              <a:cs typeface="Helvetica Neue"/>
              <a:sym typeface="Helvetica Neue"/>
            </a:endParaRPr>
          </a:p>
        </p:txBody>
      </p:sp>
      <p:sp>
        <p:nvSpPr>
          <p:cNvPr id="260" name="Google Shape;260;g15b3886c6da_0_2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05665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5b3886c6da_0_28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320">
              <a:latin typeface="Helvetica Neue"/>
              <a:ea typeface="Helvetica Neue"/>
              <a:cs typeface="Helvetica Neue"/>
              <a:sym typeface="Helvetica Neue"/>
            </a:endParaRPr>
          </a:p>
        </p:txBody>
      </p:sp>
      <p:sp>
        <p:nvSpPr>
          <p:cNvPr id="260" name="Google Shape;260;g15b3886c6da_0_2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8006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5b3886c6da_0_28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320">
              <a:latin typeface="Helvetica Neue"/>
              <a:ea typeface="Helvetica Neue"/>
              <a:cs typeface="Helvetica Neue"/>
              <a:sym typeface="Helvetica Neue"/>
            </a:endParaRPr>
          </a:p>
        </p:txBody>
      </p:sp>
      <p:sp>
        <p:nvSpPr>
          <p:cNvPr id="260" name="Google Shape;260;g15b3886c6da_0_2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1180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3"/>
          </a:xfrm>
        </p:spPr>
        <p:txBody>
          <a:body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Sarabun" pitchFamily="2" charset="-34"/>
                <a:cs typeface="Sarabun" pitchFamily="2" charset="-34"/>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8102BAB4-8B8D-41DD-85C7-81A0CA962007}"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7"/>
            <a:ext cx="8026400" cy="58515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31"/>
        <p:cNvGrpSpPr/>
        <p:nvPr/>
      </p:nvGrpSpPr>
      <p:grpSpPr>
        <a:xfrm>
          <a:off x="0" y="0"/>
          <a:ext cx="0" cy="0"/>
          <a:chOff x="0" y="0"/>
          <a:chExt cx="0" cy="0"/>
        </a:xfrm>
      </p:grpSpPr>
      <p:sp>
        <p:nvSpPr>
          <p:cNvPr id="32" name="Google Shape;32;p19"/>
          <p:cNvSpPr txBox="1">
            <a:spLocks noGrp="1"/>
          </p:cNvSpPr>
          <p:nvPr>
            <p:ph type="title"/>
          </p:nvPr>
        </p:nvSpPr>
        <p:spPr>
          <a:xfrm>
            <a:off x="521209" y="365130"/>
            <a:ext cx="9096992" cy="8175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3" name="Google Shape;33;p19"/>
          <p:cNvSpPr txBox="1">
            <a:spLocks noGrp="1"/>
          </p:cNvSpPr>
          <p:nvPr>
            <p:ph type="body" idx="1"/>
          </p:nvPr>
        </p:nvSpPr>
        <p:spPr>
          <a:xfrm>
            <a:off x="521212" y="1737363"/>
            <a:ext cx="11046171" cy="4439603"/>
          </a:xfrm>
          <a:prstGeom prst="rect">
            <a:avLst/>
          </a:prstGeom>
          <a:noFill/>
          <a:ln>
            <a:noFill/>
          </a:ln>
        </p:spPr>
        <p:txBody>
          <a:bodyPr spcFirstLastPara="1" wrap="square" lIns="91425" tIns="45700" rIns="91425" bIns="45700" anchor="t" anchorCtr="0">
            <a:normAutofit/>
          </a:bodyPr>
          <a:lstStyle>
            <a:lvl1pPr marL="495288" lvl="0" indent="-457189" algn="l">
              <a:lnSpc>
                <a:spcPct val="90000"/>
              </a:lnSpc>
              <a:spcBef>
                <a:spcPts val="751"/>
              </a:spcBef>
              <a:spcAft>
                <a:spcPts val="0"/>
              </a:spcAft>
              <a:buClr>
                <a:srgbClr val="6C66B4"/>
              </a:buClr>
              <a:buSzPts val="2800"/>
              <a:buFont typeface="Arial" panose="020B0604020202020204" pitchFamily="34" charset="0"/>
              <a:buChar char="•"/>
              <a:defRPr/>
            </a:lvl1pPr>
            <a:lvl2pPr marL="685783" lvl="1" indent="-285744" algn="l">
              <a:lnSpc>
                <a:spcPct val="90000"/>
              </a:lnSpc>
              <a:spcBef>
                <a:spcPts val="375"/>
              </a:spcBef>
              <a:spcAft>
                <a:spcPts val="0"/>
              </a:spcAft>
              <a:buClr>
                <a:schemeClr val="accent2"/>
              </a:buClr>
              <a:buSzPts val="2400"/>
              <a:buFont typeface="NTR"/>
              <a:buChar char="–"/>
              <a:defRPr/>
            </a:lvl2pPr>
            <a:lvl3pPr marL="1028674" lvl="2" indent="-266693" algn="l">
              <a:lnSpc>
                <a:spcPct val="90000"/>
              </a:lnSpc>
              <a:spcBef>
                <a:spcPts val="375"/>
              </a:spcBef>
              <a:spcAft>
                <a:spcPts val="0"/>
              </a:spcAft>
              <a:buClr>
                <a:srgbClr val="AEABAB"/>
              </a:buClr>
              <a:buSzPts val="2000"/>
              <a:buChar char="•"/>
              <a:defRPr/>
            </a:lvl3pPr>
            <a:lvl4pPr marL="1371566" lvl="3" indent="-257168" algn="l">
              <a:lnSpc>
                <a:spcPct val="90000"/>
              </a:lnSpc>
              <a:spcBef>
                <a:spcPts val="375"/>
              </a:spcBef>
              <a:spcAft>
                <a:spcPts val="0"/>
              </a:spcAft>
              <a:buClr>
                <a:schemeClr val="accent6"/>
              </a:buClr>
              <a:buSzPts val="1800"/>
              <a:buChar char="•"/>
              <a:defRPr/>
            </a:lvl4pPr>
            <a:lvl5pPr marL="1714457" lvl="4" indent="-257168" algn="l">
              <a:lnSpc>
                <a:spcPct val="90000"/>
              </a:lnSpc>
              <a:spcBef>
                <a:spcPts val="375"/>
              </a:spcBef>
              <a:spcAft>
                <a:spcPts val="0"/>
              </a:spcAft>
              <a:buSzPts val="1800"/>
              <a:buChar char="•"/>
              <a:defRPr/>
            </a:lvl5pPr>
            <a:lvl6pPr marL="2057349" lvl="5" indent="-257168" algn="l">
              <a:lnSpc>
                <a:spcPct val="90000"/>
              </a:lnSpc>
              <a:spcBef>
                <a:spcPts val="375"/>
              </a:spcBef>
              <a:spcAft>
                <a:spcPts val="0"/>
              </a:spcAft>
              <a:buClr>
                <a:schemeClr val="dk1"/>
              </a:buClr>
              <a:buSzPts val="1800"/>
              <a:buChar char="•"/>
              <a:defRPr/>
            </a:lvl6pPr>
            <a:lvl7pPr marL="2400240" lvl="6" indent="-257168" algn="l">
              <a:lnSpc>
                <a:spcPct val="90000"/>
              </a:lnSpc>
              <a:spcBef>
                <a:spcPts val="375"/>
              </a:spcBef>
              <a:spcAft>
                <a:spcPts val="0"/>
              </a:spcAft>
              <a:buClr>
                <a:schemeClr val="dk1"/>
              </a:buClr>
              <a:buSzPts val="1800"/>
              <a:buChar char="•"/>
              <a:defRPr/>
            </a:lvl7pPr>
            <a:lvl8pPr marL="2743131" lvl="7" indent="-257168" algn="l">
              <a:lnSpc>
                <a:spcPct val="90000"/>
              </a:lnSpc>
              <a:spcBef>
                <a:spcPts val="375"/>
              </a:spcBef>
              <a:spcAft>
                <a:spcPts val="0"/>
              </a:spcAft>
              <a:buClr>
                <a:schemeClr val="dk1"/>
              </a:buClr>
              <a:buSzPts val="1800"/>
              <a:buChar char="•"/>
              <a:defRPr/>
            </a:lvl8pPr>
            <a:lvl9pPr marL="3086023" lvl="8" indent="-257168" algn="l">
              <a:lnSpc>
                <a:spcPct val="90000"/>
              </a:lnSpc>
              <a:spcBef>
                <a:spcPts val="375"/>
              </a:spcBef>
              <a:spcAft>
                <a:spcPts val="0"/>
              </a:spcAft>
              <a:buClr>
                <a:schemeClr val="dk1"/>
              </a:buClr>
              <a:buSzPts val="1800"/>
              <a:buChar char="•"/>
              <a:defRPr/>
            </a:lvl9pPr>
          </a:lstStyle>
          <a:p>
            <a:endParaRPr dirty="0"/>
          </a:p>
        </p:txBody>
      </p:sp>
      <p:sp>
        <p:nvSpPr>
          <p:cNvPr id="35" name="Google Shape;35;p19"/>
          <p:cNvSpPr txBox="1">
            <a:spLocks noGrp="1"/>
          </p:cNvSpPr>
          <p:nvPr>
            <p:ph type="body" idx="2"/>
          </p:nvPr>
        </p:nvSpPr>
        <p:spPr>
          <a:xfrm>
            <a:off x="521209" y="1208636"/>
            <a:ext cx="9096992" cy="310898"/>
          </a:xfrm>
          <a:prstGeom prst="rect">
            <a:avLst/>
          </a:prstGeom>
          <a:noFill/>
          <a:ln>
            <a:noFill/>
          </a:ln>
        </p:spPr>
        <p:txBody>
          <a:bodyPr spcFirstLastPara="1" wrap="square" lIns="91425" tIns="45700" rIns="91425" bIns="45700" anchor="t" anchorCtr="0">
            <a:normAutofit/>
          </a:bodyPr>
          <a:lstStyle>
            <a:lvl1pPr marL="342891" lvl="0" indent="-171446" algn="l">
              <a:lnSpc>
                <a:spcPct val="90000"/>
              </a:lnSpc>
              <a:spcBef>
                <a:spcPts val="751"/>
              </a:spcBef>
              <a:spcAft>
                <a:spcPts val="0"/>
              </a:spcAft>
              <a:buSzPts val="2300"/>
              <a:buNone/>
              <a:defRPr sz="1725" b="0" i="0">
                <a:solidFill>
                  <a:schemeClr val="accent6"/>
                </a:solidFill>
                <a:latin typeface="Century Gothic"/>
                <a:ea typeface="Century Gothic"/>
                <a:cs typeface="Century Gothic"/>
                <a:sym typeface="Century Gothic"/>
              </a:defRPr>
            </a:lvl1pPr>
            <a:lvl2pPr marL="685783" lvl="1" indent="-257168" algn="l">
              <a:lnSpc>
                <a:spcPct val="90000"/>
              </a:lnSpc>
              <a:spcBef>
                <a:spcPts val="375"/>
              </a:spcBef>
              <a:spcAft>
                <a:spcPts val="0"/>
              </a:spcAft>
              <a:buSzPts val="1800"/>
              <a:buChar char="•"/>
              <a:defRPr/>
            </a:lvl2pPr>
            <a:lvl3pPr marL="1028674" lvl="2" indent="-257168" algn="l">
              <a:lnSpc>
                <a:spcPct val="90000"/>
              </a:lnSpc>
              <a:spcBef>
                <a:spcPts val="375"/>
              </a:spcBef>
              <a:spcAft>
                <a:spcPts val="0"/>
              </a:spcAft>
              <a:buSzPts val="1800"/>
              <a:buChar char="•"/>
              <a:defRPr/>
            </a:lvl3pPr>
            <a:lvl4pPr marL="1371566" lvl="3" indent="-257168" algn="l">
              <a:lnSpc>
                <a:spcPct val="90000"/>
              </a:lnSpc>
              <a:spcBef>
                <a:spcPts val="375"/>
              </a:spcBef>
              <a:spcAft>
                <a:spcPts val="0"/>
              </a:spcAft>
              <a:buSzPts val="1800"/>
              <a:buChar char="•"/>
              <a:defRPr/>
            </a:lvl4pPr>
            <a:lvl5pPr marL="1714457" lvl="4" indent="-257168" algn="l">
              <a:lnSpc>
                <a:spcPct val="90000"/>
              </a:lnSpc>
              <a:spcBef>
                <a:spcPts val="375"/>
              </a:spcBef>
              <a:spcAft>
                <a:spcPts val="0"/>
              </a:spcAft>
              <a:buSzPts val="1800"/>
              <a:buChar char="•"/>
              <a:defRPr/>
            </a:lvl5pPr>
            <a:lvl6pPr marL="2057349" lvl="5" indent="-257168" algn="l">
              <a:lnSpc>
                <a:spcPct val="90000"/>
              </a:lnSpc>
              <a:spcBef>
                <a:spcPts val="375"/>
              </a:spcBef>
              <a:spcAft>
                <a:spcPts val="0"/>
              </a:spcAft>
              <a:buClr>
                <a:schemeClr val="dk1"/>
              </a:buClr>
              <a:buSzPts val="1800"/>
              <a:buChar char="•"/>
              <a:defRPr/>
            </a:lvl6pPr>
            <a:lvl7pPr marL="2400240" lvl="6" indent="-257168" algn="l">
              <a:lnSpc>
                <a:spcPct val="90000"/>
              </a:lnSpc>
              <a:spcBef>
                <a:spcPts val="375"/>
              </a:spcBef>
              <a:spcAft>
                <a:spcPts val="0"/>
              </a:spcAft>
              <a:buClr>
                <a:schemeClr val="dk1"/>
              </a:buClr>
              <a:buSzPts val="1800"/>
              <a:buChar char="•"/>
              <a:defRPr/>
            </a:lvl7pPr>
            <a:lvl8pPr marL="2743131" lvl="7" indent="-257168" algn="l">
              <a:lnSpc>
                <a:spcPct val="90000"/>
              </a:lnSpc>
              <a:spcBef>
                <a:spcPts val="375"/>
              </a:spcBef>
              <a:spcAft>
                <a:spcPts val="0"/>
              </a:spcAft>
              <a:buClr>
                <a:schemeClr val="dk1"/>
              </a:buClr>
              <a:buSzPts val="1800"/>
              <a:buChar char="•"/>
              <a:defRPr/>
            </a:lvl8pPr>
            <a:lvl9pPr marL="3086023" lvl="8" indent="-257168" algn="l">
              <a:lnSpc>
                <a:spcPct val="90000"/>
              </a:lnSpc>
              <a:spcBef>
                <a:spcPts val="375"/>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755096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enter headline">
  <p:cSld name="center headline">
    <p:spTree>
      <p:nvGrpSpPr>
        <p:cNvPr id="1" name="Shape 40"/>
        <p:cNvGrpSpPr/>
        <p:nvPr/>
      </p:nvGrpSpPr>
      <p:grpSpPr>
        <a:xfrm>
          <a:off x="0" y="0"/>
          <a:ext cx="0" cy="0"/>
          <a:chOff x="0" y="0"/>
          <a:chExt cx="0" cy="0"/>
        </a:xfrm>
      </p:grpSpPr>
      <p:sp>
        <p:nvSpPr>
          <p:cNvPr id="41" name="Google Shape;41;p23"/>
          <p:cNvSpPr txBox="1">
            <a:spLocks noGrp="1"/>
          </p:cNvSpPr>
          <p:nvPr>
            <p:ph type="title"/>
          </p:nvPr>
        </p:nvSpPr>
        <p:spPr>
          <a:xfrm>
            <a:off x="0" y="0"/>
            <a:ext cx="12192000" cy="8175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accent1"/>
              </a:buClr>
              <a:buSzPts val="39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016886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dark bg">
  <p:cSld name="dark bg">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11" name="Google Shape;11;p65"/>
          <p:cNvSpPr/>
          <p:nvPr/>
        </p:nvSpPr>
        <p:spPr>
          <a:xfrm>
            <a:off x="10188652" y="6561862"/>
            <a:ext cx="1771585" cy="153864"/>
          </a:xfrm>
          <a:prstGeom prst="rect">
            <a:avLst/>
          </a:prstGeom>
          <a:noFill/>
          <a:ln>
            <a:noFill/>
          </a:ln>
        </p:spPr>
        <p:txBody>
          <a:bodyPr spcFirstLastPara="1" wrap="square" lIns="57141" tIns="28563" rIns="57141" bIns="28563" anchor="t" anchorCtr="0">
            <a:spAutoFit/>
          </a:bodyPr>
          <a:lstStyle/>
          <a:p>
            <a:pPr marL="0" marR="0" lvl="0" indent="0" algn="r" rtl="0">
              <a:lnSpc>
                <a:spcPct val="100000"/>
              </a:lnSpc>
              <a:spcBef>
                <a:spcPts val="0"/>
              </a:spcBef>
              <a:spcAft>
                <a:spcPts val="0"/>
              </a:spcAft>
              <a:buClr>
                <a:schemeClr val="dk1"/>
              </a:buClr>
              <a:buSzPts val="1000"/>
              <a:buFont typeface="Arial Black"/>
              <a:buNone/>
            </a:pPr>
            <a:r>
              <a:rPr lang="en-US" sz="625" b="0" i="0" u="none" strike="noStrike" cap="none">
                <a:solidFill>
                  <a:schemeClr val="dk1"/>
                </a:solidFill>
                <a:latin typeface="Arial Black"/>
                <a:ea typeface="Arial Black"/>
                <a:cs typeface="Arial Black"/>
                <a:sym typeface="Arial Black"/>
              </a:rPr>
              <a:t>#BHUSA   @BlackHatEvents</a:t>
            </a:r>
            <a:endParaRPr sz="625"/>
          </a:p>
        </p:txBody>
      </p:sp>
      <p:pic>
        <p:nvPicPr>
          <p:cNvPr id="12" name="Google Shape;12;p65"/>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757113" y="663503"/>
            <a:ext cx="3661392" cy="161421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half-totle" type="title">
  <p:cSld name="TITLE">
    <p:spTree>
      <p:nvGrpSpPr>
        <p:cNvPr id="1" name="Shape 13"/>
        <p:cNvGrpSpPr/>
        <p:nvPr/>
      </p:nvGrpSpPr>
      <p:grpSpPr>
        <a:xfrm>
          <a:off x="0" y="0"/>
          <a:ext cx="0" cy="0"/>
          <a:chOff x="0" y="0"/>
          <a:chExt cx="0" cy="0"/>
        </a:xfrm>
      </p:grpSpPr>
      <p:sp>
        <p:nvSpPr>
          <p:cNvPr id="14" name="Google Shape;14;p66"/>
          <p:cNvSpPr txBox="1">
            <a:spLocks noGrp="1"/>
          </p:cNvSpPr>
          <p:nvPr>
            <p:ph type="title"/>
          </p:nvPr>
        </p:nvSpPr>
        <p:spPr>
          <a:xfrm>
            <a:off x="889000" y="1149353"/>
            <a:ext cx="10414000" cy="720210"/>
          </a:xfrm>
          <a:prstGeom prst="rect">
            <a:avLst/>
          </a:prstGeom>
          <a:noFill/>
          <a:ln>
            <a:noFill/>
          </a:ln>
        </p:spPr>
        <p:txBody>
          <a:bodyPr spcFirstLastPara="1" wrap="square" lIns="91425" tIns="45700" rIns="91425" bIns="45700" anchor="b" anchorCtr="0">
            <a:normAutofit/>
          </a:bodyPr>
          <a:lstStyle>
            <a:lvl1pPr marR="0" lvl="0" algn="ctr" rtl="0">
              <a:lnSpc>
                <a:spcPct val="85000"/>
              </a:lnSpc>
              <a:spcBef>
                <a:spcPts val="0"/>
              </a:spcBef>
              <a:spcAft>
                <a:spcPts val="0"/>
              </a:spcAft>
              <a:buClr>
                <a:schemeClr val="accent1"/>
              </a:buClr>
              <a:buSzPts val="4600"/>
              <a:buFont typeface="Arial Black"/>
              <a:buNone/>
              <a:defRPr sz="2875" b="0" i="0" u="none" strike="noStrike" cap="none">
                <a:solidFill>
                  <a:schemeClr val="accent1"/>
                </a:solidFill>
                <a:latin typeface="Arial Black"/>
                <a:ea typeface="Arial Black"/>
                <a:cs typeface="Arial Black"/>
                <a:sym typeface="Arial Black"/>
              </a:defRPr>
            </a:lvl1pPr>
            <a:lvl2pPr marR="0" lvl="1" algn="l" rtl="0">
              <a:lnSpc>
                <a:spcPct val="85000"/>
              </a:lnSpc>
              <a:spcBef>
                <a:spcPts val="0"/>
              </a:spcBef>
              <a:spcAft>
                <a:spcPts val="0"/>
              </a:spcAft>
              <a:buClr>
                <a:srgbClr val="01CF89"/>
              </a:buClr>
              <a:buSzPts val="4260"/>
              <a:buFont typeface="Arial"/>
              <a:buNone/>
              <a:defRPr sz="2663" b="0" i="0" u="none" strike="noStrike" cap="none">
                <a:solidFill>
                  <a:srgbClr val="01CF89"/>
                </a:solidFill>
                <a:latin typeface="Arial"/>
                <a:ea typeface="Arial"/>
                <a:cs typeface="Arial"/>
                <a:sym typeface="Arial"/>
              </a:defRPr>
            </a:lvl2pPr>
            <a:lvl3pPr marR="0" lvl="2" algn="l" rtl="0">
              <a:lnSpc>
                <a:spcPct val="85000"/>
              </a:lnSpc>
              <a:spcBef>
                <a:spcPts val="0"/>
              </a:spcBef>
              <a:spcAft>
                <a:spcPts val="0"/>
              </a:spcAft>
              <a:buClr>
                <a:srgbClr val="01CF89"/>
              </a:buClr>
              <a:buSzPts val="4260"/>
              <a:buFont typeface="Arial"/>
              <a:buNone/>
              <a:defRPr sz="2663" b="0" i="0" u="none" strike="noStrike" cap="none">
                <a:solidFill>
                  <a:srgbClr val="01CF89"/>
                </a:solidFill>
                <a:latin typeface="Arial"/>
                <a:ea typeface="Arial"/>
                <a:cs typeface="Arial"/>
                <a:sym typeface="Arial"/>
              </a:defRPr>
            </a:lvl3pPr>
            <a:lvl4pPr marR="0" lvl="3" algn="l" rtl="0">
              <a:lnSpc>
                <a:spcPct val="85000"/>
              </a:lnSpc>
              <a:spcBef>
                <a:spcPts val="0"/>
              </a:spcBef>
              <a:spcAft>
                <a:spcPts val="0"/>
              </a:spcAft>
              <a:buClr>
                <a:srgbClr val="01CF89"/>
              </a:buClr>
              <a:buSzPts val="4260"/>
              <a:buFont typeface="Arial"/>
              <a:buNone/>
              <a:defRPr sz="2663" b="0" i="0" u="none" strike="noStrike" cap="none">
                <a:solidFill>
                  <a:srgbClr val="01CF89"/>
                </a:solidFill>
                <a:latin typeface="Arial"/>
                <a:ea typeface="Arial"/>
                <a:cs typeface="Arial"/>
                <a:sym typeface="Arial"/>
              </a:defRPr>
            </a:lvl4pPr>
            <a:lvl5pPr marR="0" lvl="4" algn="l" rtl="0">
              <a:lnSpc>
                <a:spcPct val="85000"/>
              </a:lnSpc>
              <a:spcBef>
                <a:spcPts val="0"/>
              </a:spcBef>
              <a:spcAft>
                <a:spcPts val="0"/>
              </a:spcAft>
              <a:buClr>
                <a:srgbClr val="01CF89"/>
              </a:buClr>
              <a:buSzPts val="4260"/>
              <a:buFont typeface="Arial"/>
              <a:buNone/>
              <a:defRPr sz="2663" b="0" i="0" u="none" strike="noStrike" cap="none">
                <a:solidFill>
                  <a:srgbClr val="01CF89"/>
                </a:solidFill>
                <a:latin typeface="Arial"/>
                <a:ea typeface="Arial"/>
                <a:cs typeface="Arial"/>
                <a:sym typeface="Arial"/>
              </a:defRPr>
            </a:lvl5pPr>
            <a:lvl6pPr marR="0" lvl="5" algn="l" rtl="0">
              <a:lnSpc>
                <a:spcPct val="85000"/>
              </a:lnSpc>
              <a:spcBef>
                <a:spcPts val="0"/>
              </a:spcBef>
              <a:spcAft>
                <a:spcPts val="0"/>
              </a:spcAft>
              <a:buClr>
                <a:srgbClr val="01CF89"/>
              </a:buClr>
              <a:buSzPts val="4260"/>
              <a:buFont typeface="Arial"/>
              <a:buNone/>
              <a:defRPr sz="2663" b="0" i="0" u="none" strike="noStrike" cap="none">
                <a:solidFill>
                  <a:srgbClr val="01CF89"/>
                </a:solidFill>
                <a:latin typeface="Arial"/>
                <a:ea typeface="Arial"/>
                <a:cs typeface="Arial"/>
                <a:sym typeface="Arial"/>
              </a:defRPr>
            </a:lvl6pPr>
            <a:lvl7pPr marR="0" lvl="6" algn="l" rtl="0">
              <a:lnSpc>
                <a:spcPct val="85000"/>
              </a:lnSpc>
              <a:spcBef>
                <a:spcPts val="0"/>
              </a:spcBef>
              <a:spcAft>
                <a:spcPts val="0"/>
              </a:spcAft>
              <a:buClr>
                <a:srgbClr val="01CF89"/>
              </a:buClr>
              <a:buSzPts val="4260"/>
              <a:buFont typeface="Arial"/>
              <a:buNone/>
              <a:defRPr sz="2663" b="0" i="0" u="none" strike="noStrike" cap="none">
                <a:solidFill>
                  <a:srgbClr val="01CF89"/>
                </a:solidFill>
                <a:latin typeface="Arial"/>
                <a:ea typeface="Arial"/>
                <a:cs typeface="Arial"/>
                <a:sym typeface="Arial"/>
              </a:defRPr>
            </a:lvl7pPr>
            <a:lvl8pPr marR="0" lvl="7" algn="l" rtl="0">
              <a:lnSpc>
                <a:spcPct val="85000"/>
              </a:lnSpc>
              <a:spcBef>
                <a:spcPts val="0"/>
              </a:spcBef>
              <a:spcAft>
                <a:spcPts val="0"/>
              </a:spcAft>
              <a:buClr>
                <a:srgbClr val="01CF89"/>
              </a:buClr>
              <a:buSzPts val="4260"/>
              <a:buFont typeface="Arial"/>
              <a:buNone/>
              <a:defRPr sz="2663" b="0" i="0" u="none" strike="noStrike" cap="none">
                <a:solidFill>
                  <a:srgbClr val="01CF89"/>
                </a:solidFill>
                <a:latin typeface="Arial"/>
                <a:ea typeface="Arial"/>
                <a:cs typeface="Arial"/>
                <a:sym typeface="Arial"/>
              </a:defRPr>
            </a:lvl8pPr>
            <a:lvl9pPr marR="0" lvl="8" algn="l" rtl="0">
              <a:lnSpc>
                <a:spcPct val="85000"/>
              </a:lnSpc>
              <a:spcBef>
                <a:spcPts val="0"/>
              </a:spcBef>
              <a:spcAft>
                <a:spcPts val="0"/>
              </a:spcAft>
              <a:buClr>
                <a:srgbClr val="01CF89"/>
              </a:buClr>
              <a:buSzPts val="4260"/>
              <a:buFont typeface="Arial"/>
              <a:buNone/>
              <a:defRPr sz="2663" b="0" i="0" u="none" strike="noStrike" cap="none">
                <a:solidFill>
                  <a:srgbClr val="01CF89"/>
                </a:solidFill>
                <a:latin typeface="Arial"/>
                <a:ea typeface="Arial"/>
                <a:cs typeface="Arial"/>
                <a:sym typeface="Arial"/>
              </a:defRPr>
            </a:lvl9pPr>
          </a:lstStyle>
          <a:p>
            <a:endParaRPr/>
          </a:p>
        </p:txBody>
      </p:sp>
      <p:sp>
        <p:nvSpPr>
          <p:cNvPr id="15" name="Google Shape;15;p66"/>
          <p:cNvSpPr txBox="1">
            <a:spLocks noGrp="1"/>
          </p:cNvSpPr>
          <p:nvPr>
            <p:ph type="body" idx="1"/>
          </p:nvPr>
        </p:nvSpPr>
        <p:spPr>
          <a:xfrm>
            <a:off x="889000" y="2055635"/>
            <a:ext cx="10414000" cy="4127813"/>
          </a:xfrm>
          <a:prstGeom prst="rect">
            <a:avLst/>
          </a:prstGeom>
          <a:noFill/>
          <a:ln>
            <a:noFill/>
          </a:ln>
        </p:spPr>
        <p:txBody>
          <a:bodyPr spcFirstLastPara="1" wrap="square" lIns="91425" tIns="45700" rIns="91425" bIns="45700" anchor="t" anchorCtr="0">
            <a:noAutofit/>
          </a:bodyPr>
          <a:lstStyle>
            <a:lvl1pPr marL="285744" marR="0" lvl="0" indent="-142871" algn="l" rtl="0">
              <a:lnSpc>
                <a:spcPct val="100000"/>
              </a:lnSpc>
              <a:spcBef>
                <a:spcPts val="375"/>
              </a:spcBef>
              <a:spcAft>
                <a:spcPts val="0"/>
              </a:spcAft>
              <a:buClr>
                <a:schemeClr val="lt2"/>
              </a:buClr>
              <a:buSzPts val="2400"/>
              <a:buFont typeface="Arial"/>
              <a:buNone/>
              <a:defRPr sz="1500" b="0" i="0" u="none" strike="noStrike" cap="none">
                <a:solidFill>
                  <a:schemeClr val="lt2"/>
                </a:solidFill>
                <a:latin typeface="Arial"/>
                <a:ea typeface="Arial"/>
                <a:cs typeface="Arial"/>
                <a:sym typeface="Arial"/>
              </a:defRPr>
            </a:lvl1pPr>
            <a:lvl2pPr marL="571486" marR="0" lvl="1" indent="-142871" algn="l" rtl="0">
              <a:lnSpc>
                <a:spcPct val="100000"/>
              </a:lnSpc>
              <a:spcBef>
                <a:spcPts val="375"/>
              </a:spcBef>
              <a:spcAft>
                <a:spcPts val="0"/>
              </a:spcAft>
              <a:buClr>
                <a:schemeClr val="lt2"/>
              </a:buClr>
              <a:buSzPts val="2000"/>
              <a:buFont typeface="Arial"/>
              <a:buNone/>
              <a:defRPr sz="1251" b="0" i="0" u="none" strike="noStrike" cap="none">
                <a:solidFill>
                  <a:schemeClr val="lt2"/>
                </a:solidFill>
                <a:latin typeface="Arial"/>
                <a:ea typeface="Arial"/>
                <a:cs typeface="Arial"/>
                <a:sym typeface="Arial"/>
              </a:defRPr>
            </a:lvl2pPr>
            <a:lvl3pPr marL="857229" marR="0" lvl="2" indent="-142871" algn="l" rtl="0">
              <a:lnSpc>
                <a:spcPct val="100000"/>
              </a:lnSpc>
              <a:spcBef>
                <a:spcPts val="375"/>
              </a:spcBef>
              <a:spcAft>
                <a:spcPts val="0"/>
              </a:spcAft>
              <a:buClr>
                <a:schemeClr val="lt2"/>
              </a:buClr>
              <a:buSzPts val="1800"/>
              <a:buFont typeface="Arial"/>
              <a:buNone/>
              <a:defRPr sz="1125" b="0" i="0" u="none" strike="noStrike" cap="none">
                <a:solidFill>
                  <a:schemeClr val="lt2"/>
                </a:solidFill>
                <a:latin typeface="Arial"/>
                <a:ea typeface="Arial"/>
                <a:cs typeface="Arial"/>
                <a:sym typeface="Arial"/>
              </a:defRPr>
            </a:lvl3pPr>
            <a:lvl4pPr marL="1142971" marR="0" lvl="3" indent="-142871" algn="l" rtl="0">
              <a:lnSpc>
                <a:spcPct val="100000"/>
              </a:lnSpc>
              <a:spcBef>
                <a:spcPts val="375"/>
              </a:spcBef>
              <a:spcAft>
                <a:spcPts val="0"/>
              </a:spcAft>
              <a:buClr>
                <a:schemeClr val="lt2"/>
              </a:buClr>
              <a:buSzPts val="1800"/>
              <a:buFont typeface="Arial"/>
              <a:buNone/>
              <a:defRPr sz="1125" b="0" i="0" u="none" strike="noStrike" cap="none">
                <a:solidFill>
                  <a:schemeClr val="lt2"/>
                </a:solidFill>
                <a:latin typeface="Arial"/>
                <a:ea typeface="Arial"/>
                <a:cs typeface="Arial"/>
                <a:sym typeface="Arial"/>
              </a:defRPr>
            </a:lvl4pPr>
            <a:lvl5pPr marL="1428715" marR="0" lvl="4" indent="-142871" algn="l" rtl="0">
              <a:lnSpc>
                <a:spcPct val="100000"/>
              </a:lnSpc>
              <a:spcBef>
                <a:spcPts val="375"/>
              </a:spcBef>
              <a:spcAft>
                <a:spcPts val="0"/>
              </a:spcAft>
              <a:buClr>
                <a:schemeClr val="lt2"/>
              </a:buClr>
              <a:buSzPts val="1400"/>
              <a:buFont typeface="Arial"/>
              <a:buNone/>
              <a:defRPr sz="875" b="0" i="0" u="none" strike="noStrike" cap="none">
                <a:solidFill>
                  <a:schemeClr val="lt2"/>
                </a:solidFill>
                <a:latin typeface="Arial"/>
                <a:ea typeface="Arial"/>
                <a:cs typeface="Arial"/>
                <a:sym typeface="Arial"/>
              </a:defRPr>
            </a:lvl5pPr>
            <a:lvl6pPr marL="1714457" marR="0" lvl="5" indent="-297649" algn="l" rtl="0">
              <a:lnSpc>
                <a:spcPct val="120000"/>
              </a:lnSpc>
              <a:spcBef>
                <a:spcPts val="2213"/>
              </a:spcBef>
              <a:spcAft>
                <a:spcPts val="0"/>
              </a:spcAft>
              <a:buClr>
                <a:srgbClr val="000000"/>
              </a:buClr>
              <a:buSzPts val="3900"/>
              <a:buFont typeface="Asap"/>
              <a:buChar char="•"/>
              <a:defRPr sz="1951" b="0" i="0" u="none" strike="noStrike" cap="none">
                <a:solidFill>
                  <a:srgbClr val="000000"/>
                </a:solidFill>
                <a:latin typeface="Asap"/>
                <a:ea typeface="Asap"/>
                <a:cs typeface="Asap"/>
                <a:sym typeface="Asap"/>
              </a:defRPr>
            </a:lvl6pPr>
            <a:lvl7pPr marL="2000201" marR="0" lvl="6" indent="-297649" algn="l" rtl="0">
              <a:lnSpc>
                <a:spcPct val="120000"/>
              </a:lnSpc>
              <a:spcBef>
                <a:spcPts val="2213"/>
              </a:spcBef>
              <a:spcAft>
                <a:spcPts val="0"/>
              </a:spcAft>
              <a:buClr>
                <a:srgbClr val="000000"/>
              </a:buClr>
              <a:buSzPts val="3900"/>
              <a:buFont typeface="Asap"/>
              <a:buChar char="•"/>
              <a:defRPr sz="1951" b="0" i="0" u="none" strike="noStrike" cap="none">
                <a:solidFill>
                  <a:srgbClr val="000000"/>
                </a:solidFill>
                <a:latin typeface="Asap"/>
                <a:ea typeface="Asap"/>
                <a:cs typeface="Asap"/>
                <a:sym typeface="Asap"/>
              </a:defRPr>
            </a:lvl7pPr>
            <a:lvl8pPr marL="2285943" marR="0" lvl="7" indent="-297649" algn="l" rtl="0">
              <a:lnSpc>
                <a:spcPct val="120000"/>
              </a:lnSpc>
              <a:spcBef>
                <a:spcPts val="2213"/>
              </a:spcBef>
              <a:spcAft>
                <a:spcPts val="0"/>
              </a:spcAft>
              <a:buClr>
                <a:srgbClr val="000000"/>
              </a:buClr>
              <a:buSzPts val="3900"/>
              <a:buFont typeface="Asap"/>
              <a:buChar char="•"/>
              <a:defRPr sz="1951" b="0" i="0" u="none" strike="noStrike" cap="none">
                <a:solidFill>
                  <a:srgbClr val="000000"/>
                </a:solidFill>
                <a:latin typeface="Asap"/>
                <a:ea typeface="Asap"/>
                <a:cs typeface="Asap"/>
                <a:sym typeface="Asap"/>
              </a:defRPr>
            </a:lvl8pPr>
            <a:lvl9pPr marL="2571686" marR="0" lvl="8" indent="-297649" algn="l" rtl="0">
              <a:lnSpc>
                <a:spcPct val="120000"/>
              </a:lnSpc>
              <a:spcBef>
                <a:spcPts val="2213"/>
              </a:spcBef>
              <a:spcAft>
                <a:spcPts val="0"/>
              </a:spcAft>
              <a:buClr>
                <a:srgbClr val="000000"/>
              </a:buClr>
              <a:buSzPts val="3900"/>
              <a:buFont typeface="Asap"/>
              <a:buChar char="•"/>
              <a:defRPr sz="1951" b="0" i="0" u="none" strike="noStrike" cap="none">
                <a:solidFill>
                  <a:srgbClr val="000000"/>
                </a:solidFill>
                <a:latin typeface="Asap"/>
                <a:ea typeface="Asap"/>
                <a:cs typeface="Asap"/>
                <a:sym typeface="Asap"/>
              </a:defRPr>
            </a:lvl9pPr>
          </a:lstStyle>
          <a:p>
            <a:endParaRPr/>
          </a:p>
        </p:txBody>
      </p:sp>
      <p:sp>
        <p:nvSpPr>
          <p:cNvPr id="16" name="Google Shape;16;p66"/>
          <p:cNvSpPr txBox="1">
            <a:spLocks noGrp="1"/>
          </p:cNvSpPr>
          <p:nvPr>
            <p:ph type="sldNum" idx="12"/>
          </p:nvPr>
        </p:nvSpPr>
        <p:spPr>
          <a:xfrm>
            <a:off x="5967262" y="6540507"/>
            <a:ext cx="251137" cy="241092"/>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440"/>
              <a:buFont typeface="Helvetica Neue Light"/>
              <a:buNone/>
              <a:defRPr sz="900">
                <a:solidFill>
                  <a:srgbClr val="000000"/>
                </a:solidFill>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440"/>
              <a:buFont typeface="Helvetica Neue Light"/>
              <a:buNone/>
              <a:defRPr sz="900">
                <a:solidFill>
                  <a:srgbClr val="000000"/>
                </a:solidFill>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440"/>
              <a:buFont typeface="Helvetica Neue Light"/>
              <a:buNone/>
              <a:defRPr sz="900">
                <a:solidFill>
                  <a:srgbClr val="000000"/>
                </a:solidFill>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440"/>
              <a:buFont typeface="Helvetica Neue Light"/>
              <a:buNone/>
              <a:defRPr sz="900">
                <a:solidFill>
                  <a:srgbClr val="000000"/>
                </a:solidFill>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440"/>
              <a:buFont typeface="Helvetica Neue Light"/>
              <a:buNone/>
              <a:defRPr sz="900">
                <a:solidFill>
                  <a:srgbClr val="000000"/>
                </a:solidFill>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440"/>
              <a:buFont typeface="Helvetica Neue Light"/>
              <a:buNone/>
              <a:defRPr sz="900">
                <a:solidFill>
                  <a:srgbClr val="000000"/>
                </a:solidFill>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440"/>
              <a:buFont typeface="Helvetica Neue Light"/>
              <a:buNone/>
              <a:defRPr sz="900">
                <a:solidFill>
                  <a:srgbClr val="000000"/>
                </a:solidFill>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440"/>
              <a:buFont typeface="Helvetica Neue Light"/>
              <a:buNone/>
              <a:defRPr sz="900">
                <a:solidFill>
                  <a:srgbClr val="000000"/>
                </a:solidFill>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440"/>
              <a:buFont typeface="Helvetica Neue Light"/>
              <a:buNone/>
              <a:defRPr sz="900">
                <a:solidFill>
                  <a:srgbClr val="000000"/>
                </a:solidFill>
                <a:latin typeface="Helvetica Neue Light"/>
                <a:ea typeface="Helvetica Neue Light"/>
                <a:cs typeface="Helvetica Neue Light"/>
                <a:sym typeface="Helvetica Neue Light"/>
              </a:defRPr>
            </a:lvl9pPr>
          </a:lstStyle>
          <a:p>
            <a:fld id="{00000000-1234-1234-1234-123412341234}"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67"/>
          <p:cNvSpPr txBox="1">
            <a:spLocks noGrp="1"/>
          </p:cNvSpPr>
          <p:nvPr>
            <p:ph type="title"/>
          </p:nvPr>
        </p:nvSpPr>
        <p:spPr>
          <a:xfrm>
            <a:off x="942788" y="796"/>
            <a:ext cx="10515600" cy="1325565"/>
          </a:xfrm>
          <a:prstGeom prst="rect">
            <a:avLst/>
          </a:prstGeom>
          <a:noFill/>
          <a:ln>
            <a:noFill/>
          </a:ln>
        </p:spPr>
        <p:txBody>
          <a:bodyPr spcFirstLastPara="1" wrap="square" lIns="91425" tIns="45700" rIns="91425" bIns="45700" anchor="t" anchorCtr="0">
            <a:noAutofit/>
          </a:bodyPr>
          <a:lstStyle>
            <a:lvl1pPr marR="0" lvl="0" algn="l" rtl="0">
              <a:lnSpc>
                <a:spcPct val="85000"/>
              </a:lnSpc>
              <a:spcBef>
                <a:spcPts val="0"/>
              </a:spcBef>
              <a:spcAft>
                <a:spcPts val="0"/>
              </a:spcAft>
              <a:buClr>
                <a:schemeClr val="accent2"/>
              </a:buClr>
              <a:buSzPts val="5040"/>
              <a:buFont typeface="Sarabun Medium"/>
              <a:buNone/>
              <a:defRPr sz="3151" b="0" i="0" u="none" strike="noStrike" cap="none">
                <a:solidFill>
                  <a:schemeClr val="accent2"/>
                </a:solidFill>
                <a:latin typeface="Sarabun Medium"/>
                <a:ea typeface="Sarabun Medium"/>
                <a:cs typeface="Sarabun Medium"/>
                <a:sym typeface="Sarabun Medium"/>
              </a:defRPr>
            </a:lvl1pPr>
            <a:lvl2pPr marR="0" lvl="1" algn="l" rtl="0">
              <a:lnSpc>
                <a:spcPct val="85000"/>
              </a:lnSpc>
              <a:spcBef>
                <a:spcPts val="0"/>
              </a:spcBef>
              <a:spcAft>
                <a:spcPts val="0"/>
              </a:spcAft>
              <a:buClr>
                <a:srgbClr val="01CF89"/>
              </a:buClr>
              <a:buSzPts val="4260"/>
              <a:buFont typeface="Arial"/>
              <a:buNone/>
              <a:defRPr sz="2663" b="0" i="0" u="none" strike="noStrike" cap="none">
                <a:solidFill>
                  <a:srgbClr val="01CF89"/>
                </a:solidFill>
                <a:latin typeface="Arial"/>
                <a:ea typeface="Arial"/>
                <a:cs typeface="Arial"/>
                <a:sym typeface="Arial"/>
              </a:defRPr>
            </a:lvl2pPr>
            <a:lvl3pPr marR="0" lvl="2" algn="l" rtl="0">
              <a:lnSpc>
                <a:spcPct val="85000"/>
              </a:lnSpc>
              <a:spcBef>
                <a:spcPts val="0"/>
              </a:spcBef>
              <a:spcAft>
                <a:spcPts val="0"/>
              </a:spcAft>
              <a:buClr>
                <a:srgbClr val="01CF89"/>
              </a:buClr>
              <a:buSzPts val="4260"/>
              <a:buFont typeface="Arial"/>
              <a:buNone/>
              <a:defRPr sz="2663" b="0" i="0" u="none" strike="noStrike" cap="none">
                <a:solidFill>
                  <a:srgbClr val="01CF89"/>
                </a:solidFill>
                <a:latin typeface="Arial"/>
                <a:ea typeface="Arial"/>
                <a:cs typeface="Arial"/>
                <a:sym typeface="Arial"/>
              </a:defRPr>
            </a:lvl3pPr>
            <a:lvl4pPr marR="0" lvl="3" algn="l" rtl="0">
              <a:lnSpc>
                <a:spcPct val="85000"/>
              </a:lnSpc>
              <a:spcBef>
                <a:spcPts val="0"/>
              </a:spcBef>
              <a:spcAft>
                <a:spcPts val="0"/>
              </a:spcAft>
              <a:buClr>
                <a:srgbClr val="01CF89"/>
              </a:buClr>
              <a:buSzPts val="4260"/>
              <a:buFont typeface="Arial"/>
              <a:buNone/>
              <a:defRPr sz="2663" b="0" i="0" u="none" strike="noStrike" cap="none">
                <a:solidFill>
                  <a:srgbClr val="01CF89"/>
                </a:solidFill>
                <a:latin typeface="Arial"/>
                <a:ea typeface="Arial"/>
                <a:cs typeface="Arial"/>
                <a:sym typeface="Arial"/>
              </a:defRPr>
            </a:lvl4pPr>
            <a:lvl5pPr marR="0" lvl="4" algn="l" rtl="0">
              <a:lnSpc>
                <a:spcPct val="85000"/>
              </a:lnSpc>
              <a:spcBef>
                <a:spcPts val="0"/>
              </a:spcBef>
              <a:spcAft>
                <a:spcPts val="0"/>
              </a:spcAft>
              <a:buClr>
                <a:srgbClr val="01CF89"/>
              </a:buClr>
              <a:buSzPts val="4260"/>
              <a:buFont typeface="Arial"/>
              <a:buNone/>
              <a:defRPr sz="2663" b="0" i="0" u="none" strike="noStrike" cap="none">
                <a:solidFill>
                  <a:srgbClr val="01CF89"/>
                </a:solidFill>
                <a:latin typeface="Arial"/>
                <a:ea typeface="Arial"/>
                <a:cs typeface="Arial"/>
                <a:sym typeface="Arial"/>
              </a:defRPr>
            </a:lvl5pPr>
            <a:lvl6pPr marR="0" lvl="5" algn="l" rtl="0">
              <a:lnSpc>
                <a:spcPct val="85000"/>
              </a:lnSpc>
              <a:spcBef>
                <a:spcPts val="0"/>
              </a:spcBef>
              <a:spcAft>
                <a:spcPts val="0"/>
              </a:spcAft>
              <a:buClr>
                <a:srgbClr val="01CF89"/>
              </a:buClr>
              <a:buSzPts val="4260"/>
              <a:buFont typeface="Arial"/>
              <a:buNone/>
              <a:defRPr sz="2663" b="0" i="0" u="none" strike="noStrike" cap="none">
                <a:solidFill>
                  <a:srgbClr val="01CF89"/>
                </a:solidFill>
                <a:latin typeface="Arial"/>
                <a:ea typeface="Arial"/>
                <a:cs typeface="Arial"/>
                <a:sym typeface="Arial"/>
              </a:defRPr>
            </a:lvl6pPr>
            <a:lvl7pPr marR="0" lvl="6" algn="l" rtl="0">
              <a:lnSpc>
                <a:spcPct val="85000"/>
              </a:lnSpc>
              <a:spcBef>
                <a:spcPts val="0"/>
              </a:spcBef>
              <a:spcAft>
                <a:spcPts val="0"/>
              </a:spcAft>
              <a:buClr>
                <a:srgbClr val="01CF89"/>
              </a:buClr>
              <a:buSzPts val="4260"/>
              <a:buFont typeface="Arial"/>
              <a:buNone/>
              <a:defRPr sz="2663" b="0" i="0" u="none" strike="noStrike" cap="none">
                <a:solidFill>
                  <a:srgbClr val="01CF89"/>
                </a:solidFill>
                <a:latin typeface="Arial"/>
                <a:ea typeface="Arial"/>
                <a:cs typeface="Arial"/>
                <a:sym typeface="Arial"/>
              </a:defRPr>
            </a:lvl7pPr>
            <a:lvl8pPr marR="0" lvl="7" algn="l" rtl="0">
              <a:lnSpc>
                <a:spcPct val="85000"/>
              </a:lnSpc>
              <a:spcBef>
                <a:spcPts val="0"/>
              </a:spcBef>
              <a:spcAft>
                <a:spcPts val="0"/>
              </a:spcAft>
              <a:buClr>
                <a:srgbClr val="01CF89"/>
              </a:buClr>
              <a:buSzPts val="4260"/>
              <a:buFont typeface="Arial"/>
              <a:buNone/>
              <a:defRPr sz="2663" b="0" i="0" u="none" strike="noStrike" cap="none">
                <a:solidFill>
                  <a:srgbClr val="01CF89"/>
                </a:solidFill>
                <a:latin typeface="Arial"/>
                <a:ea typeface="Arial"/>
                <a:cs typeface="Arial"/>
                <a:sym typeface="Arial"/>
              </a:defRPr>
            </a:lvl8pPr>
            <a:lvl9pPr marR="0" lvl="8" algn="l" rtl="0">
              <a:lnSpc>
                <a:spcPct val="85000"/>
              </a:lnSpc>
              <a:spcBef>
                <a:spcPts val="0"/>
              </a:spcBef>
              <a:spcAft>
                <a:spcPts val="0"/>
              </a:spcAft>
              <a:buClr>
                <a:srgbClr val="01CF89"/>
              </a:buClr>
              <a:buSzPts val="4260"/>
              <a:buFont typeface="Arial"/>
              <a:buNone/>
              <a:defRPr sz="2663" b="0" i="0" u="none" strike="noStrike" cap="none">
                <a:solidFill>
                  <a:srgbClr val="01CF89"/>
                </a:solidFill>
                <a:latin typeface="Arial"/>
                <a:ea typeface="Arial"/>
                <a:cs typeface="Arial"/>
                <a:sym typeface="Arial"/>
              </a:defRPr>
            </a:lvl9pPr>
          </a:lstStyle>
          <a:p>
            <a:endParaRPr/>
          </a:p>
        </p:txBody>
      </p:sp>
      <p:sp>
        <p:nvSpPr>
          <p:cNvPr id="19" name="Google Shape;19;p67"/>
          <p:cNvSpPr txBox="1">
            <a:spLocks noGrp="1"/>
          </p:cNvSpPr>
          <p:nvPr>
            <p:ph type="body" idx="1"/>
          </p:nvPr>
        </p:nvSpPr>
        <p:spPr>
          <a:xfrm>
            <a:off x="964560" y="1821320"/>
            <a:ext cx="10515600" cy="4351343"/>
          </a:xfrm>
          <a:prstGeom prst="rect">
            <a:avLst/>
          </a:prstGeom>
          <a:noFill/>
          <a:ln>
            <a:noFill/>
          </a:ln>
        </p:spPr>
        <p:txBody>
          <a:bodyPr spcFirstLastPara="1" wrap="square" lIns="91425" tIns="45700" rIns="91425" bIns="45700" anchor="t" anchorCtr="0">
            <a:noAutofit/>
          </a:bodyPr>
          <a:lstStyle>
            <a:lvl1pPr marL="285744" marR="0" lvl="0" indent="-333366" algn="l" rtl="0">
              <a:lnSpc>
                <a:spcPct val="120000"/>
              </a:lnSpc>
              <a:spcBef>
                <a:spcPts val="1125"/>
              </a:spcBef>
              <a:spcAft>
                <a:spcPts val="0"/>
              </a:spcAft>
              <a:buClr>
                <a:srgbClr val="000000"/>
              </a:buClr>
              <a:buSzPts val="4800"/>
              <a:buFont typeface="Sarabun Light"/>
              <a:buChar char="•"/>
              <a:defRPr sz="2400" b="0" i="0" u="none" strike="noStrike" cap="none">
                <a:solidFill>
                  <a:srgbClr val="000000"/>
                </a:solidFill>
                <a:latin typeface="Sarabun Light"/>
                <a:ea typeface="Sarabun Light"/>
                <a:cs typeface="Sarabun Light"/>
                <a:sym typeface="Sarabun Light"/>
              </a:defRPr>
            </a:lvl1pPr>
            <a:lvl2pPr marL="571486" marR="0" lvl="1" indent="-309506" algn="l" rtl="0">
              <a:lnSpc>
                <a:spcPct val="120000"/>
              </a:lnSpc>
              <a:spcBef>
                <a:spcPts val="2213"/>
              </a:spcBef>
              <a:spcAft>
                <a:spcPts val="0"/>
              </a:spcAft>
              <a:buClr>
                <a:srgbClr val="000000"/>
              </a:buClr>
              <a:buSzPts val="4199"/>
              <a:buFont typeface="Sarabun Light"/>
              <a:buChar char="•"/>
              <a:defRPr sz="2099" b="0" i="0" u="none" strike="noStrike" cap="none">
                <a:solidFill>
                  <a:srgbClr val="000000"/>
                </a:solidFill>
                <a:latin typeface="Sarabun Light"/>
                <a:ea typeface="Sarabun Light"/>
                <a:cs typeface="Sarabun Light"/>
                <a:sym typeface="Sarabun Light"/>
              </a:defRPr>
            </a:lvl2pPr>
            <a:lvl3pPr marL="857229" marR="0" lvl="2" indent="-285744" algn="l" rtl="0">
              <a:lnSpc>
                <a:spcPct val="120000"/>
              </a:lnSpc>
              <a:spcBef>
                <a:spcPts val="2213"/>
              </a:spcBef>
              <a:spcAft>
                <a:spcPts val="0"/>
              </a:spcAft>
              <a:buClr>
                <a:srgbClr val="000000"/>
              </a:buClr>
              <a:buSzPts val="3600"/>
              <a:buFont typeface="Sarabun Light"/>
              <a:buChar char="•"/>
              <a:defRPr sz="1800" b="0" i="0" u="none" strike="noStrike" cap="none">
                <a:solidFill>
                  <a:srgbClr val="000000"/>
                </a:solidFill>
                <a:latin typeface="Sarabun Light"/>
                <a:ea typeface="Sarabun Light"/>
                <a:cs typeface="Sarabun Light"/>
                <a:sym typeface="Sarabun Light"/>
              </a:defRPr>
            </a:lvl3pPr>
            <a:lvl4pPr marL="1142971" marR="0" lvl="3" indent="-261932" algn="l" rtl="0">
              <a:lnSpc>
                <a:spcPct val="120000"/>
              </a:lnSpc>
              <a:spcBef>
                <a:spcPts val="2213"/>
              </a:spcBef>
              <a:spcAft>
                <a:spcPts val="0"/>
              </a:spcAft>
              <a:buClr>
                <a:srgbClr val="000000"/>
              </a:buClr>
              <a:buSzPts val="3000"/>
              <a:buFont typeface="Sarabun Light"/>
              <a:buChar char="•"/>
              <a:defRPr sz="1500" b="0" i="0" u="none" strike="noStrike" cap="none">
                <a:solidFill>
                  <a:srgbClr val="000000"/>
                </a:solidFill>
                <a:latin typeface="Sarabun Light"/>
                <a:ea typeface="Sarabun Light"/>
                <a:cs typeface="Sarabun Light"/>
                <a:sym typeface="Sarabun Light"/>
              </a:defRPr>
            </a:lvl4pPr>
            <a:lvl5pPr marL="1428715" marR="0" lvl="4" indent="-250024" algn="l" rtl="0">
              <a:lnSpc>
                <a:spcPct val="120000"/>
              </a:lnSpc>
              <a:spcBef>
                <a:spcPts val="2213"/>
              </a:spcBef>
              <a:spcAft>
                <a:spcPts val="0"/>
              </a:spcAft>
              <a:buClr>
                <a:srgbClr val="000000"/>
              </a:buClr>
              <a:buSzPts val="2700"/>
              <a:buFont typeface="Sarabun Light"/>
              <a:buChar char="•"/>
              <a:defRPr sz="1351" b="0" i="0" u="none" strike="noStrike" cap="none">
                <a:solidFill>
                  <a:srgbClr val="000000"/>
                </a:solidFill>
                <a:latin typeface="Sarabun Light"/>
                <a:ea typeface="Sarabun Light"/>
                <a:cs typeface="Sarabun Light"/>
                <a:sym typeface="Sarabun Light"/>
              </a:defRPr>
            </a:lvl5pPr>
            <a:lvl6pPr marL="1714457" marR="0" lvl="5" indent="-297649" algn="l" rtl="0">
              <a:lnSpc>
                <a:spcPct val="120000"/>
              </a:lnSpc>
              <a:spcBef>
                <a:spcPts val="2213"/>
              </a:spcBef>
              <a:spcAft>
                <a:spcPts val="0"/>
              </a:spcAft>
              <a:buClr>
                <a:srgbClr val="000000"/>
              </a:buClr>
              <a:buSzPts val="3900"/>
              <a:buFont typeface="Asap"/>
              <a:buChar char="•"/>
              <a:defRPr sz="1951" b="0" i="0" u="none" strike="noStrike" cap="none">
                <a:solidFill>
                  <a:srgbClr val="000000"/>
                </a:solidFill>
                <a:latin typeface="Asap"/>
                <a:ea typeface="Asap"/>
                <a:cs typeface="Asap"/>
                <a:sym typeface="Asap"/>
              </a:defRPr>
            </a:lvl6pPr>
            <a:lvl7pPr marL="2000201" marR="0" lvl="6" indent="-297649" algn="l" rtl="0">
              <a:lnSpc>
                <a:spcPct val="120000"/>
              </a:lnSpc>
              <a:spcBef>
                <a:spcPts val="2213"/>
              </a:spcBef>
              <a:spcAft>
                <a:spcPts val="0"/>
              </a:spcAft>
              <a:buClr>
                <a:srgbClr val="000000"/>
              </a:buClr>
              <a:buSzPts val="3900"/>
              <a:buFont typeface="Asap"/>
              <a:buChar char="•"/>
              <a:defRPr sz="1951" b="0" i="0" u="none" strike="noStrike" cap="none">
                <a:solidFill>
                  <a:srgbClr val="000000"/>
                </a:solidFill>
                <a:latin typeface="Asap"/>
                <a:ea typeface="Asap"/>
                <a:cs typeface="Asap"/>
                <a:sym typeface="Asap"/>
              </a:defRPr>
            </a:lvl7pPr>
            <a:lvl8pPr marL="2285943" marR="0" lvl="7" indent="-297649" algn="l" rtl="0">
              <a:lnSpc>
                <a:spcPct val="120000"/>
              </a:lnSpc>
              <a:spcBef>
                <a:spcPts val="2213"/>
              </a:spcBef>
              <a:spcAft>
                <a:spcPts val="0"/>
              </a:spcAft>
              <a:buClr>
                <a:srgbClr val="000000"/>
              </a:buClr>
              <a:buSzPts val="3900"/>
              <a:buFont typeface="Asap"/>
              <a:buChar char="•"/>
              <a:defRPr sz="1951" b="0" i="0" u="none" strike="noStrike" cap="none">
                <a:solidFill>
                  <a:srgbClr val="000000"/>
                </a:solidFill>
                <a:latin typeface="Asap"/>
                <a:ea typeface="Asap"/>
                <a:cs typeface="Asap"/>
                <a:sym typeface="Asap"/>
              </a:defRPr>
            </a:lvl8pPr>
            <a:lvl9pPr marL="2571686" marR="0" lvl="8" indent="-297649" algn="l" rtl="0">
              <a:lnSpc>
                <a:spcPct val="120000"/>
              </a:lnSpc>
              <a:spcBef>
                <a:spcPts val="2213"/>
              </a:spcBef>
              <a:spcAft>
                <a:spcPts val="0"/>
              </a:spcAft>
              <a:buClr>
                <a:srgbClr val="000000"/>
              </a:buClr>
              <a:buSzPts val="3900"/>
              <a:buFont typeface="Asap"/>
              <a:buChar char="•"/>
              <a:defRPr sz="1951" b="0" i="0" u="none" strike="noStrike" cap="none">
                <a:solidFill>
                  <a:srgbClr val="000000"/>
                </a:solidFill>
                <a:latin typeface="Asap"/>
                <a:ea typeface="Asap"/>
                <a:cs typeface="Asap"/>
                <a:sym typeface="Asap"/>
              </a:defRPr>
            </a:lvl9pPr>
          </a:lstStyle>
          <a:p>
            <a:endParaRPr/>
          </a:p>
        </p:txBody>
      </p:sp>
      <p:sp>
        <p:nvSpPr>
          <p:cNvPr id="20" name="Google Shape;20;p67"/>
          <p:cNvSpPr txBox="1">
            <a:spLocks noGrp="1"/>
          </p:cNvSpPr>
          <p:nvPr>
            <p:ph type="sldNum" idx="12"/>
          </p:nvPr>
        </p:nvSpPr>
        <p:spPr>
          <a:xfrm>
            <a:off x="11538889" y="6110172"/>
            <a:ext cx="251137" cy="241092"/>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rgbClr val="000000"/>
              </a:buClr>
              <a:buSzPts val="1400"/>
              <a:buFont typeface="Helvetica Neue Light"/>
              <a:buNone/>
              <a:defRPr/>
            </a:lvl1pPr>
            <a:lvl2pPr marL="0" lvl="1" indent="0" algn="ctr">
              <a:lnSpc>
                <a:spcPct val="100000"/>
              </a:lnSpc>
              <a:spcBef>
                <a:spcPts val="0"/>
              </a:spcBef>
              <a:spcAft>
                <a:spcPts val="0"/>
              </a:spcAft>
              <a:buClr>
                <a:srgbClr val="000000"/>
              </a:buClr>
              <a:buSzPts val="1400"/>
              <a:buFont typeface="Helvetica Neue Light"/>
              <a:buNone/>
              <a:defRPr/>
            </a:lvl2pPr>
            <a:lvl3pPr marL="0" lvl="2" indent="0" algn="ctr">
              <a:lnSpc>
                <a:spcPct val="100000"/>
              </a:lnSpc>
              <a:spcBef>
                <a:spcPts val="0"/>
              </a:spcBef>
              <a:spcAft>
                <a:spcPts val="0"/>
              </a:spcAft>
              <a:buClr>
                <a:srgbClr val="000000"/>
              </a:buClr>
              <a:buSzPts val="1400"/>
              <a:buFont typeface="Helvetica Neue Light"/>
              <a:buNone/>
              <a:defRPr/>
            </a:lvl3pPr>
            <a:lvl4pPr marL="0" lvl="3" indent="0" algn="ctr">
              <a:lnSpc>
                <a:spcPct val="100000"/>
              </a:lnSpc>
              <a:spcBef>
                <a:spcPts val="0"/>
              </a:spcBef>
              <a:spcAft>
                <a:spcPts val="0"/>
              </a:spcAft>
              <a:buClr>
                <a:srgbClr val="000000"/>
              </a:buClr>
              <a:buSzPts val="1400"/>
              <a:buFont typeface="Helvetica Neue Light"/>
              <a:buNone/>
              <a:defRPr/>
            </a:lvl4pPr>
            <a:lvl5pPr marL="0" lvl="4" indent="0" algn="ctr">
              <a:lnSpc>
                <a:spcPct val="100000"/>
              </a:lnSpc>
              <a:spcBef>
                <a:spcPts val="0"/>
              </a:spcBef>
              <a:spcAft>
                <a:spcPts val="0"/>
              </a:spcAft>
              <a:buClr>
                <a:srgbClr val="000000"/>
              </a:buClr>
              <a:buSzPts val="1400"/>
              <a:buFont typeface="Helvetica Neue Light"/>
              <a:buNone/>
              <a:defRPr/>
            </a:lvl5pPr>
            <a:lvl6pPr marL="0" lvl="5" indent="0" algn="ctr">
              <a:lnSpc>
                <a:spcPct val="100000"/>
              </a:lnSpc>
              <a:spcBef>
                <a:spcPts val="0"/>
              </a:spcBef>
              <a:spcAft>
                <a:spcPts val="0"/>
              </a:spcAft>
              <a:buClr>
                <a:srgbClr val="000000"/>
              </a:buClr>
              <a:buSzPts val="1400"/>
              <a:buFont typeface="Helvetica Neue Light"/>
              <a:buNone/>
              <a:defRPr/>
            </a:lvl6pPr>
            <a:lvl7pPr marL="0" lvl="6" indent="0" algn="ctr">
              <a:lnSpc>
                <a:spcPct val="100000"/>
              </a:lnSpc>
              <a:spcBef>
                <a:spcPts val="0"/>
              </a:spcBef>
              <a:spcAft>
                <a:spcPts val="0"/>
              </a:spcAft>
              <a:buClr>
                <a:srgbClr val="000000"/>
              </a:buClr>
              <a:buSzPts val="1400"/>
              <a:buFont typeface="Helvetica Neue Light"/>
              <a:buNone/>
              <a:defRPr/>
            </a:lvl7pPr>
            <a:lvl8pPr marL="0" lvl="7" indent="0" algn="ctr">
              <a:lnSpc>
                <a:spcPct val="100000"/>
              </a:lnSpc>
              <a:spcBef>
                <a:spcPts val="0"/>
              </a:spcBef>
              <a:spcAft>
                <a:spcPts val="0"/>
              </a:spcAft>
              <a:buClr>
                <a:srgbClr val="000000"/>
              </a:buClr>
              <a:buSzPts val="1400"/>
              <a:buFont typeface="Helvetica Neue Light"/>
              <a:buNone/>
              <a:defRPr/>
            </a:lvl8pPr>
            <a:lvl9pPr marL="0" lvl="8" indent="0" algn="ctr">
              <a:lnSpc>
                <a:spcPct val="100000"/>
              </a:lnSpc>
              <a:spcBef>
                <a:spcPts val="0"/>
              </a:spcBef>
              <a:spcAft>
                <a:spcPts val="0"/>
              </a:spcAft>
              <a:buClr>
                <a:srgbClr val="000000"/>
              </a:buClr>
              <a:buSzPts val="1400"/>
              <a:buFont typeface="Helvetica Neue Light"/>
              <a:buNone/>
              <a:defRPr/>
            </a:lvl9pPr>
          </a:lstStyle>
          <a:p>
            <a:fld id="{00000000-1234-1234-1234-123412341234}"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full-title">
  <p:cSld name="full-title">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68"/>
          <p:cNvSpPr/>
          <p:nvPr/>
        </p:nvSpPr>
        <p:spPr>
          <a:xfrm>
            <a:off x="10188652" y="6561862"/>
            <a:ext cx="1771585" cy="153864"/>
          </a:xfrm>
          <a:prstGeom prst="rect">
            <a:avLst/>
          </a:prstGeom>
          <a:noFill/>
          <a:ln>
            <a:noFill/>
          </a:ln>
        </p:spPr>
        <p:txBody>
          <a:bodyPr spcFirstLastPara="1" wrap="square" lIns="57141" tIns="28563" rIns="57141" bIns="28563" anchor="t" anchorCtr="0">
            <a:spAutoFit/>
          </a:bodyPr>
          <a:lstStyle/>
          <a:p>
            <a:pPr marL="0" marR="0" lvl="0" indent="0" algn="r" rtl="0">
              <a:lnSpc>
                <a:spcPct val="100000"/>
              </a:lnSpc>
              <a:spcBef>
                <a:spcPts val="0"/>
              </a:spcBef>
              <a:spcAft>
                <a:spcPts val="0"/>
              </a:spcAft>
              <a:buClr>
                <a:schemeClr val="dk1"/>
              </a:buClr>
              <a:buSzPts val="1000"/>
              <a:buFont typeface="Arial Black"/>
              <a:buNone/>
            </a:pPr>
            <a:r>
              <a:rPr lang="en-US" sz="625" b="0" i="0" u="none" strike="noStrike" cap="none">
                <a:solidFill>
                  <a:schemeClr val="dk1"/>
                </a:solidFill>
                <a:latin typeface="Arial Black"/>
                <a:ea typeface="Arial Black"/>
                <a:cs typeface="Arial Black"/>
                <a:sym typeface="Arial Black"/>
              </a:rPr>
              <a:t>#BHUSA   @BlackHatEvents</a:t>
            </a:r>
            <a:endParaRPr sz="625"/>
          </a:p>
        </p:txBody>
      </p:sp>
      <p:sp>
        <p:nvSpPr>
          <p:cNvPr id="23" name="Google Shape;23;p68"/>
          <p:cNvSpPr/>
          <p:nvPr/>
        </p:nvSpPr>
        <p:spPr>
          <a:xfrm>
            <a:off x="0" y="3751370"/>
            <a:ext cx="12192000" cy="307777"/>
          </a:xfrm>
          <a:prstGeom prst="rect">
            <a:avLst/>
          </a:prstGeom>
          <a:solidFill>
            <a:schemeClr val="dk1"/>
          </a:solid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3200"/>
              <a:buFont typeface="Asap SemiBold"/>
              <a:buNone/>
            </a:pPr>
            <a:endParaRPr sz="2000" b="0" i="0" u="none" strike="noStrike" cap="none">
              <a:solidFill>
                <a:srgbClr val="FFFFFF"/>
              </a:solidFill>
              <a:latin typeface="Helvetica Neue"/>
              <a:ea typeface="Helvetica Neue"/>
              <a:cs typeface="Helvetica Neue"/>
              <a:sym typeface="Helvetica Neue"/>
            </a:endParaRPr>
          </a:p>
        </p:txBody>
      </p:sp>
      <p:sp>
        <p:nvSpPr>
          <p:cNvPr id="24" name="Google Shape;24;p68"/>
          <p:cNvSpPr txBox="1">
            <a:spLocks noGrp="1"/>
          </p:cNvSpPr>
          <p:nvPr>
            <p:ph type="title"/>
          </p:nvPr>
        </p:nvSpPr>
        <p:spPr>
          <a:xfrm>
            <a:off x="683950" y="198436"/>
            <a:ext cx="10514541" cy="1325565"/>
          </a:xfrm>
          <a:prstGeom prst="rect">
            <a:avLst/>
          </a:prstGeom>
          <a:noFill/>
          <a:ln>
            <a:noFill/>
          </a:ln>
        </p:spPr>
        <p:txBody>
          <a:bodyPr spcFirstLastPara="1" wrap="square" lIns="91425" tIns="45700" rIns="91425" bIns="45700" anchor="t" anchorCtr="0">
            <a:noAutofit/>
          </a:bodyPr>
          <a:lstStyle>
            <a:lvl1pPr marR="0" lvl="0" algn="l" rtl="0">
              <a:lnSpc>
                <a:spcPct val="85000"/>
              </a:lnSpc>
              <a:spcBef>
                <a:spcPts val="0"/>
              </a:spcBef>
              <a:spcAft>
                <a:spcPts val="0"/>
              </a:spcAft>
              <a:buClr>
                <a:schemeClr val="accent1"/>
              </a:buClr>
              <a:buSzPts val="4260"/>
              <a:buFont typeface="Sarabun"/>
              <a:buNone/>
              <a:defRPr sz="2663" b="0" i="0" u="none" strike="noStrike" cap="none">
                <a:solidFill>
                  <a:schemeClr val="accent1"/>
                </a:solidFill>
                <a:latin typeface="Sarabun"/>
                <a:ea typeface="Sarabun"/>
                <a:cs typeface="Sarabun"/>
                <a:sym typeface="Sarabun"/>
              </a:defRPr>
            </a:lvl1pPr>
            <a:lvl2pPr marR="0" lvl="1" algn="l" rtl="0">
              <a:lnSpc>
                <a:spcPct val="85000"/>
              </a:lnSpc>
              <a:spcBef>
                <a:spcPts val="0"/>
              </a:spcBef>
              <a:spcAft>
                <a:spcPts val="0"/>
              </a:spcAft>
              <a:buClr>
                <a:srgbClr val="01CF89"/>
              </a:buClr>
              <a:buSzPts val="4260"/>
              <a:buFont typeface="Arial"/>
              <a:buNone/>
              <a:defRPr sz="2663" b="0" i="0" u="none" strike="noStrike" cap="none">
                <a:solidFill>
                  <a:srgbClr val="01CF89"/>
                </a:solidFill>
                <a:latin typeface="Arial"/>
                <a:ea typeface="Arial"/>
                <a:cs typeface="Arial"/>
                <a:sym typeface="Arial"/>
              </a:defRPr>
            </a:lvl2pPr>
            <a:lvl3pPr marR="0" lvl="2" algn="l" rtl="0">
              <a:lnSpc>
                <a:spcPct val="85000"/>
              </a:lnSpc>
              <a:spcBef>
                <a:spcPts val="0"/>
              </a:spcBef>
              <a:spcAft>
                <a:spcPts val="0"/>
              </a:spcAft>
              <a:buClr>
                <a:srgbClr val="01CF89"/>
              </a:buClr>
              <a:buSzPts val="4260"/>
              <a:buFont typeface="Arial"/>
              <a:buNone/>
              <a:defRPr sz="2663" b="0" i="0" u="none" strike="noStrike" cap="none">
                <a:solidFill>
                  <a:srgbClr val="01CF89"/>
                </a:solidFill>
                <a:latin typeface="Arial"/>
                <a:ea typeface="Arial"/>
                <a:cs typeface="Arial"/>
                <a:sym typeface="Arial"/>
              </a:defRPr>
            </a:lvl3pPr>
            <a:lvl4pPr marR="0" lvl="3" algn="l" rtl="0">
              <a:lnSpc>
                <a:spcPct val="85000"/>
              </a:lnSpc>
              <a:spcBef>
                <a:spcPts val="0"/>
              </a:spcBef>
              <a:spcAft>
                <a:spcPts val="0"/>
              </a:spcAft>
              <a:buClr>
                <a:srgbClr val="01CF89"/>
              </a:buClr>
              <a:buSzPts val="4260"/>
              <a:buFont typeface="Arial"/>
              <a:buNone/>
              <a:defRPr sz="2663" b="0" i="0" u="none" strike="noStrike" cap="none">
                <a:solidFill>
                  <a:srgbClr val="01CF89"/>
                </a:solidFill>
                <a:latin typeface="Arial"/>
                <a:ea typeface="Arial"/>
                <a:cs typeface="Arial"/>
                <a:sym typeface="Arial"/>
              </a:defRPr>
            </a:lvl4pPr>
            <a:lvl5pPr marR="0" lvl="4" algn="l" rtl="0">
              <a:lnSpc>
                <a:spcPct val="85000"/>
              </a:lnSpc>
              <a:spcBef>
                <a:spcPts val="0"/>
              </a:spcBef>
              <a:spcAft>
                <a:spcPts val="0"/>
              </a:spcAft>
              <a:buClr>
                <a:srgbClr val="01CF89"/>
              </a:buClr>
              <a:buSzPts val="4260"/>
              <a:buFont typeface="Arial"/>
              <a:buNone/>
              <a:defRPr sz="2663" b="0" i="0" u="none" strike="noStrike" cap="none">
                <a:solidFill>
                  <a:srgbClr val="01CF89"/>
                </a:solidFill>
                <a:latin typeface="Arial"/>
                <a:ea typeface="Arial"/>
                <a:cs typeface="Arial"/>
                <a:sym typeface="Arial"/>
              </a:defRPr>
            </a:lvl5pPr>
            <a:lvl6pPr marR="0" lvl="5" algn="l" rtl="0">
              <a:lnSpc>
                <a:spcPct val="85000"/>
              </a:lnSpc>
              <a:spcBef>
                <a:spcPts val="0"/>
              </a:spcBef>
              <a:spcAft>
                <a:spcPts val="0"/>
              </a:spcAft>
              <a:buClr>
                <a:srgbClr val="01CF89"/>
              </a:buClr>
              <a:buSzPts val="4260"/>
              <a:buFont typeface="Arial"/>
              <a:buNone/>
              <a:defRPr sz="2663" b="0" i="0" u="none" strike="noStrike" cap="none">
                <a:solidFill>
                  <a:srgbClr val="01CF89"/>
                </a:solidFill>
                <a:latin typeface="Arial"/>
                <a:ea typeface="Arial"/>
                <a:cs typeface="Arial"/>
                <a:sym typeface="Arial"/>
              </a:defRPr>
            </a:lvl6pPr>
            <a:lvl7pPr marR="0" lvl="6" algn="l" rtl="0">
              <a:lnSpc>
                <a:spcPct val="85000"/>
              </a:lnSpc>
              <a:spcBef>
                <a:spcPts val="0"/>
              </a:spcBef>
              <a:spcAft>
                <a:spcPts val="0"/>
              </a:spcAft>
              <a:buClr>
                <a:srgbClr val="01CF89"/>
              </a:buClr>
              <a:buSzPts val="4260"/>
              <a:buFont typeface="Arial"/>
              <a:buNone/>
              <a:defRPr sz="2663" b="0" i="0" u="none" strike="noStrike" cap="none">
                <a:solidFill>
                  <a:srgbClr val="01CF89"/>
                </a:solidFill>
                <a:latin typeface="Arial"/>
                <a:ea typeface="Arial"/>
                <a:cs typeface="Arial"/>
                <a:sym typeface="Arial"/>
              </a:defRPr>
            </a:lvl7pPr>
            <a:lvl8pPr marR="0" lvl="7" algn="l" rtl="0">
              <a:lnSpc>
                <a:spcPct val="85000"/>
              </a:lnSpc>
              <a:spcBef>
                <a:spcPts val="0"/>
              </a:spcBef>
              <a:spcAft>
                <a:spcPts val="0"/>
              </a:spcAft>
              <a:buClr>
                <a:srgbClr val="01CF89"/>
              </a:buClr>
              <a:buSzPts val="4260"/>
              <a:buFont typeface="Arial"/>
              <a:buNone/>
              <a:defRPr sz="2663" b="0" i="0" u="none" strike="noStrike" cap="none">
                <a:solidFill>
                  <a:srgbClr val="01CF89"/>
                </a:solidFill>
                <a:latin typeface="Arial"/>
                <a:ea typeface="Arial"/>
                <a:cs typeface="Arial"/>
                <a:sym typeface="Arial"/>
              </a:defRPr>
            </a:lvl8pPr>
            <a:lvl9pPr marR="0" lvl="8" algn="l" rtl="0">
              <a:lnSpc>
                <a:spcPct val="85000"/>
              </a:lnSpc>
              <a:spcBef>
                <a:spcPts val="0"/>
              </a:spcBef>
              <a:spcAft>
                <a:spcPts val="0"/>
              </a:spcAft>
              <a:buClr>
                <a:srgbClr val="01CF89"/>
              </a:buClr>
              <a:buSzPts val="4260"/>
              <a:buFont typeface="Arial"/>
              <a:buNone/>
              <a:defRPr sz="2663" b="0" i="0" u="none" strike="noStrike" cap="none">
                <a:solidFill>
                  <a:srgbClr val="01CF89"/>
                </a:solidFill>
                <a:latin typeface="Arial"/>
                <a:ea typeface="Arial"/>
                <a:cs typeface="Arial"/>
                <a:sym typeface="Arial"/>
              </a:defRPr>
            </a:lvl9pPr>
          </a:lstStyle>
          <a:p>
            <a:endParaRPr/>
          </a:p>
        </p:txBody>
      </p:sp>
      <p:sp>
        <p:nvSpPr>
          <p:cNvPr id="25" name="Google Shape;25;p68"/>
          <p:cNvSpPr txBox="1">
            <a:spLocks noGrp="1"/>
          </p:cNvSpPr>
          <p:nvPr>
            <p:ph type="body" idx="1"/>
          </p:nvPr>
        </p:nvSpPr>
        <p:spPr>
          <a:xfrm>
            <a:off x="698501" y="1521356"/>
            <a:ext cx="10809552" cy="3398228"/>
          </a:xfrm>
          <a:prstGeom prst="rect">
            <a:avLst/>
          </a:prstGeom>
          <a:noFill/>
          <a:ln>
            <a:noFill/>
          </a:ln>
        </p:spPr>
        <p:txBody>
          <a:bodyPr spcFirstLastPara="1" wrap="square" lIns="91425" tIns="45700" rIns="91425" bIns="45700" anchor="t" anchorCtr="0">
            <a:noAutofit/>
          </a:bodyPr>
          <a:lstStyle>
            <a:lvl1pPr marL="285744" marR="0" lvl="0" indent="-341305" algn="l" rtl="0">
              <a:lnSpc>
                <a:spcPct val="120000"/>
              </a:lnSpc>
              <a:spcBef>
                <a:spcPts val="375"/>
              </a:spcBef>
              <a:spcAft>
                <a:spcPts val="0"/>
              </a:spcAft>
              <a:buClr>
                <a:srgbClr val="000000"/>
              </a:buClr>
              <a:buSzPts val="5000"/>
              <a:buFont typeface="Sarabun"/>
              <a:buChar char="•"/>
              <a:defRPr sz="2500" b="0" i="0" u="none" strike="noStrike" cap="none">
                <a:solidFill>
                  <a:srgbClr val="000000"/>
                </a:solidFill>
                <a:latin typeface="Sarabun"/>
                <a:ea typeface="Sarabun"/>
                <a:cs typeface="Sarabun"/>
                <a:sym typeface="Sarabun"/>
              </a:defRPr>
            </a:lvl1pPr>
            <a:lvl2pPr marL="571486" marR="0" lvl="1" indent="-321461" algn="l" rtl="0">
              <a:lnSpc>
                <a:spcPct val="120000"/>
              </a:lnSpc>
              <a:spcBef>
                <a:spcPts val="375"/>
              </a:spcBef>
              <a:spcAft>
                <a:spcPts val="0"/>
              </a:spcAft>
              <a:buClr>
                <a:srgbClr val="000000"/>
              </a:buClr>
              <a:buSzPts val="4500"/>
              <a:buFont typeface="Sarabun"/>
              <a:buChar char="•"/>
              <a:defRPr sz="2251" b="0" i="0" u="none" strike="noStrike" cap="none">
                <a:solidFill>
                  <a:srgbClr val="000000"/>
                </a:solidFill>
                <a:latin typeface="Sarabun"/>
                <a:ea typeface="Sarabun"/>
                <a:cs typeface="Sarabun"/>
                <a:sym typeface="Sarabun"/>
              </a:defRPr>
            </a:lvl2pPr>
            <a:lvl3pPr marL="857229" marR="0" lvl="2" indent="-301618" algn="l" rtl="0">
              <a:lnSpc>
                <a:spcPct val="120000"/>
              </a:lnSpc>
              <a:spcBef>
                <a:spcPts val="375"/>
              </a:spcBef>
              <a:spcAft>
                <a:spcPts val="0"/>
              </a:spcAft>
              <a:buClr>
                <a:srgbClr val="000000"/>
              </a:buClr>
              <a:buSzPts val="4000"/>
              <a:buFont typeface="Sarabun"/>
              <a:buChar char="•"/>
              <a:defRPr sz="2000" b="0" i="0" u="none" strike="noStrike" cap="none">
                <a:solidFill>
                  <a:srgbClr val="000000"/>
                </a:solidFill>
                <a:latin typeface="Sarabun"/>
                <a:ea typeface="Sarabun"/>
                <a:cs typeface="Sarabun"/>
                <a:sym typeface="Sarabun"/>
              </a:defRPr>
            </a:lvl3pPr>
            <a:lvl4pPr marL="1142971" marR="0" lvl="3" indent="-297649" algn="l" rtl="0">
              <a:lnSpc>
                <a:spcPct val="120000"/>
              </a:lnSpc>
              <a:spcBef>
                <a:spcPts val="375"/>
              </a:spcBef>
              <a:spcAft>
                <a:spcPts val="0"/>
              </a:spcAft>
              <a:buClr>
                <a:srgbClr val="000000"/>
              </a:buClr>
              <a:buSzPts val="3900"/>
              <a:buFont typeface="Sarabun"/>
              <a:buChar char="•"/>
              <a:defRPr sz="1951" b="0" i="0" u="none" strike="noStrike" cap="none">
                <a:solidFill>
                  <a:srgbClr val="000000"/>
                </a:solidFill>
                <a:latin typeface="Sarabun"/>
                <a:ea typeface="Sarabun"/>
                <a:cs typeface="Sarabun"/>
                <a:sym typeface="Sarabun"/>
              </a:defRPr>
            </a:lvl4pPr>
            <a:lvl5pPr marL="1428715" marR="0" lvl="4" indent="-297649" algn="l" rtl="0">
              <a:lnSpc>
                <a:spcPct val="120000"/>
              </a:lnSpc>
              <a:spcBef>
                <a:spcPts val="375"/>
              </a:spcBef>
              <a:spcAft>
                <a:spcPts val="0"/>
              </a:spcAft>
              <a:buClr>
                <a:srgbClr val="000000"/>
              </a:buClr>
              <a:buSzPts val="3900"/>
              <a:buFont typeface="Sarabun"/>
              <a:buChar char="•"/>
              <a:defRPr sz="1951" b="0" i="0" u="none" strike="noStrike" cap="none">
                <a:solidFill>
                  <a:srgbClr val="000000"/>
                </a:solidFill>
                <a:latin typeface="Sarabun"/>
                <a:ea typeface="Sarabun"/>
                <a:cs typeface="Sarabun"/>
                <a:sym typeface="Sarabun"/>
              </a:defRPr>
            </a:lvl5pPr>
            <a:lvl6pPr marL="1714457" marR="0" lvl="5" indent="-297649" algn="l" rtl="0">
              <a:lnSpc>
                <a:spcPct val="120000"/>
              </a:lnSpc>
              <a:spcBef>
                <a:spcPts val="2213"/>
              </a:spcBef>
              <a:spcAft>
                <a:spcPts val="0"/>
              </a:spcAft>
              <a:buClr>
                <a:srgbClr val="000000"/>
              </a:buClr>
              <a:buSzPts val="3900"/>
              <a:buFont typeface="Asap"/>
              <a:buChar char="•"/>
              <a:defRPr sz="1951" b="0" i="0" u="none" strike="noStrike" cap="none">
                <a:solidFill>
                  <a:srgbClr val="000000"/>
                </a:solidFill>
                <a:latin typeface="Asap"/>
                <a:ea typeface="Asap"/>
                <a:cs typeface="Asap"/>
                <a:sym typeface="Asap"/>
              </a:defRPr>
            </a:lvl6pPr>
            <a:lvl7pPr marL="2000201" marR="0" lvl="6" indent="-297649" algn="l" rtl="0">
              <a:lnSpc>
                <a:spcPct val="120000"/>
              </a:lnSpc>
              <a:spcBef>
                <a:spcPts val="2213"/>
              </a:spcBef>
              <a:spcAft>
                <a:spcPts val="0"/>
              </a:spcAft>
              <a:buClr>
                <a:srgbClr val="000000"/>
              </a:buClr>
              <a:buSzPts val="3900"/>
              <a:buFont typeface="Asap"/>
              <a:buChar char="•"/>
              <a:defRPr sz="1951" b="0" i="0" u="none" strike="noStrike" cap="none">
                <a:solidFill>
                  <a:srgbClr val="000000"/>
                </a:solidFill>
                <a:latin typeface="Asap"/>
                <a:ea typeface="Asap"/>
                <a:cs typeface="Asap"/>
                <a:sym typeface="Asap"/>
              </a:defRPr>
            </a:lvl7pPr>
            <a:lvl8pPr marL="2285943" marR="0" lvl="7" indent="-297649" algn="l" rtl="0">
              <a:lnSpc>
                <a:spcPct val="120000"/>
              </a:lnSpc>
              <a:spcBef>
                <a:spcPts val="2213"/>
              </a:spcBef>
              <a:spcAft>
                <a:spcPts val="0"/>
              </a:spcAft>
              <a:buClr>
                <a:srgbClr val="000000"/>
              </a:buClr>
              <a:buSzPts val="3900"/>
              <a:buFont typeface="Asap"/>
              <a:buChar char="•"/>
              <a:defRPr sz="1951" b="0" i="0" u="none" strike="noStrike" cap="none">
                <a:solidFill>
                  <a:srgbClr val="000000"/>
                </a:solidFill>
                <a:latin typeface="Asap"/>
                <a:ea typeface="Asap"/>
                <a:cs typeface="Asap"/>
                <a:sym typeface="Asap"/>
              </a:defRPr>
            </a:lvl8pPr>
            <a:lvl9pPr marL="2571686" marR="0" lvl="8" indent="-297649" algn="l" rtl="0">
              <a:lnSpc>
                <a:spcPct val="120000"/>
              </a:lnSpc>
              <a:spcBef>
                <a:spcPts val="2213"/>
              </a:spcBef>
              <a:spcAft>
                <a:spcPts val="0"/>
              </a:spcAft>
              <a:buClr>
                <a:srgbClr val="000000"/>
              </a:buClr>
              <a:buSzPts val="3900"/>
              <a:buFont typeface="Asap"/>
              <a:buChar char="•"/>
              <a:defRPr sz="1951" b="0" i="0" u="none" strike="noStrike" cap="none">
                <a:solidFill>
                  <a:srgbClr val="000000"/>
                </a:solidFill>
                <a:latin typeface="Asap"/>
                <a:ea typeface="Asap"/>
                <a:cs typeface="Asap"/>
                <a:sym typeface="Asap"/>
              </a:defRPr>
            </a:lvl9pPr>
          </a:lstStyle>
          <a:p>
            <a:endParaRPr/>
          </a:p>
        </p:txBody>
      </p:sp>
      <p:sp>
        <p:nvSpPr>
          <p:cNvPr id="26" name="Google Shape;26;p68"/>
          <p:cNvSpPr txBox="1">
            <a:spLocks noGrp="1"/>
          </p:cNvSpPr>
          <p:nvPr>
            <p:ph type="sldNum" idx="12"/>
          </p:nvPr>
        </p:nvSpPr>
        <p:spPr>
          <a:xfrm>
            <a:off x="11680040" y="6448917"/>
            <a:ext cx="289877" cy="241092"/>
          </a:xfrm>
          <a:prstGeom prst="rect">
            <a:avLst/>
          </a:prstGeom>
          <a:noFill/>
          <a:ln>
            <a:noFill/>
          </a:ln>
        </p:spPr>
        <p:txBody>
          <a:bodyPr spcFirstLastPara="1" wrap="square" lIns="50800" tIns="50800" rIns="50800" bIns="50800" anchor="t" anchorCtr="0">
            <a:spAutoFit/>
          </a:bodyPr>
          <a:lstStyle>
            <a:lvl1pPr marL="0" lvl="0" indent="0" algn="ctr">
              <a:lnSpc>
                <a:spcPct val="100000"/>
              </a:lnSpc>
              <a:spcBef>
                <a:spcPts val="0"/>
              </a:spcBef>
              <a:spcAft>
                <a:spcPts val="0"/>
              </a:spcAft>
              <a:buClr>
                <a:schemeClr val="lt1"/>
              </a:buClr>
              <a:buSzPts val="1440"/>
              <a:buFont typeface="Sarabun"/>
              <a:buNone/>
              <a:defRPr sz="900" b="0" i="0" u="none" strike="noStrike" cap="none">
                <a:solidFill>
                  <a:schemeClr val="lt1"/>
                </a:solidFill>
                <a:latin typeface="Sarabun"/>
                <a:ea typeface="Sarabun"/>
                <a:cs typeface="Sarabun"/>
                <a:sym typeface="Sarabun"/>
              </a:defRPr>
            </a:lvl1pPr>
            <a:lvl2pPr marL="0" lvl="1" indent="0" algn="ctr">
              <a:lnSpc>
                <a:spcPct val="100000"/>
              </a:lnSpc>
              <a:spcBef>
                <a:spcPts val="0"/>
              </a:spcBef>
              <a:spcAft>
                <a:spcPts val="0"/>
              </a:spcAft>
              <a:buClr>
                <a:schemeClr val="lt1"/>
              </a:buClr>
              <a:buSzPts val="1440"/>
              <a:buFont typeface="Sarabun"/>
              <a:buNone/>
              <a:defRPr sz="900" b="0" i="0" u="none" strike="noStrike" cap="none">
                <a:solidFill>
                  <a:schemeClr val="lt1"/>
                </a:solidFill>
                <a:latin typeface="Sarabun"/>
                <a:ea typeface="Sarabun"/>
                <a:cs typeface="Sarabun"/>
                <a:sym typeface="Sarabun"/>
              </a:defRPr>
            </a:lvl2pPr>
            <a:lvl3pPr marL="0" lvl="2" indent="0" algn="ctr">
              <a:lnSpc>
                <a:spcPct val="100000"/>
              </a:lnSpc>
              <a:spcBef>
                <a:spcPts val="0"/>
              </a:spcBef>
              <a:spcAft>
                <a:spcPts val="0"/>
              </a:spcAft>
              <a:buClr>
                <a:schemeClr val="lt1"/>
              </a:buClr>
              <a:buSzPts val="1440"/>
              <a:buFont typeface="Sarabun"/>
              <a:buNone/>
              <a:defRPr sz="900" b="0" i="0" u="none" strike="noStrike" cap="none">
                <a:solidFill>
                  <a:schemeClr val="lt1"/>
                </a:solidFill>
                <a:latin typeface="Sarabun"/>
                <a:ea typeface="Sarabun"/>
                <a:cs typeface="Sarabun"/>
                <a:sym typeface="Sarabun"/>
              </a:defRPr>
            </a:lvl3pPr>
            <a:lvl4pPr marL="0" lvl="3" indent="0" algn="ctr">
              <a:lnSpc>
                <a:spcPct val="100000"/>
              </a:lnSpc>
              <a:spcBef>
                <a:spcPts val="0"/>
              </a:spcBef>
              <a:spcAft>
                <a:spcPts val="0"/>
              </a:spcAft>
              <a:buClr>
                <a:schemeClr val="lt1"/>
              </a:buClr>
              <a:buSzPts val="1440"/>
              <a:buFont typeface="Sarabun"/>
              <a:buNone/>
              <a:defRPr sz="900" b="0" i="0" u="none" strike="noStrike" cap="none">
                <a:solidFill>
                  <a:schemeClr val="lt1"/>
                </a:solidFill>
                <a:latin typeface="Sarabun"/>
                <a:ea typeface="Sarabun"/>
                <a:cs typeface="Sarabun"/>
                <a:sym typeface="Sarabun"/>
              </a:defRPr>
            </a:lvl4pPr>
            <a:lvl5pPr marL="0" lvl="4" indent="0" algn="ctr">
              <a:lnSpc>
                <a:spcPct val="100000"/>
              </a:lnSpc>
              <a:spcBef>
                <a:spcPts val="0"/>
              </a:spcBef>
              <a:spcAft>
                <a:spcPts val="0"/>
              </a:spcAft>
              <a:buClr>
                <a:schemeClr val="lt1"/>
              </a:buClr>
              <a:buSzPts val="1440"/>
              <a:buFont typeface="Sarabun"/>
              <a:buNone/>
              <a:defRPr sz="900" b="0" i="0" u="none" strike="noStrike" cap="none">
                <a:solidFill>
                  <a:schemeClr val="lt1"/>
                </a:solidFill>
                <a:latin typeface="Sarabun"/>
                <a:ea typeface="Sarabun"/>
                <a:cs typeface="Sarabun"/>
                <a:sym typeface="Sarabun"/>
              </a:defRPr>
            </a:lvl5pPr>
            <a:lvl6pPr marL="0" lvl="5" indent="0" algn="ctr">
              <a:lnSpc>
                <a:spcPct val="100000"/>
              </a:lnSpc>
              <a:spcBef>
                <a:spcPts val="0"/>
              </a:spcBef>
              <a:spcAft>
                <a:spcPts val="0"/>
              </a:spcAft>
              <a:buClr>
                <a:schemeClr val="lt1"/>
              </a:buClr>
              <a:buSzPts val="1440"/>
              <a:buFont typeface="Sarabun"/>
              <a:buNone/>
              <a:defRPr sz="900" b="0" i="0" u="none" strike="noStrike" cap="none">
                <a:solidFill>
                  <a:schemeClr val="lt1"/>
                </a:solidFill>
                <a:latin typeface="Sarabun"/>
                <a:ea typeface="Sarabun"/>
                <a:cs typeface="Sarabun"/>
                <a:sym typeface="Sarabun"/>
              </a:defRPr>
            </a:lvl6pPr>
            <a:lvl7pPr marL="0" lvl="6" indent="0" algn="ctr">
              <a:lnSpc>
                <a:spcPct val="100000"/>
              </a:lnSpc>
              <a:spcBef>
                <a:spcPts val="0"/>
              </a:spcBef>
              <a:spcAft>
                <a:spcPts val="0"/>
              </a:spcAft>
              <a:buClr>
                <a:schemeClr val="lt1"/>
              </a:buClr>
              <a:buSzPts val="1440"/>
              <a:buFont typeface="Sarabun"/>
              <a:buNone/>
              <a:defRPr sz="900" b="0" i="0" u="none" strike="noStrike" cap="none">
                <a:solidFill>
                  <a:schemeClr val="lt1"/>
                </a:solidFill>
                <a:latin typeface="Sarabun"/>
                <a:ea typeface="Sarabun"/>
                <a:cs typeface="Sarabun"/>
                <a:sym typeface="Sarabun"/>
              </a:defRPr>
            </a:lvl7pPr>
            <a:lvl8pPr marL="0" lvl="7" indent="0" algn="ctr">
              <a:lnSpc>
                <a:spcPct val="100000"/>
              </a:lnSpc>
              <a:spcBef>
                <a:spcPts val="0"/>
              </a:spcBef>
              <a:spcAft>
                <a:spcPts val="0"/>
              </a:spcAft>
              <a:buClr>
                <a:schemeClr val="lt1"/>
              </a:buClr>
              <a:buSzPts val="1440"/>
              <a:buFont typeface="Sarabun"/>
              <a:buNone/>
              <a:defRPr sz="900" b="0" i="0" u="none" strike="noStrike" cap="none">
                <a:solidFill>
                  <a:schemeClr val="lt1"/>
                </a:solidFill>
                <a:latin typeface="Sarabun"/>
                <a:ea typeface="Sarabun"/>
                <a:cs typeface="Sarabun"/>
                <a:sym typeface="Sarabun"/>
              </a:defRPr>
            </a:lvl8pPr>
            <a:lvl9pPr marL="0" lvl="8" indent="0" algn="ctr">
              <a:lnSpc>
                <a:spcPct val="100000"/>
              </a:lnSpc>
              <a:spcBef>
                <a:spcPts val="0"/>
              </a:spcBef>
              <a:spcAft>
                <a:spcPts val="0"/>
              </a:spcAft>
              <a:buClr>
                <a:schemeClr val="lt1"/>
              </a:buClr>
              <a:buSzPts val="1440"/>
              <a:buFont typeface="Sarabun"/>
              <a:buNone/>
              <a:defRPr sz="900" b="0" i="0" u="none" strike="noStrike" cap="none">
                <a:solidFill>
                  <a:schemeClr val="lt1"/>
                </a:solidFill>
                <a:latin typeface="Sarabun"/>
                <a:ea typeface="Sarabun"/>
                <a:cs typeface="Sarabun"/>
                <a:sym typeface="Sarabun"/>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4"/>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9"/>
            <a:ext cx="10363200" cy="1500188"/>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2BAB4-8B8D-41DD-85C7-81A0CA962007}" type="datetimeFigureOut">
              <a:rPr lang="en-US" smtClean="0"/>
              <a:t>3/28/23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02BAB4-8B8D-41DD-85C7-81A0CA962007}" type="datetimeFigureOut">
              <a:rPr lang="en-US" smtClean="0"/>
              <a:t>3/28/23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6"/>
            <a:ext cx="5386917" cy="639765"/>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81"/>
            <a:ext cx="5386917" cy="3951285"/>
          </a:xfrm>
        </p:spPr>
        <p:txBody>
          <a:bodyPr/>
          <a:lstStyle>
            <a:lvl1pPr marL="342891" indent="-342891">
              <a:buFont typeface="Arial" panose="020B0604020202020204" pitchFamily="34" charset="0"/>
              <a:buChar char="•"/>
              <a:defRPr sz="2400"/>
            </a:lvl1pPr>
            <a:lvl2pPr marL="800080" indent="-342891">
              <a:buFont typeface="Arial" panose="020B0604020202020204" pitchFamily="34" charset="0"/>
              <a:buChar char="•"/>
              <a:defRPr sz="2000"/>
            </a:lvl2pPr>
            <a:lvl3pPr marL="1200121" indent="-285744">
              <a:buFont typeface="Arial" panose="020B0604020202020204" pitchFamily="34" charset="0"/>
              <a:buChar char="•"/>
              <a:defRPr sz="1800"/>
            </a:lvl3pPr>
            <a:lvl4pPr marL="1657309" indent="-285744">
              <a:buFont typeface="Arial" panose="020B0604020202020204" pitchFamily="34" charset="0"/>
              <a:buChar char="•"/>
              <a:defRPr sz="1600"/>
            </a:lvl4pPr>
            <a:lvl5pPr marL="2114498" indent="-285744">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72" y="1535116"/>
            <a:ext cx="5389033" cy="639765"/>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81"/>
            <a:ext cx="5389033" cy="395128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2BAB4-8B8D-41DD-85C7-81A0CA962007}" type="datetimeFigureOut">
              <a:rPr lang="en-US" smtClean="0"/>
              <a:t>3/28/23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02BAB4-8B8D-41DD-85C7-81A0CA962007}" type="datetimeFigureOut">
              <a:rPr lang="en-US" smtClean="0"/>
              <a:t>3/28/23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2BAB4-8B8D-41DD-85C7-81A0CA962007}" type="datetimeFigureOut">
              <a:rPr lang="en-US" smtClean="0"/>
              <a:t>3/28/23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3"/>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7"/>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3/28/23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4"/>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3"/>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2389717" y="5367342"/>
            <a:ext cx="73152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3/28/23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3.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2.jpg"/><Relationship Id="rId5" Type="http://schemas.openxmlformats.org/officeDocument/2006/relationships/theme" Target="../theme/theme2.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3"/>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60"/>
            <a:ext cx="2844800" cy="365123"/>
          </a:xfrm>
          <a:prstGeom prst="rect">
            <a:avLst/>
          </a:prstGeom>
        </p:spPr>
        <p:txBody>
          <a:bodyPr vert="horz" lIns="91440" tIns="45720" rIns="91440" bIns="45720" rtlCol="0" anchor="ctr"/>
          <a:lstStyle>
            <a:lvl1pPr algn="l">
              <a:defRPr sz="1200">
                <a:solidFill>
                  <a:schemeClr val="tx1">
                    <a:tint val="75000"/>
                  </a:schemeClr>
                </a:solidFill>
              </a:defRPr>
            </a:lvl1pPr>
          </a:lstStyle>
          <a:p>
            <a:fld id="{8102BAB4-8B8D-41DD-85C7-81A0CA962007}" type="datetimeFigureOut">
              <a:rPr lang="en-US" smtClean="0"/>
              <a:t>3/28/23</a:t>
            </a:fld>
            <a:endParaRPr lang="en-US"/>
          </a:p>
        </p:txBody>
      </p:sp>
      <p:pic>
        <p:nvPicPr>
          <p:cNvPr id="7" name="Picture 6">
            <a:extLst>
              <a:ext uri="{FF2B5EF4-FFF2-40B4-BE49-F238E27FC236}">
                <a16:creationId xmlns:a16="http://schemas.microsoft.com/office/drawing/2014/main" id="{8E1836F0-0878-D46A-920A-647AFB3DD4C4}"/>
              </a:ext>
            </a:extLst>
          </p:cNvPr>
          <p:cNvPicPr>
            <a:picLocks noChangeAspect="1"/>
          </p:cNvPicPr>
          <p:nvPr userDrawn="1"/>
        </p:nvPicPr>
        <p:blipFill>
          <a:blip r:embed="rId15"/>
          <a:stretch>
            <a:fillRect/>
          </a:stretch>
        </p:blipFill>
        <p:spPr>
          <a:xfrm>
            <a:off x="5124450" y="6134100"/>
            <a:ext cx="1943100" cy="723900"/>
          </a:xfrm>
          <a:prstGeom prst="rect">
            <a:avLst/>
          </a:prstGeom>
        </p:spPr>
      </p:pic>
      <p:sp>
        <p:nvSpPr>
          <p:cNvPr id="5" name="Footer Placeholder 4"/>
          <p:cNvSpPr>
            <a:spLocks noGrp="1"/>
          </p:cNvSpPr>
          <p:nvPr>
            <p:ph type="ftr" sz="quarter" idx="3"/>
          </p:nvPr>
        </p:nvSpPr>
        <p:spPr>
          <a:xfrm>
            <a:off x="4165600" y="6356360"/>
            <a:ext cx="3860800" cy="36512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0"/>
            <a:ext cx="2844800" cy="365123"/>
          </a:xfrm>
          <a:prstGeom prst="rect">
            <a:avLst/>
          </a:prstGeom>
        </p:spPr>
        <p:txBody>
          <a:bodyPr vert="horz" lIns="91440" tIns="45720" rIns="91440" bIns="45720" rtlCol="0" anchor="ctr"/>
          <a:lstStyle>
            <a:lvl1pPr algn="r">
              <a:defRPr sz="1200">
                <a:solidFill>
                  <a:schemeClr val="tx1">
                    <a:tint val="75000"/>
                  </a:schemeClr>
                </a:solidFill>
              </a:defRPr>
            </a:lvl1pPr>
          </a:lstStyle>
          <a:p>
            <a:fld id="{B044824F-EBE0-443F-8A8F-F64816AF04D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5" r:id="rId12"/>
    <p:sldLayoutId id="2147483666" r:id="rId13"/>
  </p:sldLayoutIdLst>
  <p:txStyles>
    <p:titleStyle>
      <a:lvl1pPr algn="ctr" defTabSz="914377" rtl="0" eaLnBrk="1" latinLnBrk="0" hangingPunct="1">
        <a:spcBef>
          <a:spcPct val="0"/>
        </a:spcBef>
        <a:buNone/>
        <a:defRPr sz="4000" kern="1200">
          <a:solidFill>
            <a:schemeClr val="tx1"/>
          </a:solidFill>
          <a:latin typeface="Sarabun" pitchFamily="2" charset="-34"/>
          <a:ea typeface="+mj-ea"/>
          <a:cs typeface="Sarabun" pitchFamily="2" charset="-34"/>
        </a:defRPr>
      </a:lvl1pPr>
    </p:titleStyle>
    <p:bodyStyle>
      <a:lvl1pPr marL="457189" indent="-457189" algn="l" defTabSz="914377" rtl="0" eaLnBrk="1" latinLnBrk="0" hangingPunct="1">
        <a:spcBef>
          <a:spcPts val="600"/>
        </a:spcBef>
        <a:buFont typeface="Arial" panose="020B0604020202020204" pitchFamily="34" charset="0"/>
        <a:buChar char="•"/>
        <a:defRPr sz="3200" kern="1200">
          <a:solidFill>
            <a:schemeClr val="tx1"/>
          </a:solidFill>
          <a:latin typeface="Sarabun" pitchFamily="2" charset="-34"/>
          <a:ea typeface="+mn-ea"/>
          <a:cs typeface="Sarabun" pitchFamily="2" charset="-34"/>
        </a:defRPr>
      </a:lvl1pPr>
      <a:lvl2pPr marL="914377" indent="-457189" algn="l" defTabSz="914377" rtl="0" eaLnBrk="1" latinLnBrk="0" hangingPunct="1">
        <a:spcBef>
          <a:spcPts val="600"/>
        </a:spcBef>
        <a:buFont typeface="Arial" panose="020B0604020202020204" pitchFamily="34" charset="0"/>
        <a:buChar char="•"/>
        <a:defRPr sz="2800" kern="1200">
          <a:solidFill>
            <a:schemeClr val="tx1"/>
          </a:solidFill>
          <a:latin typeface="Sarabun" pitchFamily="2" charset="-34"/>
          <a:ea typeface="+mn-ea"/>
          <a:cs typeface="Sarabun" pitchFamily="2" charset="-34"/>
        </a:defRPr>
      </a:lvl2pPr>
      <a:lvl3pPr marL="1257269" indent="-342891" algn="l" defTabSz="914377" rtl="0" eaLnBrk="1" latinLnBrk="0" hangingPunct="1">
        <a:spcBef>
          <a:spcPts val="600"/>
        </a:spcBef>
        <a:buFont typeface="Arial" panose="020B0604020202020204" pitchFamily="34" charset="0"/>
        <a:buChar char="•"/>
        <a:defRPr sz="2400" kern="1200">
          <a:solidFill>
            <a:schemeClr val="tx1"/>
          </a:solidFill>
          <a:latin typeface="Sarabun" pitchFamily="2" charset="-34"/>
          <a:ea typeface="+mn-ea"/>
          <a:cs typeface="Sarabun" pitchFamily="2" charset="-34"/>
        </a:defRPr>
      </a:lvl3pPr>
      <a:lvl4pPr marL="1714457" indent="-342891" algn="l" defTabSz="914377" rtl="0" eaLnBrk="1" latinLnBrk="0" hangingPunct="1">
        <a:spcBef>
          <a:spcPts val="600"/>
        </a:spcBef>
        <a:buFont typeface="Arial" panose="020B0604020202020204" pitchFamily="34" charset="0"/>
        <a:buChar char="•"/>
        <a:defRPr sz="2000" kern="1200">
          <a:solidFill>
            <a:schemeClr val="tx1"/>
          </a:solidFill>
          <a:latin typeface="Sarabun" pitchFamily="2" charset="-34"/>
          <a:ea typeface="+mn-ea"/>
          <a:cs typeface="Sarabun" pitchFamily="2" charset="-34"/>
        </a:defRPr>
      </a:lvl4pPr>
      <a:lvl5pPr marL="2171646" indent="-342891" algn="l" defTabSz="914377" rtl="0" eaLnBrk="1" latinLnBrk="0" hangingPunct="1">
        <a:spcBef>
          <a:spcPts val="600"/>
        </a:spcBef>
        <a:buFont typeface="Arial" panose="020B0604020202020204" pitchFamily="34" charset="0"/>
        <a:buChar char="•"/>
        <a:defRPr sz="2000" kern="1200">
          <a:solidFill>
            <a:schemeClr val="tx1"/>
          </a:solidFill>
          <a:latin typeface="Sarabun" pitchFamily="2" charset="-34"/>
          <a:ea typeface="+mn-ea"/>
          <a:cs typeface="Sarabun" pitchFamily="2" charset="-34"/>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64"/>
          <p:cNvSpPr txBox="1">
            <a:spLocks noGrp="1"/>
          </p:cNvSpPr>
          <p:nvPr>
            <p:ph type="sldNum" idx="12"/>
          </p:nvPr>
        </p:nvSpPr>
        <p:spPr>
          <a:xfrm>
            <a:off x="5967262" y="6540507"/>
            <a:ext cx="251137" cy="241092"/>
          </a:xfrm>
          <a:prstGeom prst="rect">
            <a:avLst/>
          </a:prstGeom>
          <a:noFill/>
          <a:ln>
            <a:noFill/>
          </a:ln>
        </p:spPr>
        <p:txBody>
          <a:bodyPr spcFirstLastPara="1" wrap="square" lIns="50800" tIns="50800" rIns="50800" bIns="50800" anchor="t" anchorCtr="0">
            <a:spAutoFit/>
          </a:bodyPr>
          <a:lstStyle>
            <a:lvl1pPr marL="0" marR="0" lvl="0" indent="0" algn="ctr" rtl="0">
              <a:lnSpc>
                <a:spcPct val="100000"/>
              </a:lnSpc>
              <a:spcBef>
                <a:spcPts val="0"/>
              </a:spcBef>
              <a:spcAft>
                <a:spcPts val="0"/>
              </a:spcAft>
              <a:buClr>
                <a:srgbClr val="000000"/>
              </a:buClr>
              <a:buSzPts val="144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144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144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144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144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144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144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144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144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fld id="{00000000-1234-1234-1234-123412341234}" type="slidenum">
              <a:rPr lang="en-US" smtClean="0"/>
              <a:pPr/>
              <a:t>‹#›</a:t>
            </a:fld>
            <a:endParaRPr lang="en-US"/>
          </a:p>
        </p:txBody>
      </p:sp>
      <p:pic>
        <p:nvPicPr>
          <p:cNvPr id="7" name="Google Shape;7;p64"/>
          <p:cNvPicPr preferRelativeResize="0"/>
          <p:nvPr/>
        </p:nvPicPr>
        <p:blipFill rotWithShape="1">
          <a:blip r:embed="rId6" cstate="screen">
            <a:alphaModFix/>
            <a:extLst>
              <a:ext uri="{28A0092B-C50C-407E-A947-70E740481C1C}">
                <a14:useLocalDpi xmlns:a14="http://schemas.microsoft.com/office/drawing/2010/main"/>
              </a:ext>
            </a:extLst>
          </a:blip>
          <a:srcRect/>
          <a:stretch/>
        </p:blipFill>
        <p:spPr>
          <a:xfrm>
            <a:off x="0" y="1"/>
            <a:ext cx="12192000" cy="1026585"/>
          </a:xfrm>
          <a:prstGeom prst="rect">
            <a:avLst/>
          </a:prstGeom>
          <a:noFill/>
          <a:ln>
            <a:noFill/>
          </a:ln>
        </p:spPr>
      </p:pic>
      <p:sp>
        <p:nvSpPr>
          <p:cNvPr id="8" name="Google Shape;8;p64"/>
          <p:cNvSpPr/>
          <p:nvPr/>
        </p:nvSpPr>
        <p:spPr>
          <a:xfrm>
            <a:off x="10188652" y="6561862"/>
            <a:ext cx="1771585" cy="153864"/>
          </a:xfrm>
          <a:prstGeom prst="rect">
            <a:avLst/>
          </a:prstGeom>
          <a:noFill/>
          <a:ln>
            <a:noFill/>
          </a:ln>
        </p:spPr>
        <p:txBody>
          <a:bodyPr spcFirstLastPara="1" wrap="square" lIns="57141" tIns="28563" rIns="57141" bIns="28563" anchor="t" anchorCtr="0">
            <a:spAutoFit/>
          </a:bodyPr>
          <a:lstStyle/>
          <a:p>
            <a:pPr marL="0" marR="0" lvl="0" indent="0" algn="r" rtl="0">
              <a:lnSpc>
                <a:spcPct val="100000"/>
              </a:lnSpc>
              <a:spcBef>
                <a:spcPts val="0"/>
              </a:spcBef>
              <a:spcAft>
                <a:spcPts val="0"/>
              </a:spcAft>
              <a:buClr>
                <a:srgbClr val="B1AFB1"/>
              </a:buClr>
              <a:buSzPts val="1000"/>
              <a:buFont typeface="Arial Black"/>
              <a:buNone/>
            </a:pPr>
            <a:r>
              <a:rPr lang="en-US" sz="625" b="0" i="0" u="none" strike="noStrike" cap="none">
                <a:solidFill>
                  <a:srgbClr val="B1AFB1"/>
                </a:solidFill>
                <a:latin typeface="Arial Black"/>
                <a:ea typeface="Arial Black"/>
                <a:cs typeface="Arial Black"/>
                <a:sym typeface="Arial Black"/>
              </a:rPr>
              <a:t>#BHUSA   @BlackHatEvents</a:t>
            </a:r>
            <a:endParaRPr sz="625"/>
          </a:p>
        </p:txBody>
      </p:sp>
      <p:pic>
        <p:nvPicPr>
          <p:cNvPr id="9" name="Google Shape;9;p64"/>
          <p:cNvPicPr preferRelativeResize="0"/>
          <p:nvPr/>
        </p:nvPicPr>
        <p:blipFill rotWithShape="1">
          <a:blip r:embed="rId7" cstate="screen">
            <a:alphaModFix/>
            <a:extLst>
              <a:ext uri="{28A0092B-C50C-407E-A947-70E740481C1C}">
                <a14:useLocalDpi xmlns:a14="http://schemas.microsoft.com/office/drawing/2010/main"/>
              </a:ext>
            </a:extLst>
          </a:blip>
          <a:srcRect/>
          <a:stretch/>
        </p:blipFill>
        <p:spPr>
          <a:xfrm>
            <a:off x="93853" y="94192"/>
            <a:ext cx="1901224" cy="838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87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87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87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87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87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87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87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87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875"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87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87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87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87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87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87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87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87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875"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87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87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87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87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87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87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87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87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875"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Fully Trained Jedi,</a:t>
            </a:r>
            <a:br>
              <a:rPr lang="en-US" dirty="0"/>
            </a:br>
            <a:r>
              <a:rPr lang="en-US" dirty="0"/>
              <a:t>You are Not</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Adam Shostack</a:t>
            </a:r>
          </a:p>
          <a:p>
            <a:r>
              <a:rPr lang="en-US" dirty="0"/>
              <a:t>OWASP Aarhus</a:t>
            </a:r>
          </a:p>
          <a:p>
            <a:r>
              <a:rPr lang="en-US" dirty="0"/>
              <a:t>March,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16485-8FA6-E56B-CEDC-A0BD1983C863}"/>
              </a:ext>
            </a:extLst>
          </p:cNvPr>
          <p:cNvSpPr>
            <a:spLocks noGrp="1"/>
          </p:cNvSpPr>
          <p:nvPr>
            <p:ph type="title"/>
          </p:nvPr>
        </p:nvSpPr>
        <p:spPr/>
        <p:txBody>
          <a:bodyPr>
            <a:normAutofit/>
          </a:bodyPr>
          <a:lstStyle/>
          <a:p>
            <a:pPr algn="l"/>
            <a:r>
              <a:rPr lang="en-US" dirty="0"/>
              <a:t>Developers introduce problems</a:t>
            </a:r>
          </a:p>
        </p:txBody>
      </p:sp>
      <p:sp>
        <p:nvSpPr>
          <p:cNvPr id="3" name="Content Placeholder 2">
            <a:extLst>
              <a:ext uri="{FF2B5EF4-FFF2-40B4-BE49-F238E27FC236}">
                <a16:creationId xmlns:a16="http://schemas.microsoft.com/office/drawing/2014/main" id="{45851062-D76D-ED11-A168-39805FA9B485}"/>
              </a:ext>
            </a:extLst>
          </p:cNvPr>
          <p:cNvSpPr>
            <a:spLocks noGrp="1"/>
          </p:cNvSpPr>
          <p:nvPr>
            <p:ph idx="1"/>
          </p:nvPr>
        </p:nvSpPr>
        <p:spPr>
          <a:xfrm>
            <a:off x="762000" y="1448123"/>
            <a:ext cx="8229600" cy="4525963"/>
          </a:xfrm>
        </p:spPr>
        <p:txBody>
          <a:bodyPr/>
          <a:lstStyle/>
          <a:p>
            <a:pPr>
              <a:buClr>
                <a:schemeClr val="tx1"/>
              </a:buClr>
              <a:buSzPct val="100000"/>
            </a:pPr>
            <a:r>
              <a:rPr lang="en-US" dirty="0">
                <a:latin typeface=""/>
              </a:rPr>
              <a:t>Code with security bugs</a:t>
            </a:r>
          </a:p>
          <a:p>
            <a:pPr marL="0">
              <a:buClr>
                <a:schemeClr val="tx1"/>
              </a:buClr>
              <a:buSzPct val="100000"/>
            </a:pPr>
            <a:r>
              <a:rPr lang="en-US" dirty="0">
                <a:latin typeface=""/>
              </a:rPr>
              <a:t>Missing security features</a:t>
            </a:r>
          </a:p>
          <a:p>
            <a:pPr>
              <a:buClr>
                <a:schemeClr val="tx1"/>
              </a:buClr>
              <a:buSzPct val="100000"/>
            </a:pPr>
            <a:r>
              <a:rPr lang="en-US" dirty="0">
                <a:latin typeface=""/>
              </a:rPr>
              <a:t>Unusable security features</a:t>
            </a:r>
          </a:p>
          <a:p>
            <a:pPr marL="634984">
              <a:buClr>
                <a:schemeClr val="tx1"/>
              </a:buClr>
              <a:buSzPct val="100000"/>
            </a:pPr>
            <a:endParaRPr lang="en-US" dirty="0">
              <a:latin typeface=""/>
            </a:endParaRPr>
          </a:p>
          <a:p>
            <a:pPr>
              <a:buClr>
                <a:schemeClr val="tx1"/>
              </a:buClr>
              <a:buSzPct val="100000"/>
            </a:pPr>
            <a:endParaRPr lang="en-US" dirty="0">
              <a:latin typeface=""/>
            </a:endParaRPr>
          </a:p>
        </p:txBody>
      </p:sp>
    </p:spTree>
    <p:extLst>
      <p:ext uri="{BB962C8B-B14F-4D97-AF65-F5344CB8AC3E}">
        <p14:creationId xmlns:p14="http://schemas.microsoft.com/office/powerpoint/2010/main" val="2611619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16485-8FA6-E56B-CEDC-A0BD1983C863}"/>
              </a:ext>
            </a:extLst>
          </p:cNvPr>
          <p:cNvSpPr>
            <a:spLocks noGrp="1"/>
          </p:cNvSpPr>
          <p:nvPr>
            <p:ph type="title"/>
          </p:nvPr>
        </p:nvSpPr>
        <p:spPr/>
        <p:txBody>
          <a:bodyPr>
            <a:normAutofit/>
          </a:bodyPr>
          <a:lstStyle/>
          <a:p>
            <a:pPr algn="l"/>
            <a:r>
              <a:rPr lang="en-US" dirty="0"/>
              <a:t>Software</a:t>
            </a:r>
          </a:p>
        </p:txBody>
      </p:sp>
      <p:sp>
        <p:nvSpPr>
          <p:cNvPr id="8" name="Google Shape;166;p15">
            <a:extLst>
              <a:ext uri="{FF2B5EF4-FFF2-40B4-BE49-F238E27FC236}">
                <a16:creationId xmlns:a16="http://schemas.microsoft.com/office/drawing/2014/main" id="{FAB750B4-3ED3-94A4-72F8-C118D2FD9554}"/>
              </a:ext>
            </a:extLst>
          </p:cNvPr>
          <p:cNvSpPr/>
          <p:nvPr/>
        </p:nvSpPr>
        <p:spPr>
          <a:xfrm>
            <a:off x="838201" y="1560665"/>
            <a:ext cx="5148946" cy="2149987"/>
          </a:xfrm>
          <a:prstGeom prst="rect">
            <a:avLst/>
          </a:prstGeom>
          <a:solidFill>
            <a:schemeClr val="accent1"/>
          </a:solidFill>
          <a:ln>
            <a:noFill/>
          </a:ln>
        </p:spPr>
        <p:txBody>
          <a:bodyPr spcFirstLastPara="1" wrap="square" lIns="0" tIns="0" rIns="0" bIns="0" anchor="ctr" anchorCtr="0">
            <a:noAutofit/>
          </a:bodyPr>
          <a:lstStyle/>
          <a:p>
            <a:pPr algn="ctr">
              <a:buClr>
                <a:schemeClr val="dk1"/>
              </a:buClr>
              <a:buSzPts val="3200"/>
            </a:pPr>
            <a:r>
              <a:rPr lang="en-US" sz="3200" dirty="0">
                <a:solidFill>
                  <a:schemeClr val="lt1"/>
                </a:solidFill>
                <a:latin typeface=""/>
                <a:ea typeface="Helvetica Neue"/>
                <a:cs typeface="Helvetica Neue"/>
                <a:sym typeface="Helvetica Neue"/>
              </a:rPr>
              <a:t>Application security</a:t>
            </a:r>
            <a:endParaRPr sz="3200" dirty="0">
              <a:solidFill>
                <a:schemeClr val="lt1"/>
              </a:solidFill>
              <a:latin typeface=""/>
              <a:ea typeface="Helvetica Neue"/>
              <a:cs typeface="Helvetica Neue"/>
              <a:sym typeface="Helvetica Neue"/>
            </a:endParaRPr>
          </a:p>
        </p:txBody>
      </p:sp>
      <p:sp>
        <p:nvSpPr>
          <p:cNvPr id="9" name="Google Shape;167;p15">
            <a:extLst>
              <a:ext uri="{FF2B5EF4-FFF2-40B4-BE49-F238E27FC236}">
                <a16:creationId xmlns:a16="http://schemas.microsoft.com/office/drawing/2014/main" id="{71352C56-BBAB-EB54-8F36-F747F6CCFE34}"/>
              </a:ext>
            </a:extLst>
          </p:cNvPr>
          <p:cNvSpPr/>
          <p:nvPr/>
        </p:nvSpPr>
        <p:spPr>
          <a:xfrm>
            <a:off x="6223911" y="1560663"/>
            <a:ext cx="5148946" cy="2144376"/>
          </a:xfrm>
          <a:prstGeom prst="rect">
            <a:avLst/>
          </a:prstGeom>
          <a:solidFill>
            <a:srgbClr val="595959"/>
          </a:solidFill>
          <a:ln>
            <a:noFill/>
          </a:ln>
        </p:spPr>
        <p:txBody>
          <a:bodyPr spcFirstLastPara="1" wrap="square" lIns="0" tIns="0" rIns="0" bIns="0" anchor="ctr" anchorCtr="0">
            <a:noAutofit/>
          </a:bodyPr>
          <a:lstStyle/>
          <a:p>
            <a:pPr algn="ctr">
              <a:buClr>
                <a:srgbClr val="FFFFFF"/>
              </a:buClr>
              <a:buSzPts val="3200"/>
            </a:pPr>
            <a:r>
              <a:rPr lang="en-US" sz="3200" dirty="0">
                <a:solidFill>
                  <a:srgbClr val="FFFFFF"/>
                </a:solidFill>
                <a:latin typeface=""/>
                <a:ea typeface="Helvetica Neue"/>
                <a:cs typeface="Helvetica Neue"/>
                <a:sym typeface="Helvetica Neue"/>
              </a:rPr>
              <a:t>Operational security</a:t>
            </a:r>
            <a:endParaRPr sz="1400" dirty="0">
              <a:solidFill>
                <a:srgbClr val="000000"/>
              </a:solidFill>
              <a:latin typeface=""/>
              <a:ea typeface="Arial"/>
              <a:cs typeface="Arial"/>
              <a:sym typeface="Arial"/>
            </a:endParaRPr>
          </a:p>
        </p:txBody>
      </p:sp>
      <p:sp>
        <p:nvSpPr>
          <p:cNvPr id="10" name="Google Shape;168;p15">
            <a:extLst>
              <a:ext uri="{FF2B5EF4-FFF2-40B4-BE49-F238E27FC236}">
                <a16:creationId xmlns:a16="http://schemas.microsoft.com/office/drawing/2014/main" id="{33014E82-2583-342C-1681-FB20F0AB6484}"/>
              </a:ext>
            </a:extLst>
          </p:cNvPr>
          <p:cNvSpPr/>
          <p:nvPr/>
        </p:nvSpPr>
        <p:spPr>
          <a:xfrm>
            <a:off x="838201" y="3853677"/>
            <a:ext cx="5148946" cy="2149987"/>
          </a:xfrm>
          <a:prstGeom prst="rect">
            <a:avLst/>
          </a:prstGeom>
          <a:solidFill>
            <a:srgbClr val="FEFBBE"/>
          </a:solidFill>
          <a:ln>
            <a:noFill/>
          </a:ln>
        </p:spPr>
        <p:txBody>
          <a:bodyPr spcFirstLastPara="1" wrap="square" lIns="0" tIns="0" rIns="0" bIns="0" anchor="ctr" anchorCtr="0">
            <a:noAutofit/>
          </a:bodyPr>
          <a:lstStyle/>
          <a:p>
            <a:pPr algn="ctr">
              <a:buClr>
                <a:schemeClr val="dk1"/>
              </a:buClr>
              <a:buSzPts val="3200"/>
            </a:pPr>
            <a:r>
              <a:rPr lang="en-US" sz="3200" dirty="0">
                <a:solidFill>
                  <a:schemeClr val="dk1"/>
                </a:solidFill>
                <a:latin typeface=""/>
                <a:ea typeface="Helvetica Neue"/>
                <a:cs typeface="Helvetica Neue"/>
                <a:sym typeface="Helvetica Neue"/>
              </a:rPr>
              <a:t>Dev</a:t>
            </a:r>
            <a:endParaRPr sz="1400" dirty="0">
              <a:solidFill>
                <a:srgbClr val="000000"/>
              </a:solidFill>
              <a:latin typeface=""/>
              <a:ea typeface="Arial"/>
              <a:cs typeface="Arial"/>
              <a:sym typeface="Arial"/>
            </a:endParaRPr>
          </a:p>
        </p:txBody>
      </p:sp>
      <p:sp>
        <p:nvSpPr>
          <p:cNvPr id="11" name="Google Shape;169;p15">
            <a:extLst>
              <a:ext uri="{FF2B5EF4-FFF2-40B4-BE49-F238E27FC236}">
                <a16:creationId xmlns:a16="http://schemas.microsoft.com/office/drawing/2014/main" id="{D9C98D88-817E-61FB-25B5-D081B78BCE61}"/>
              </a:ext>
            </a:extLst>
          </p:cNvPr>
          <p:cNvSpPr>
            <a:spLocks noGrp="1"/>
          </p:cNvSpPr>
          <p:nvPr>
            <p:ph idx="1"/>
          </p:nvPr>
        </p:nvSpPr>
        <p:spPr>
          <a:xfrm>
            <a:off x="6223912" y="3859287"/>
            <a:ext cx="5148945" cy="2144376"/>
          </a:xfrm>
          <a:prstGeom prst="rect">
            <a:avLst/>
          </a:prstGeom>
          <a:solidFill>
            <a:srgbClr val="9E98CD"/>
          </a:solidFill>
          <a:ln>
            <a:noFill/>
          </a:ln>
        </p:spPr>
        <p:txBody>
          <a:bodyPr spcFirstLastPara="1" vert="horz" wrap="square" lIns="0" tIns="0" rIns="0" bIns="0" rtlCol="0" anchor="ctr" anchorCtr="0">
            <a:noAutofit/>
          </a:bodyPr>
          <a:lstStyle/>
          <a:p>
            <a:pPr marL="0" indent="0" algn="ctr">
              <a:spcBef>
                <a:spcPts val="0"/>
              </a:spcBef>
              <a:buClr>
                <a:srgbClr val="3F3F3F"/>
              </a:buClr>
              <a:buSzPts val="3200"/>
              <a:buNone/>
            </a:pPr>
            <a:r>
              <a:rPr lang="en-US" dirty="0">
                <a:solidFill>
                  <a:srgbClr val="3F3F3F"/>
                </a:solidFill>
                <a:latin typeface=""/>
                <a:ea typeface="Helvetica Neue"/>
                <a:cs typeface="Helvetica Neue"/>
                <a:sym typeface="Helvetica Neue"/>
              </a:rPr>
              <a:t>Production</a:t>
            </a:r>
            <a:endParaRPr sz="1400" dirty="0">
              <a:solidFill>
                <a:srgbClr val="000000"/>
              </a:solidFill>
              <a:latin typeface=""/>
              <a:ea typeface="Arial"/>
              <a:cs typeface="Arial"/>
              <a:sym typeface="Arial"/>
            </a:endParaRPr>
          </a:p>
        </p:txBody>
      </p:sp>
    </p:spTree>
    <p:extLst>
      <p:ext uri="{BB962C8B-B14F-4D97-AF65-F5344CB8AC3E}">
        <p14:creationId xmlns:p14="http://schemas.microsoft.com/office/powerpoint/2010/main" val="4284701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16485-8FA6-E56B-CEDC-A0BD1983C863}"/>
              </a:ext>
            </a:extLst>
          </p:cNvPr>
          <p:cNvSpPr>
            <a:spLocks noGrp="1"/>
          </p:cNvSpPr>
          <p:nvPr>
            <p:ph type="title"/>
          </p:nvPr>
        </p:nvSpPr>
        <p:spPr/>
        <p:txBody>
          <a:bodyPr>
            <a:normAutofit/>
          </a:bodyPr>
          <a:lstStyle/>
          <a:p>
            <a:pPr algn="l"/>
            <a:r>
              <a:rPr lang="en-US" dirty="0"/>
              <a:t>Software</a:t>
            </a:r>
          </a:p>
        </p:txBody>
      </p:sp>
      <p:sp>
        <p:nvSpPr>
          <p:cNvPr id="8" name="Google Shape;166;p15">
            <a:extLst>
              <a:ext uri="{FF2B5EF4-FFF2-40B4-BE49-F238E27FC236}">
                <a16:creationId xmlns:a16="http://schemas.microsoft.com/office/drawing/2014/main" id="{FAB750B4-3ED3-94A4-72F8-C118D2FD9554}"/>
              </a:ext>
            </a:extLst>
          </p:cNvPr>
          <p:cNvSpPr/>
          <p:nvPr/>
        </p:nvSpPr>
        <p:spPr>
          <a:xfrm>
            <a:off x="838201" y="1560665"/>
            <a:ext cx="5148946" cy="2149987"/>
          </a:xfrm>
          <a:prstGeom prst="rect">
            <a:avLst/>
          </a:prstGeom>
          <a:solidFill>
            <a:schemeClr val="accent1"/>
          </a:solidFill>
          <a:ln>
            <a:noFill/>
          </a:ln>
        </p:spPr>
        <p:txBody>
          <a:bodyPr spcFirstLastPara="1" wrap="square" lIns="0" tIns="0" rIns="0" bIns="0" anchor="ctr" anchorCtr="0">
            <a:noAutofit/>
          </a:bodyPr>
          <a:lstStyle/>
          <a:p>
            <a:pPr algn="ctr">
              <a:buClr>
                <a:schemeClr val="dk1"/>
              </a:buClr>
              <a:buSzPts val="3200"/>
            </a:pPr>
            <a:r>
              <a:rPr lang="en-US" sz="3200" dirty="0">
                <a:solidFill>
                  <a:schemeClr val="lt1"/>
                </a:solidFill>
                <a:latin typeface=""/>
                <a:ea typeface="Helvetica Neue"/>
                <a:cs typeface="Helvetica Neue"/>
                <a:sym typeface="Helvetica Neue"/>
              </a:rPr>
              <a:t>Application security</a:t>
            </a:r>
            <a:endParaRPr sz="3200" dirty="0">
              <a:solidFill>
                <a:schemeClr val="lt1"/>
              </a:solidFill>
              <a:latin typeface=""/>
              <a:ea typeface="Helvetica Neue"/>
              <a:cs typeface="Helvetica Neue"/>
              <a:sym typeface="Helvetica Neue"/>
            </a:endParaRPr>
          </a:p>
        </p:txBody>
      </p:sp>
      <p:sp>
        <p:nvSpPr>
          <p:cNvPr id="9" name="Google Shape;167;p15">
            <a:extLst>
              <a:ext uri="{FF2B5EF4-FFF2-40B4-BE49-F238E27FC236}">
                <a16:creationId xmlns:a16="http://schemas.microsoft.com/office/drawing/2014/main" id="{71352C56-BBAB-EB54-8F36-F747F6CCFE34}"/>
              </a:ext>
            </a:extLst>
          </p:cNvPr>
          <p:cNvSpPr/>
          <p:nvPr/>
        </p:nvSpPr>
        <p:spPr>
          <a:xfrm>
            <a:off x="6223911" y="1560663"/>
            <a:ext cx="5148946" cy="2144376"/>
          </a:xfrm>
          <a:prstGeom prst="rect">
            <a:avLst/>
          </a:prstGeom>
          <a:solidFill>
            <a:srgbClr val="595959"/>
          </a:solidFill>
          <a:ln>
            <a:noFill/>
          </a:ln>
        </p:spPr>
        <p:txBody>
          <a:bodyPr spcFirstLastPara="1" wrap="square" lIns="0" tIns="0" rIns="0" bIns="0" anchor="ctr" anchorCtr="0">
            <a:noAutofit/>
          </a:bodyPr>
          <a:lstStyle/>
          <a:p>
            <a:pPr algn="ctr">
              <a:buClr>
                <a:srgbClr val="FFFFFF"/>
              </a:buClr>
              <a:buSzPts val="3200"/>
            </a:pPr>
            <a:r>
              <a:rPr lang="en-US" sz="3200" dirty="0">
                <a:solidFill>
                  <a:srgbClr val="FFFFFF"/>
                </a:solidFill>
                <a:latin typeface=""/>
                <a:ea typeface="Helvetica Neue"/>
                <a:cs typeface="Helvetica Neue"/>
                <a:sym typeface="Helvetica Neue"/>
              </a:rPr>
              <a:t>Operational security</a:t>
            </a:r>
            <a:endParaRPr sz="1400" dirty="0">
              <a:solidFill>
                <a:srgbClr val="000000"/>
              </a:solidFill>
              <a:latin typeface=""/>
              <a:ea typeface="Arial"/>
              <a:cs typeface="Arial"/>
              <a:sym typeface="Arial"/>
            </a:endParaRPr>
          </a:p>
        </p:txBody>
      </p:sp>
      <p:sp>
        <p:nvSpPr>
          <p:cNvPr id="10" name="Google Shape;168;p15">
            <a:extLst>
              <a:ext uri="{FF2B5EF4-FFF2-40B4-BE49-F238E27FC236}">
                <a16:creationId xmlns:a16="http://schemas.microsoft.com/office/drawing/2014/main" id="{33014E82-2583-342C-1681-FB20F0AB6484}"/>
              </a:ext>
            </a:extLst>
          </p:cNvPr>
          <p:cNvSpPr/>
          <p:nvPr/>
        </p:nvSpPr>
        <p:spPr>
          <a:xfrm>
            <a:off x="838201" y="3853677"/>
            <a:ext cx="5148945" cy="2149987"/>
          </a:xfrm>
          <a:prstGeom prst="rect">
            <a:avLst/>
          </a:prstGeom>
          <a:solidFill>
            <a:srgbClr val="FEFBBE"/>
          </a:solidFill>
          <a:ln>
            <a:noFill/>
          </a:ln>
        </p:spPr>
        <p:txBody>
          <a:bodyPr spcFirstLastPara="1" wrap="square" lIns="0" tIns="0" rIns="0" bIns="0" anchor="ctr" anchorCtr="0">
            <a:noAutofit/>
          </a:bodyPr>
          <a:lstStyle/>
          <a:p>
            <a:pPr algn="ctr">
              <a:buClr>
                <a:schemeClr val="dk1"/>
              </a:buClr>
              <a:buSzPts val="3200"/>
            </a:pPr>
            <a:r>
              <a:rPr lang="en-US" sz="3200" dirty="0">
                <a:solidFill>
                  <a:schemeClr val="dk1"/>
                </a:solidFill>
                <a:latin typeface=""/>
                <a:ea typeface="Helvetica Neue"/>
                <a:cs typeface="Helvetica Neue"/>
                <a:sym typeface="Helvetica Neue"/>
              </a:rPr>
              <a:t>Dev</a:t>
            </a:r>
            <a:endParaRPr sz="1400" dirty="0">
              <a:solidFill>
                <a:srgbClr val="000000"/>
              </a:solidFill>
              <a:latin typeface=""/>
              <a:ea typeface="Arial"/>
              <a:cs typeface="Arial"/>
              <a:sym typeface="Arial"/>
            </a:endParaRPr>
          </a:p>
        </p:txBody>
      </p:sp>
      <p:sp>
        <p:nvSpPr>
          <p:cNvPr id="11" name="Google Shape;169;p15">
            <a:extLst>
              <a:ext uri="{FF2B5EF4-FFF2-40B4-BE49-F238E27FC236}">
                <a16:creationId xmlns:a16="http://schemas.microsoft.com/office/drawing/2014/main" id="{D9C98D88-817E-61FB-25B5-D081B78BCE61}"/>
              </a:ext>
            </a:extLst>
          </p:cNvPr>
          <p:cNvSpPr>
            <a:spLocks noGrp="1"/>
          </p:cNvSpPr>
          <p:nvPr>
            <p:ph idx="1"/>
          </p:nvPr>
        </p:nvSpPr>
        <p:spPr>
          <a:xfrm>
            <a:off x="6223912" y="3859287"/>
            <a:ext cx="5148945" cy="2144376"/>
          </a:xfrm>
          <a:prstGeom prst="rect">
            <a:avLst/>
          </a:prstGeom>
          <a:solidFill>
            <a:srgbClr val="9E98CD"/>
          </a:solidFill>
          <a:ln>
            <a:noFill/>
          </a:ln>
        </p:spPr>
        <p:txBody>
          <a:bodyPr spcFirstLastPara="1" vert="horz" wrap="square" lIns="0" tIns="0" rIns="0" bIns="0" rtlCol="0" anchor="ctr" anchorCtr="0">
            <a:noAutofit/>
          </a:bodyPr>
          <a:lstStyle/>
          <a:p>
            <a:pPr marL="0" indent="0" algn="ctr">
              <a:spcBef>
                <a:spcPts val="0"/>
              </a:spcBef>
              <a:buClr>
                <a:srgbClr val="3F3F3F"/>
              </a:buClr>
              <a:buSzPts val="3200"/>
              <a:buNone/>
            </a:pPr>
            <a:r>
              <a:rPr lang="en-US" dirty="0">
                <a:solidFill>
                  <a:srgbClr val="3F3F3F"/>
                </a:solidFill>
                <a:latin typeface=""/>
                <a:ea typeface="Helvetica Neue"/>
                <a:cs typeface="Helvetica Neue"/>
                <a:sym typeface="Helvetica Neue"/>
              </a:rPr>
              <a:t>Production</a:t>
            </a:r>
            <a:endParaRPr sz="1400" dirty="0">
              <a:solidFill>
                <a:srgbClr val="000000"/>
              </a:solidFill>
              <a:latin typeface=""/>
              <a:ea typeface="Arial"/>
              <a:cs typeface="Arial"/>
              <a:sym typeface="Arial"/>
            </a:endParaRPr>
          </a:p>
        </p:txBody>
      </p:sp>
      <p:pic>
        <p:nvPicPr>
          <p:cNvPr id="3" name="Google Shape;181;g15b3886c6da_0_3">
            <a:extLst>
              <a:ext uri="{FF2B5EF4-FFF2-40B4-BE49-F238E27FC236}">
                <a16:creationId xmlns:a16="http://schemas.microsoft.com/office/drawing/2014/main" id="{0212E0E7-1995-8400-DD87-B0AFA4720CE9}"/>
              </a:ext>
            </a:extLst>
          </p:cNvPr>
          <p:cNvPicPr preferRelativeResize="0"/>
          <p:nvPr/>
        </p:nvPicPr>
        <p:blipFill rotWithShape="1">
          <a:blip r:embed="rId2">
            <a:alphaModFix/>
          </a:blip>
          <a:srcRect/>
          <a:stretch/>
        </p:blipFill>
        <p:spPr>
          <a:xfrm>
            <a:off x="990600" y="5105753"/>
            <a:ext cx="1466292" cy="817500"/>
          </a:xfrm>
          <a:prstGeom prst="rect">
            <a:avLst/>
          </a:prstGeom>
          <a:noFill/>
          <a:ln>
            <a:noFill/>
          </a:ln>
        </p:spPr>
      </p:pic>
      <p:sp>
        <p:nvSpPr>
          <p:cNvPr id="4" name="Google Shape;182;g15b3886c6da_0_3">
            <a:extLst>
              <a:ext uri="{FF2B5EF4-FFF2-40B4-BE49-F238E27FC236}">
                <a16:creationId xmlns:a16="http://schemas.microsoft.com/office/drawing/2014/main" id="{C0FAF2E7-3BC7-94D5-E774-377524FDEF5E}"/>
              </a:ext>
            </a:extLst>
          </p:cNvPr>
          <p:cNvSpPr txBox="1"/>
          <p:nvPr/>
        </p:nvSpPr>
        <p:spPr>
          <a:xfrm rot="-305020">
            <a:off x="8622853" y="5261766"/>
            <a:ext cx="2734017" cy="487313"/>
          </a:xfrm>
          <a:prstGeom prst="rect">
            <a:avLst/>
          </a:prstGeom>
          <a:solidFill>
            <a:srgbClr val="9E98CD"/>
          </a:solidFill>
          <a:ln>
            <a:noFill/>
          </a:ln>
        </p:spPr>
        <p:txBody>
          <a:bodyPr spcFirstLastPara="1" wrap="square" lIns="50800" tIns="50800" rIns="50800" bIns="50800" anchor="ctr" anchorCtr="0">
            <a:spAutoFit/>
          </a:bodyPr>
          <a:lstStyle/>
          <a:p>
            <a:pPr>
              <a:buClr>
                <a:srgbClr val="7F7F7F"/>
              </a:buClr>
              <a:buSzPts val="3600"/>
            </a:pPr>
            <a:r>
              <a:rPr lang="en-US" sz="2500" b="1" dirty="0">
                <a:solidFill>
                  <a:srgbClr val="7F7F7F"/>
                </a:solidFill>
                <a:latin typeface=""/>
                <a:ea typeface="Radley"/>
                <a:cs typeface="Radley"/>
                <a:sym typeface="Radley"/>
              </a:rPr>
              <a:t>Firehose of CVEs</a:t>
            </a:r>
            <a:endParaRPr sz="2500" b="1" dirty="0">
              <a:solidFill>
                <a:srgbClr val="7F7F7F"/>
              </a:solidFill>
              <a:latin typeface=""/>
              <a:ea typeface="Radley"/>
              <a:cs typeface="Radley"/>
              <a:sym typeface="Radley"/>
            </a:endParaRPr>
          </a:p>
        </p:txBody>
      </p:sp>
    </p:spTree>
    <p:extLst>
      <p:ext uri="{BB962C8B-B14F-4D97-AF65-F5344CB8AC3E}">
        <p14:creationId xmlns:p14="http://schemas.microsoft.com/office/powerpoint/2010/main" val="3361879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166;p15">
            <a:extLst>
              <a:ext uri="{FF2B5EF4-FFF2-40B4-BE49-F238E27FC236}">
                <a16:creationId xmlns:a16="http://schemas.microsoft.com/office/drawing/2014/main" id="{38FE8C43-84C9-2300-FD86-5887937D91EF}"/>
              </a:ext>
            </a:extLst>
          </p:cNvPr>
          <p:cNvSpPr/>
          <p:nvPr/>
        </p:nvSpPr>
        <p:spPr>
          <a:xfrm>
            <a:off x="838201" y="1560665"/>
            <a:ext cx="5148946" cy="2149987"/>
          </a:xfrm>
          <a:prstGeom prst="rect">
            <a:avLst/>
          </a:prstGeom>
          <a:solidFill>
            <a:schemeClr val="accent1"/>
          </a:solidFill>
          <a:ln>
            <a:noFill/>
          </a:ln>
        </p:spPr>
        <p:txBody>
          <a:bodyPr spcFirstLastPara="1" wrap="square" lIns="0" tIns="0" rIns="0" bIns="0" anchor="ctr" anchorCtr="0">
            <a:noAutofit/>
          </a:bodyPr>
          <a:lstStyle/>
          <a:p>
            <a:pPr algn="ctr">
              <a:buClr>
                <a:schemeClr val="dk1"/>
              </a:buClr>
              <a:buSzPts val="3200"/>
            </a:pPr>
            <a:r>
              <a:rPr lang="en-US" sz="3200" dirty="0">
                <a:solidFill>
                  <a:schemeClr val="lt1"/>
                </a:solidFill>
                <a:latin typeface=""/>
                <a:ea typeface="Helvetica Neue"/>
                <a:cs typeface="Helvetica Neue"/>
                <a:sym typeface="Helvetica Neue"/>
              </a:rPr>
              <a:t>Application security</a:t>
            </a:r>
            <a:endParaRPr sz="3200" dirty="0">
              <a:solidFill>
                <a:schemeClr val="lt1"/>
              </a:solidFill>
              <a:latin typeface=""/>
              <a:ea typeface="Helvetica Neue"/>
              <a:cs typeface="Helvetica Neue"/>
              <a:sym typeface="Helvetica Neue"/>
            </a:endParaRPr>
          </a:p>
        </p:txBody>
      </p:sp>
      <p:sp>
        <p:nvSpPr>
          <p:cNvPr id="2" name="Title 1">
            <a:extLst>
              <a:ext uri="{FF2B5EF4-FFF2-40B4-BE49-F238E27FC236}">
                <a16:creationId xmlns:a16="http://schemas.microsoft.com/office/drawing/2014/main" id="{24D16485-8FA6-E56B-CEDC-A0BD1983C863}"/>
              </a:ext>
            </a:extLst>
          </p:cNvPr>
          <p:cNvSpPr>
            <a:spLocks noGrp="1"/>
          </p:cNvSpPr>
          <p:nvPr>
            <p:ph type="title"/>
          </p:nvPr>
        </p:nvSpPr>
        <p:spPr/>
        <p:txBody>
          <a:bodyPr>
            <a:normAutofit/>
          </a:bodyPr>
          <a:lstStyle/>
          <a:p>
            <a:pPr algn="l"/>
            <a:r>
              <a:rPr lang="en-US" dirty="0"/>
              <a:t>Software</a:t>
            </a:r>
          </a:p>
        </p:txBody>
      </p:sp>
      <p:sp>
        <p:nvSpPr>
          <p:cNvPr id="9" name="Google Shape;167;p15">
            <a:extLst>
              <a:ext uri="{FF2B5EF4-FFF2-40B4-BE49-F238E27FC236}">
                <a16:creationId xmlns:a16="http://schemas.microsoft.com/office/drawing/2014/main" id="{71352C56-BBAB-EB54-8F36-F747F6CCFE34}"/>
              </a:ext>
            </a:extLst>
          </p:cNvPr>
          <p:cNvSpPr/>
          <p:nvPr/>
        </p:nvSpPr>
        <p:spPr>
          <a:xfrm>
            <a:off x="6223911" y="1560663"/>
            <a:ext cx="5148946" cy="2144376"/>
          </a:xfrm>
          <a:prstGeom prst="rect">
            <a:avLst/>
          </a:prstGeom>
          <a:solidFill>
            <a:srgbClr val="595959"/>
          </a:solidFill>
          <a:ln>
            <a:noFill/>
          </a:ln>
        </p:spPr>
        <p:txBody>
          <a:bodyPr spcFirstLastPara="1" wrap="square" lIns="0" tIns="0" rIns="0" bIns="0" anchor="ctr" anchorCtr="0">
            <a:noAutofit/>
          </a:bodyPr>
          <a:lstStyle/>
          <a:p>
            <a:pPr algn="ctr">
              <a:buClr>
                <a:srgbClr val="FFFFFF"/>
              </a:buClr>
              <a:buSzPts val="3200"/>
            </a:pPr>
            <a:r>
              <a:rPr lang="en-US" sz="3200" dirty="0">
                <a:solidFill>
                  <a:srgbClr val="FFFFFF"/>
                </a:solidFill>
                <a:latin typeface=""/>
                <a:ea typeface="Helvetica Neue"/>
                <a:cs typeface="Helvetica Neue"/>
                <a:sym typeface="Helvetica Neue"/>
              </a:rPr>
              <a:t>Operational security</a:t>
            </a:r>
            <a:endParaRPr sz="1400" dirty="0">
              <a:solidFill>
                <a:srgbClr val="000000"/>
              </a:solidFill>
              <a:latin typeface=""/>
              <a:ea typeface="Arial"/>
              <a:cs typeface="Arial"/>
              <a:sym typeface="Arial"/>
            </a:endParaRPr>
          </a:p>
        </p:txBody>
      </p:sp>
      <p:sp>
        <p:nvSpPr>
          <p:cNvPr id="10" name="Google Shape;168;p15">
            <a:extLst>
              <a:ext uri="{FF2B5EF4-FFF2-40B4-BE49-F238E27FC236}">
                <a16:creationId xmlns:a16="http://schemas.microsoft.com/office/drawing/2014/main" id="{33014E82-2583-342C-1681-FB20F0AB6484}"/>
              </a:ext>
            </a:extLst>
          </p:cNvPr>
          <p:cNvSpPr/>
          <p:nvPr/>
        </p:nvSpPr>
        <p:spPr>
          <a:xfrm>
            <a:off x="838201" y="3853677"/>
            <a:ext cx="5148945" cy="2149987"/>
          </a:xfrm>
          <a:prstGeom prst="rect">
            <a:avLst/>
          </a:prstGeom>
          <a:solidFill>
            <a:srgbClr val="FEFBBE"/>
          </a:solidFill>
          <a:ln>
            <a:noFill/>
          </a:ln>
        </p:spPr>
        <p:txBody>
          <a:bodyPr spcFirstLastPara="1" wrap="square" lIns="0" tIns="0" rIns="0" bIns="0" anchor="ctr" anchorCtr="0">
            <a:noAutofit/>
          </a:bodyPr>
          <a:lstStyle/>
          <a:p>
            <a:pPr algn="ctr">
              <a:buClr>
                <a:schemeClr val="dk1"/>
              </a:buClr>
              <a:buSzPts val="3200"/>
            </a:pPr>
            <a:r>
              <a:rPr lang="en-US" sz="3200" dirty="0">
                <a:solidFill>
                  <a:schemeClr val="dk1"/>
                </a:solidFill>
                <a:latin typeface=""/>
                <a:ea typeface="Helvetica Neue"/>
                <a:cs typeface="Helvetica Neue"/>
                <a:sym typeface="Helvetica Neue"/>
              </a:rPr>
              <a:t>Dev</a:t>
            </a:r>
            <a:endParaRPr sz="1400" dirty="0">
              <a:solidFill>
                <a:srgbClr val="000000"/>
              </a:solidFill>
              <a:latin typeface=""/>
              <a:ea typeface="Arial"/>
              <a:cs typeface="Arial"/>
              <a:sym typeface="Arial"/>
            </a:endParaRPr>
          </a:p>
        </p:txBody>
      </p:sp>
      <p:sp>
        <p:nvSpPr>
          <p:cNvPr id="11" name="Google Shape;169;p15">
            <a:extLst>
              <a:ext uri="{FF2B5EF4-FFF2-40B4-BE49-F238E27FC236}">
                <a16:creationId xmlns:a16="http://schemas.microsoft.com/office/drawing/2014/main" id="{D9C98D88-817E-61FB-25B5-D081B78BCE61}"/>
              </a:ext>
            </a:extLst>
          </p:cNvPr>
          <p:cNvSpPr>
            <a:spLocks noGrp="1"/>
          </p:cNvSpPr>
          <p:nvPr>
            <p:ph idx="1"/>
          </p:nvPr>
        </p:nvSpPr>
        <p:spPr>
          <a:xfrm>
            <a:off x="6223912" y="3859287"/>
            <a:ext cx="5148945" cy="2144376"/>
          </a:xfrm>
          <a:prstGeom prst="rect">
            <a:avLst/>
          </a:prstGeom>
          <a:solidFill>
            <a:srgbClr val="9E98CD"/>
          </a:solidFill>
          <a:ln>
            <a:noFill/>
          </a:ln>
        </p:spPr>
        <p:txBody>
          <a:bodyPr spcFirstLastPara="1" vert="horz" wrap="square" lIns="0" tIns="0" rIns="0" bIns="0" rtlCol="0" anchor="ctr" anchorCtr="0">
            <a:noAutofit/>
          </a:bodyPr>
          <a:lstStyle/>
          <a:p>
            <a:pPr marL="0" indent="0" algn="ctr">
              <a:spcBef>
                <a:spcPts val="0"/>
              </a:spcBef>
              <a:buClr>
                <a:srgbClr val="3F3F3F"/>
              </a:buClr>
              <a:buSzPts val="3200"/>
              <a:buNone/>
            </a:pPr>
            <a:r>
              <a:rPr lang="en-US" dirty="0">
                <a:solidFill>
                  <a:srgbClr val="3F3F3F"/>
                </a:solidFill>
                <a:latin typeface=""/>
                <a:ea typeface="Helvetica Neue"/>
                <a:cs typeface="Helvetica Neue"/>
                <a:sym typeface="Helvetica Neue"/>
              </a:rPr>
              <a:t>Production</a:t>
            </a:r>
            <a:endParaRPr sz="1400" dirty="0">
              <a:solidFill>
                <a:srgbClr val="000000"/>
              </a:solidFill>
              <a:latin typeface=""/>
              <a:ea typeface="Arial"/>
              <a:cs typeface="Arial"/>
              <a:sym typeface="Arial"/>
            </a:endParaRPr>
          </a:p>
        </p:txBody>
      </p:sp>
      <p:pic>
        <p:nvPicPr>
          <p:cNvPr id="3" name="Google Shape;181;g15b3886c6da_0_3">
            <a:extLst>
              <a:ext uri="{FF2B5EF4-FFF2-40B4-BE49-F238E27FC236}">
                <a16:creationId xmlns:a16="http://schemas.microsoft.com/office/drawing/2014/main" id="{0212E0E7-1995-8400-DD87-B0AFA4720CE9}"/>
              </a:ext>
            </a:extLst>
          </p:cNvPr>
          <p:cNvPicPr preferRelativeResize="0"/>
          <p:nvPr/>
        </p:nvPicPr>
        <p:blipFill rotWithShape="1">
          <a:blip r:embed="rId2">
            <a:alphaModFix/>
          </a:blip>
          <a:srcRect/>
          <a:stretch/>
        </p:blipFill>
        <p:spPr>
          <a:xfrm>
            <a:off x="990600" y="5093251"/>
            <a:ext cx="1466292" cy="817500"/>
          </a:xfrm>
          <a:prstGeom prst="rect">
            <a:avLst/>
          </a:prstGeom>
          <a:noFill/>
          <a:ln>
            <a:noFill/>
          </a:ln>
        </p:spPr>
      </p:pic>
      <p:sp>
        <p:nvSpPr>
          <p:cNvPr id="4" name="Google Shape;200;g15b3886c6da_0_97">
            <a:extLst>
              <a:ext uri="{FF2B5EF4-FFF2-40B4-BE49-F238E27FC236}">
                <a16:creationId xmlns:a16="http://schemas.microsoft.com/office/drawing/2014/main" id="{721360A8-42A3-71CB-9599-4554D9A41D5A}"/>
              </a:ext>
            </a:extLst>
          </p:cNvPr>
          <p:cNvSpPr txBox="1"/>
          <p:nvPr/>
        </p:nvSpPr>
        <p:spPr>
          <a:xfrm rot="766569">
            <a:off x="8487091" y="2985348"/>
            <a:ext cx="1138180" cy="595035"/>
          </a:xfrm>
          <a:prstGeom prst="rect">
            <a:avLst/>
          </a:prstGeom>
          <a:noFill/>
          <a:ln>
            <a:noFill/>
          </a:ln>
        </p:spPr>
        <p:txBody>
          <a:bodyPr spcFirstLastPara="1" wrap="square" lIns="50800" tIns="50800" rIns="50800" bIns="50800" anchor="ctr" anchorCtr="0">
            <a:spAutoFit/>
          </a:bodyPr>
          <a:lstStyle/>
          <a:p>
            <a:pPr>
              <a:buClr>
                <a:srgbClr val="D8D8D8"/>
              </a:buClr>
              <a:buSzPts val="3200"/>
            </a:pPr>
            <a:r>
              <a:rPr lang="en-US" sz="3200" dirty="0">
                <a:solidFill>
                  <a:srgbClr val="D8D8D8"/>
                </a:solidFill>
                <a:latin typeface=""/>
                <a:ea typeface="Asap SemiBold"/>
                <a:cs typeface="Asap SemiBold"/>
                <a:sym typeface="Asap SemiBold"/>
              </a:rPr>
              <a:t>SIEM</a:t>
            </a:r>
            <a:endParaRPr sz="1400" dirty="0">
              <a:solidFill>
                <a:srgbClr val="000000"/>
              </a:solidFill>
              <a:latin typeface=""/>
              <a:ea typeface="Arial"/>
              <a:cs typeface="Arial"/>
              <a:sym typeface="Arial"/>
            </a:endParaRPr>
          </a:p>
        </p:txBody>
      </p:sp>
      <p:sp>
        <p:nvSpPr>
          <p:cNvPr id="6" name="Google Shape;203;g15b3886c6da_0_97">
            <a:extLst>
              <a:ext uri="{FF2B5EF4-FFF2-40B4-BE49-F238E27FC236}">
                <a16:creationId xmlns:a16="http://schemas.microsoft.com/office/drawing/2014/main" id="{9BC5D8EA-489B-1F47-71FF-B7462CBC74F6}"/>
              </a:ext>
            </a:extLst>
          </p:cNvPr>
          <p:cNvSpPr txBox="1"/>
          <p:nvPr/>
        </p:nvSpPr>
        <p:spPr>
          <a:xfrm rot="-1021935">
            <a:off x="10171475" y="2859236"/>
            <a:ext cx="1344783" cy="595035"/>
          </a:xfrm>
          <a:prstGeom prst="rect">
            <a:avLst/>
          </a:prstGeom>
          <a:noFill/>
          <a:ln>
            <a:noFill/>
          </a:ln>
        </p:spPr>
        <p:txBody>
          <a:bodyPr spcFirstLastPara="1" wrap="square" lIns="50800" tIns="50800" rIns="50800" bIns="50800" anchor="ctr" anchorCtr="0">
            <a:spAutoFit/>
          </a:bodyPr>
          <a:lstStyle/>
          <a:p>
            <a:pPr>
              <a:buClr>
                <a:srgbClr val="D8D8D8"/>
              </a:buClr>
              <a:buSzPts val="3200"/>
            </a:pPr>
            <a:r>
              <a:rPr lang="en-US" sz="3200" dirty="0">
                <a:solidFill>
                  <a:srgbClr val="D8D8D8"/>
                </a:solidFill>
                <a:latin typeface=""/>
                <a:ea typeface="Asap SemiBold"/>
                <a:cs typeface="Asap SemiBold"/>
                <a:sym typeface="Asap SemiBold"/>
              </a:rPr>
              <a:t>XDR</a:t>
            </a:r>
            <a:endParaRPr sz="1400" dirty="0">
              <a:solidFill>
                <a:srgbClr val="000000"/>
              </a:solidFill>
              <a:latin typeface=""/>
              <a:ea typeface="Arial"/>
              <a:cs typeface="Arial"/>
              <a:sym typeface="Arial"/>
            </a:endParaRPr>
          </a:p>
        </p:txBody>
      </p:sp>
      <p:sp>
        <p:nvSpPr>
          <p:cNvPr id="7" name="Google Shape;201;g15b3886c6da_0_97">
            <a:extLst>
              <a:ext uri="{FF2B5EF4-FFF2-40B4-BE49-F238E27FC236}">
                <a16:creationId xmlns:a16="http://schemas.microsoft.com/office/drawing/2014/main" id="{05E02BC7-4884-7FD7-C12A-BB81FEF41CCE}"/>
              </a:ext>
            </a:extLst>
          </p:cNvPr>
          <p:cNvSpPr txBox="1"/>
          <p:nvPr/>
        </p:nvSpPr>
        <p:spPr>
          <a:xfrm rot="-571893">
            <a:off x="6229805" y="2890015"/>
            <a:ext cx="1731420" cy="533479"/>
          </a:xfrm>
          <a:prstGeom prst="rect">
            <a:avLst/>
          </a:prstGeom>
          <a:noFill/>
          <a:ln>
            <a:noFill/>
          </a:ln>
        </p:spPr>
        <p:txBody>
          <a:bodyPr spcFirstLastPara="1" wrap="square" lIns="50800" tIns="50800" rIns="50800" bIns="50800" anchor="ctr" anchorCtr="0">
            <a:spAutoFit/>
          </a:bodyPr>
          <a:lstStyle/>
          <a:p>
            <a:pPr>
              <a:buClr>
                <a:srgbClr val="D8D8D8"/>
              </a:buClr>
              <a:buSzPts val="3200"/>
            </a:pPr>
            <a:r>
              <a:rPr lang="en-US" sz="2800" dirty="0">
                <a:solidFill>
                  <a:srgbClr val="D8D8D8"/>
                </a:solidFill>
                <a:latin typeface=""/>
                <a:ea typeface="Asap SemiBold"/>
                <a:cs typeface="Asap SemiBold"/>
                <a:sym typeface="Asap SemiBold"/>
              </a:rPr>
              <a:t>Vuln Scan</a:t>
            </a:r>
            <a:endParaRPr sz="2800" dirty="0">
              <a:solidFill>
                <a:srgbClr val="000000"/>
              </a:solidFill>
              <a:latin typeface=""/>
              <a:ea typeface="Arial"/>
              <a:cs typeface="Arial"/>
              <a:sym typeface="Arial"/>
            </a:endParaRPr>
          </a:p>
        </p:txBody>
      </p:sp>
      <p:sp>
        <p:nvSpPr>
          <p:cNvPr id="12" name="Google Shape;199;g15b3886c6da_0_97">
            <a:extLst>
              <a:ext uri="{FF2B5EF4-FFF2-40B4-BE49-F238E27FC236}">
                <a16:creationId xmlns:a16="http://schemas.microsoft.com/office/drawing/2014/main" id="{A10B118E-AE15-261C-0B0D-054BA4C30360}"/>
              </a:ext>
            </a:extLst>
          </p:cNvPr>
          <p:cNvSpPr txBox="1"/>
          <p:nvPr/>
        </p:nvSpPr>
        <p:spPr>
          <a:xfrm rot="-236486">
            <a:off x="6487568" y="1825974"/>
            <a:ext cx="2998392" cy="410369"/>
          </a:xfrm>
          <a:prstGeom prst="rect">
            <a:avLst/>
          </a:prstGeom>
          <a:noFill/>
          <a:ln>
            <a:noFill/>
          </a:ln>
        </p:spPr>
        <p:txBody>
          <a:bodyPr spcFirstLastPara="1" wrap="square" lIns="50800" tIns="50800" rIns="50800" bIns="50800" anchor="ctr" anchorCtr="0">
            <a:spAutoFit/>
          </a:bodyPr>
          <a:lstStyle/>
          <a:p>
            <a:pPr>
              <a:buClr>
                <a:srgbClr val="D8D8D8"/>
              </a:buClr>
              <a:buSzPts val="3200"/>
            </a:pPr>
            <a:r>
              <a:rPr lang="en-US" sz="2000" dirty="0">
                <a:solidFill>
                  <a:srgbClr val="D8D8D8"/>
                </a:solidFill>
                <a:latin typeface=""/>
                <a:ea typeface="Asap SemiBold"/>
                <a:cs typeface="Asap SemiBold"/>
                <a:sym typeface="Asap SemiBold"/>
              </a:rPr>
              <a:t>Reverse engineering</a:t>
            </a:r>
            <a:endParaRPr sz="2000" dirty="0">
              <a:solidFill>
                <a:srgbClr val="000000"/>
              </a:solidFill>
              <a:latin typeface=""/>
              <a:ea typeface="Arial"/>
              <a:cs typeface="Arial"/>
              <a:sym typeface="Arial"/>
            </a:endParaRPr>
          </a:p>
        </p:txBody>
      </p:sp>
      <p:sp>
        <p:nvSpPr>
          <p:cNvPr id="13" name="Google Shape;204;g15b3886c6da_0_97">
            <a:extLst>
              <a:ext uri="{FF2B5EF4-FFF2-40B4-BE49-F238E27FC236}">
                <a16:creationId xmlns:a16="http://schemas.microsoft.com/office/drawing/2014/main" id="{97F8E918-3BA9-DE02-50F8-81545B6B0875}"/>
              </a:ext>
            </a:extLst>
          </p:cNvPr>
          <p:cNvSpPr/>
          <p:nvPr/>
        </p:nvSpPr>
        <p:spPr>
          <a:xfrm>
            <a:off x="4789167" y="1027881"/>
            <a:ext cx="2601300" cy="972900"/>
          </a:xfrm>
          <a:prstGeom prst="leftRightArrow">
            <a:avLst>
              <a:gd name="adj1" fmla="val 44571"/>
              <a:gd name="adj2" fmla="val 54072"/>
            </a:avLst>
          </a:prstGeom>
          <a:solidFill>
            <a:srgbClr val="D8D8D8"/>
          </a:solidFill>
          <a:ln>
            <a:noFill/>
          </a:ln>
        </p:spPr>
        <p:txBody>
          <a:bodyPr spcFirstLastPara="1" wrap="square" lIns="50800" tIns="50800" rIns="50800" bIns="50800" anchor="ctr" anchorCtr="0">
            <a:noAutofit/>
          </a:bodyPr>
          <a:lstStyle/>
          <a:p>
            <a:pPr algn="ctr">
              <a:buClr>
                <a:srgbClr val="000000"/>
              </a:buClr>
              <a:buSzPts val="3200"/>
            </a:pPr>
            <a:r>
              <a:rPr lang="en-US" sz="3200" dirty="0">
                <a:solidFill>
                  <a:srgbClr val="000000"/>
                </a:solidFill>
                <a:latin typeface=""/>
                <a:ea typeface="Asap SemiBold"/>
                <a:cs typeface="Asap SemiBold"/>
                <a:sym typeface="Asap SemiBold"/>
              </a:rPr>
              <a:t>Pen  Test</a:t>
            </a:r>
            <a:endParaRPr sz="1400" dirty="0">
              <a:solidFill>
                <a:srgbClr val="000000"/>
              </a:solidFill>
              <a:latin typeface=""/>
              <a:ea typeface="Arial"/>
              <a:cs typeface="Arial"/>
              <a:sym typeface="Arial"/>
            </a:endParaRPr>
          </a:p>
        </p:txBody>
      </p:sp>
      <p:sp>
        <p:nvSpPr>
          <p:cNvPr id="14" name="Google Shape;197;g15b3886c6da_0_97">
            <a:extLst>
              <a:ext uri="{FF2B5EF4-FFF2-40B4-BE49-F238E27FC236}">
                <a16:creationId xmlns:a16="http://schemas.microsoft.com/office/drawing/2014/main" id="{DC05D9A5-236D-5BFA-7F52-F27A3F48033C}"/>
              </a:ext>
            </a:extLst>
          </p:cNvPr>
          <p:cNvSpPr txBox="1"/>
          <p:nvPr/>
        </p:nvSpPr>
        <p:spPr>
          <a:xfrm rot="661200">
            <a:off x="4817978" y="2071710"/>
            <a:ext cx="1139411" cy="410369"/>
          </a:xfrm>
          <a:prstGeom prst="rect">
            <a:avLst/>
          </a:prstGeom>
          <a:noFill/>
          <a:ln>
            <a:noFill/>
          </a:ln>
        </p:spPr>
        <p:txBody>
          <a:bodyPr spcFirstLastPara="1" wrap="square" lIns="50800" tIns="50800" rIns="50800" bIns="50800" anchor="ctr" anchorCtr="0">
            <a:spAutoFit/>
          </a:bodyPr>
          <a:lstStyle/>
          <a:p>
            <a:pPr>
              <a:buClr>
                <a:srgbClr val="3F3F3F"/>
              </a:buClr>
              <a:buSzPts val="3200"/>
            </a:pPr>
            <a:r>
              <a:rPr lang="en-US" sz="2000" dirty="0">
                <a:solidFill>
                  <a:schemeClr val="lt1"/>
                </a:solidFill>
                <a:latin typeface=""/>
                <a:ea typeface="Asap SemiBold"/>
                <a:cs typeface="Asap SemiBold"/>
                <a:sym typeface="Asap SemiBold"/>
              </a:rPr>
              <a:t>Fuzzing</a:t>
            </a:r>
            <a:endParaRPr sz="2000" dirty="0">
              <a:solidFill>
                <a:schemeClr val="lt1"/>
              </a:solidFill>
              <a:latin typeface=""/>
              <a:ea typeface="Arial"/>
              <a:cs typeface="Arial"/>
              <a:sym typeface="Arial"/>
            </a:endParaRPr>
          </a:p>
        </p:txBody>
      </p:sp>
      <p:sp>
        <p:nvSpPr>
          <p:cNvPr id="15" name="Google Shape;202;g15b3886c6da_0_97">
            <a:extLst>
              <a:ext uri="{FF2B5EF4-FFF2-40B4-BE49-F238E27FC236}">
                <a16:creationId xmlns:a16="http://schemas.microsoft.com/office/drawing/2014/main" id="{F5BC577F-95B6-28CF-C364-5065512FFA6E}"/>
              </a:ext>
            </a:extLst>
          </p:cNvPr>
          <p:cNvSpPr txBox="1"/>
          <p:nvPr/>
        </p:nvSpPr>
        <p:spPr>
          <a:xfrm rot="-448996">
            <a:off x="2752397" y="2919099"/>
            <a:ext cx="3171915" cy="595035"/>
          </a:xfrm>
          <a:prstGeom prst="rect">
            <a:avLst/>
          </a:prstGeom>
          <a:noFill/>
          <a:ln>
            <a:noFill/>
          </a:ln>
        </p:spPr>
        <p:txBody>
          <a:bodyPr spcFirstLastPara="1" wrap="square" lIns="50800" tIns="50800" rIns="50800" bIns="50800" anchor="ctr" anchorCtr="0">
            <a:spAutoFit/>
          </a:bodyPr>
          <a:lstStyle/>
          <a:p>
            <a:pPr>
              <a:buClr>
                <a:srgbClr val="3F3F3F"/>
              </a:buClr>
              <a:buSzPts val="3200"/>
            </a:pPr>
            <a:r>
              <a:rPr lang="en-US" sz="3200" dirty="0">
                <a:solidFill>
                  <a:schemeClr val="lt1"/>
                </a:solidFill>
                <a:latin typeface=""/>
                <a:ea typeface="Asap SemiBold"/>
                <a:cs typeface="Asap SemiBold"/>
                <a:sym typeface="Asap SemiBold"/>
              </a:rPr>
              <a:t>Static analysis</a:t>
            </a:r>
            <a:endParaRPr sz="1400" dirty="0">
              <a:solidFill>
                <a:schemeClr val="lt1"/>
              </a:solidFill>
              <a:latin typeface=""/>
              <a:ea typeface="Arial"/>
              <a:cs typeface="Arial"/>
              <a:sym typeface="Arial"/>
            </a:endParaRPr>
          </a:p>
        </p:txBody>
      </p:sp>
      <p:sp>
        <p:nvSpPr>
          <p:cNvPr id="16" name="Google Shape;196;g15b3886c6da_0_97">
            <a:extLst>
              <a:ext uri="{FF2B5EF4-FFF2-40B4-BE49-F238E27FC236}">
                <a16:creationId xmlns:a16="http://schemas.microsoft.com/office/drawing/2014/main" id="{5D24F643-C897-CE71-D6EE-900E579C61BA}"/>
              </a:ext>
            </a:extLst>
          </p:cNvPr>
          <p:cNvSpPr txBox="1"/>
          <p:nvPr/>
        </p:nvSpPr>
        <p:spPr>
          <a:xfrm rot="-449357">
            <a:off x="1045129" y="1772512"/>
            <a:ext cx="3611307" cy="456535"/>
          </a:xfrm>
          <a:prstGeom prst="rect">
            <a:avLst/>
          </a:prstGeom>
          <a:noFill/>
          <a:ln>
            <a:noFill/>
          </a:ln>
        </p:spPr>
        <p:txBody>
          <a:bodyPr spcFirstLastPara="1" wrap="square" lIns="50800" tIns="50800" rIns="50800" bIns="50800" anchor="ctr" anchorCtr="0">
            <a:spAutoFit/>
          </a:bodyPr>
          <a:lstStyle/>
          <a:p>
            <a:pPr>
              <a:buClr>
                <a:srgbClr val="3F3F3F"/>
              </a:buClr>
              <a:buSzPts val="3200"/>
            </a:pPr>
            <a:r>
              <a:rPr lang="en-US" sz="2300" dirty="0">
                <a:solidFill>
                  <a:schemeClr val="lt1"/>
                </a:solidFill>
                <a:latin typeface=""/>
                <a:ea typeface="Asap SemiBold"/>
                <a:cs typeface="Asap SemiBold"/>
                <a:sym typeface="Asap SemiBold"/>
              </a:rPr>
              <a:t>Language improvements</a:t>
            </a:r>
            <a:endParaRPr sz="500" dirty="0">
              <a:solidFill>
                <a:schemeClr val="lt1"/>
              </a:solidFill>
              <a:latin typeface=""/>
              <a:ea typeface="Arial"/>
              <a:cs typeface="Arial"/>
              <a:sym typeface="Arial"/>
            </a:endParaRPr>
          </a:p>
        </p:txBody>
      </p:sp>
      <p:sp>
        <p:nvSpPr>
          <p:cNvPr id="17" name="Google Shape;198;g15b3886c6da_0_97">
            <a:extLst>
              <a:ext uri="{FF2B5EF4-FFF2-40B4-BE49-F238E27FC236}">
                <a16:creationId xmlns:a16="http://schemas.microsoft.com/office/drawing/2014/main" id="{A613A438-F11A-D57A-5609-EC5D03ABEBD1}"/>
              </a:ext>
            </a:extLst>
          </p:cNvPr>
          <p:cNvSpPr txBox="1"/>
          <p:nvPr/>
        </p:nvSpPr>
        <p:spPr>
          <a:xfrm>
            <a:off x="9374673" y="1771261"/>
            <a:ext cx="1875600" cy="595035"/>
          </a:xfrm>
          <a:prstGeom prst="rect">
            <a:avLst/>
          </a:prstGeom>
          <a:noFill/>
          <a:ln>
            <a:noFill/>
          </a:ln>
        </p:spPr>
        <p:txBody>
          <a:bodyPr spcFirstLastPara="1" wrap="square" lIns="50800" tIns="50800" rIns="50800" bIns="50800" anchor="ctr" anchorCtr="0">
            <a:spAutoFit/>
          </a:bodyPr>
          <a:lstStyle/>
          <a:p>
            <a:pPr>
              <a:buClr>
                <a:srgbClr val="D8D8D8"/>
              </a:buClr>
              <a:buSzPts val="3200"/>
            </a:pPr>
            <a:r>
              <a:rPr lang="en-US" sz="3200" dirty="0">
                <a:solidFill>
                  <a:srgbClr val="D8D8D8"/>
                </a:solidFill>
                <a:latin typeface=""/>
                <a:ea typeface="Asap SemiBold"/>
                <a:cs typeface="Asap SemiBold"/>
                <a:sym typeface="Asap SemiBold"/>
              </a:rPr>
              <a:t>Firewalls!</a:t>
            </a:r>
            <a:endParaRPr sz="1400" dirty="0">
              <a:solidFill>
                <a:srgbClr val="000000"/>
              </a:solidFill>
              <a:latin typeface=""/>
              <a:ea typeface="Arial"/>
              <a:cs typeface="Arial"/>
              <a:sym typeface="Arial"/>
            </a:endParaRPr>
          </a:p>
        </p:txBody>
      </p:sp>
      <p:sp>
        <p:nvSpPr>
          <p:cNvPr id="19" name="Google Shape;182;g15b3886c6da_0_3">
            <a:extLst>
              <a:ext uri="{FF2B5EF4-FFF2-40B4-BE49-F238E27FC236}">
                <a16:creationId xmlns:a16="http://schemas.microsoft.com/office/drawing/2014/main" id="{1110FD25-D0F5-944D-1FF0-8009DDC88261}"/>
              </a:ext>
            </a:extLst>
          </p:cNvPr>
          <p:cNvSpPr txBox="1"/>
          <p:nvPr/>
        </p:nvSpPr>
        <p:spPr>
          <a:xfrm rot="-305020">
            <a:off x="8622853" y="5261766"/>
            <a:ext cx="2734017" cy="487313"/>
          </a:xfrm>
          <a:prstGeom prst="rect">
            <a:avLst/>
          </a:prstGeom>
          <a:solidFill>
            <a:srgbClr val="9E98CD"/>
          </a:solidFill>
          <a:ln>
            <a:noFill/>
          </a:ln>
        </p:spPr>
        <p:txBody>
          <a:bodyPr spcFirstLastPara="1" wrap="square" lIns="50800" tIns="50800" rIns="50800" bIns="50800" anchor="ctr" anchorCtr="0">
            <a:spAutoFit/>
          </a:bodyPr>
          <a:lstStyle/>
          <a:p>
            <a:pPr>
              <a:buClr>
                <a:srgbClr val="7F7F7F"/>
              </a:buClr>
              <a:buSzPts val="3600"/>
            </a:pPr>
            <a:r>
              <a:rPr lang="en-US" sz="2500" b="1" dirty="0">
                <a:solidFill>
                  <a:srgbClr val="7F7F7F"/>
                </a:solidFill>
                <a:latin typeface=""/>
                <a:ea typeface="Radley"/>
                <a:cs typeface="Radley"/>
                <a:sym typeface="Radley"/>
              </a:rPr>
              <a:t>Firehose of CVEs</a:t>
            </a:r>
            <a:endParaRPr sz="2500" b="1" dirty="0">
              <a:solidFill>
                <a:srgbClr val="7F7F7F"/>
              </a:solidFill>
              <a:latin typeface=""/>
              <a:ea typeface="Radley"/>
              <a:cs typeface="Radley"/>
              <a:sym typeface="Radley"/>
            </a:endParaRPr>
          </a:p>
        </p:txBody>
      </p:sp>
    </p:spTree>
    <p:extLst>
      <p:ext uri="{BB962C8B-B14F-4D97-AF65-F5344CB8AC3E}">
        <p14:creationId xmlns:p14="http://schemas.microsoft.com/office/powerpoint/2010/main" val="42628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10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Google Shape;166;p15">
            <a:extLst>
              <a:ext uri="{FF2B5EF4-FFF2-40B4-BE49-F238E27FC236}">
                <a16:creationId xmlns:a16="http://schemas.microsoft.com/office/drawing/2014/main" id="{38FE8C43-84C9-2300-FD86-5887937D91EF}"/>
              </a:ext>
            </a:extLst>
          </p:cNvPr>
          <p:cNvSpPr/>
          <p:nvPr/>
        </p:nvSpPr>
        <p:spPr>
          <a:xfrm>
            <a:off x="838201" y="1560665"/>
            <a:ext cx="5148946" cy="2149987"/>
          </a:xfrm>
          <a:prstGeom prst="rect">
            <a:avLst/>
          </a:prstGeom>
          <a:solidFill>
            <a:schemeClr val="accent1"/>
          </a:solidFill>
          <a:ln>
            <a:noFill/>
          </a:ln>
        </p:spPr>
        <p:txBody>
          <a:bodyPr spcFirstLastPara="1" wrap="square" lIns="0" tIns="0" rIns="0" bIns="0" anchor="ctr" anchorCtr="0">
            <a:noAutofit/>
          </a:bodyPr>
          <a:lstStyle/>
          <a:p>
            <a:pPr algn="ctr">
              <a:buClr>
                <a:schemeClr val="dk1"/>
              </a:buClr>
              <a:buSzPts val="3200"/>
            </a:pPr>
            <a:r>
              <a:rPr lang="en-US" sz="3200" dirty="0">
                <a:solidFill>
                  <a:schemeClr val="lt1"/>
                </a:solidFill>
                <a:latin typeface=""/>
                <a:ea typeface="Helvetica Neue"/>
                <a:cs typeface="Helvetica Neue"/>
                <a:sym typeface="Helvetica Neue"/>
              </a:rPr>
              <a:t>Application security</a:t>
            </a:r>
            <a:endParaRPr sz="3200" dirty="0">
              <a:solidFill>
                <a:schemeClr val="lt1"/>
              </a:solidFill>
              <a:latin typeface=""/>
              <a:ea typeface="Helvetica Neue"/>
              <a:cs typeface="Helvetica Neue"/>
              <a:sym typeface="Helvetica Neue"/>
            </a:endParaRPr>
          </a:p>
        </p:txBody>
      </p:sp>
      <p:sp>
        <p:nvSpPr>
          <p:cNvPr id="2" name="Title 1">
            <a:extLst>
              <a:ext uri="{FF2B5EF4-FFF2-40B4-BE49-F238E27FC236}">
                <a16:creationId xmlns:a16="http://schemas.microsoft.com/office/drawing/2014/main" id="{24D16485-8FA6-E56B-CEDC-A0BD1983C863}"/>
              </a:ext>
            </a:extLst>
          </p:cNvPr>
          <p:cNvSpPr>
            <a:spLocks noGrp="1"/>
          </p:cNvSpPr>
          <p:nvPr>
            <p:ph type="title"/>
          </p:nvPr>
        </p:nvSpPr>
        <p:spPr/>
        <p:txBody>
          <a:bodyPr>
            <a:normAutofit/>
          </a:bodyPr>
          <a:lstStyle/>
          <a:p>
            <a:pPr algn="l"/>
            <a:r>
              <a:rPr lang="en-US" dirty="0"/>
              <a:t>Software</a:t>
            </a:r>
          </a:p>
        </p:txBody>
      </p:sp>
      <p:sp>
        <p:nvSpPr>
          <p:cNvPr id="9" name="Google Shape;167;p15">
            <a:extLst>
              <a:ext uri="{FF2B5EF4-FFF2-40B4-BE49-F238E27FC236}">
                <a16:creationId xmlns:a16="http://schemas.microsoft.com/office/drawing/2014/main" id="{71352C56-BBAB-EB54-8F36-F747F6CCFE34}"/>
              </a:ext>
            </a:extLst>
          </p:cNvPr>
          <p:cNvSpPr/>
          <p:nvPr/>
        </p:nvSpPr>
        <p:spPr>
          <a:xfrm>
            <a:off x="6223911" y="1560663"/>
            <a:ext cx="5148946" cy="2144376"/>
          </a:xfrm>
          <a:prstGeom prst="rect">
            <a:avLst/>
          </a:prstGeom>
          <a:solidFill>
            <a:srgbClr val="595959"/>
          </a:solidFill>
          <a:ln>
            <a:noFill/>
          </a:ln>
        </p:spPr>
        <p:txBody>
          <a:bodyPr spcFirstLastPara="1" wrap="square" lIns="0" tIns="0" rIns="0" bIns="0" anchor="ctr" anchorCtr="0">
            <a:noAutofit/>
          </a:bodyPr>
          <a:lstStyle/>
          <a:p>
            <a:pPr algn="ctr">
              <a:buClr>
                <a:srgbClr val="FFFFFF"/>
              </a:buClr>
              <a:buSzPts val="3200"/>
            </a:pPr>
            <a:r>
              <a:rPr lang="en-US" sz="3200" dirty="0">
                <a:solidFill>
                  <a:srgbClr val="FFFFFF"/>
                </a:solidFill>
                <a:latin typeface=""/>
                <a:ea typeface="Helvetica Neue"/>
                <a:cs typeface="Helvetica Neue"/>
                <a:sym typeface="Helvetica Neue"/>
              </a:rPr>
              <a:t>Operational security</a:t>
            </a:r>
            <a:endParaRPr sz="1400" dirty="0">
              <a:solidFill>
                <a:srgbClr val="000000"/>
              </a:solidFill>
              <a:latin typeface=""/>
              <a:ea typeface="Arial"/>
              <a:cs typeface="Arial"/>
              <a:sym typeface="Arial"/>
            </a:endParaRPr>
          </a:p>
        </p:txBody>
      </p:sp>
      <p:sp>
        <p:nvSpPr>
          <p:cNvPr id="10" name="Google Shape;168;p15">
            <a:extLst>
              <a:ext uri="{FF2B5EF4-FFF2-40B4-BE49-F238E27FC236}">
                <a16:creationId xmlns:a16="http://schemas.microsoft.com/office/drawing/2014/main" id="{33014E82-2583-342C-1681-FB20F0AB6484}"/>
              </a:ext>
            </a:extLst>
          </p:cNvPr>
          <p:cNvSpPr/>
          <p:nvPr/>
        </p:nvSpPr>
        <p:spPr>
          <a:xfrm>
            <a:off x="838201" y="3853677"/>
            <a:ext cx="5148945" cy="2149987"/>
          </a:xfrm>
          <a:prstGeom prst="rect">
            <a:avLst/>
          </a:prstGeom>
          <a:solidFill>
            <a:srgbClr val="FEFBBE"/>
          </a:solidFill>
          <a:ln>
            <a:noFill/>
          </a:ln>
        </p:spPr>
        <p:txBody>
          <a:bodyPr spcFirstLastPara="1" wrap="square" lIns="0" tIns="0" rIns="0" bIns="0" anchor="ctr" anchorCtr="0">
            <a:noAutofit/>
          </a:bodyPr>
          <a:lstStyle/>
          <a:p>
            <a:pPr algn="ctr">
              <a:buClr>
                <a:schemeClr val="dk1"/>
              </a:buClr>
              <a:buSzPts val="3200"/>
            </a:pPr>
            <a:r>
              <a:rPr lang="en-US" sz="3200" dirty="0">
                <a:solidFill>
                  <a:schemeClr val="dk1"/>
                </a:solidFill>
                <a:latin typeface=""/>
                <a:ea typeface="Helvetica Neue"/>
                <a:cs typeface="Helvetica Neue"/>
                <a:sym typeface="Helvetica Neue"/>
              </a:rPr>
              <a:t>Dev</a:t>
            </a:r>
            <a:endParaRPr sz="1400" dirty="0">
              <a:solidFill>
                <a:srgbClr val="000000"/>
              </a:solidFill>
              <a:latin typeface=""/>
              <a:ea typeface="Arial"/>
              <a:cs typeface="Arial"/>
              <a:sym typeface="Arial"/>
            </a:endParaRPr>
          </a:p>
        </p:txBody>
      </p:sp>
      <p:sp>
        <p:nvSpPr>
          <p:cNvPr id="11" name="Google Shape;169;p15">
            <a:extLst>
              <a:ext uri="{FF2B5EF4-FFF2-40B4-BE49-F238E27FC236}">
                <a16:creationId xmlns:a16="http://schemas.microsoft.com/office/drawing/2014/main" id="{D9C98D88-817E-61FB-25B5-D081B78BCE61}"/>
              </a:ext>
            </a:extLst>
          </p:cNvPr>
          <p:cNvSpPr>
            <a:spLocks noGrp="1"/>
          </p:cNvSpPr>
          <p:nvPr>
            <p:ph idx="1"/>
          </p:nvPr>
        </p:nvSpPr>
        <p:spPr>
          <a:xfrm>
            <a:off x="6223912" y="3859287"/>
            <a:ext cx="5148945" cy="2144376"/>
          </a:xfrm>
          <a:prstGeom prst="rect">
            <a:avLst/>
          </a:prstGeom>
          <a:solidFill>
            <a:srgbClr val="9E98CD"/>
          </a:solidFill>
          <a:ln>
            <a:noFill/>
          </a:ln>
        </p:spPr>
        <p:txBody>
          <a:bodyPr spcFirstLastPara="1" vert="horz" wrap="square" lIns="0" tIns="0" rIns="0" bIns="0" rtlCol="0" anchor="ctr" anchorCtr="0">
            <a:noAutofit/>
          </a:bodyPr>
          <a:lstStyle/>
          <a:p>
            <a:pPr marL="0" indent="0" algn="ctr">
              <a:spcBef>
                <a:spcPts val="0"/>
              </a:spcBef>
              <a:buClr>
                <a:srgbClr val="3F3F3F"/>
              </a:buClr>
              <a:buSzPts val="3200"/>
              <a:buNone/>
            </a:pPr>
            <a:r>
              <a:rPr lang="en-US" dirty="0">
                <a:solidFill>
                  <a:srgbClr val="3F3F3F"/>
                </a:solidFill>
                <a:latin typeface=""/>
                <a:ea typeface="Helvetica Neue"/>
                <a:cs typeface="Helvetica Neue"/>
                <a:sym typeface="Helvetica Neue"/>
              </a:rPr>
              <a:t>Production</a:t>
            </a:r>
            <a:endParaRPr sz="1400" dirty="0">
              <a:solidFill>
                <a:srgbClr val="000000"/>
              </a:solidFill>
              <a:latin typeface=""/>
              <a:ea typeface="Arial"/>
              <a:cs typeface="Arial"/>
              <a:sym typeface="Arial"/>
            </a:endParaRPr>
          </a:p>
        </p:txBody>
      </p:sp>
      <p:pic>
        <p:nvPicPr>
          <p:cNvPr id="3" name="Google Shape;181;g15b3886c6da_0_3">
            <a:extLst>
              <a:ext uri="{FF2B5EF4-FFF2-40B4-BE49-F238E27FC236}">
                <a16:creationId xmlns:a16="http://schemas.microsoft.com/office/drawing/2014/main" id="{0212E0E7-1995-8400-DD87-B0AFA4720CE9}"/>
              </a:ext>
            </a:extLst>
          </p:cNvPr>
          <p:cNvPicPr preferRelativeResize="0"/>
          <p:nvPr/>
        </p:nvPicPr>
        <p:blipFill rotWithShape="1">
          <a:blip r:embed="rId2">
            <a:alphaModFix/>
          </a:blip>
          <a:srcRect/>
          <a:stretch/>
        </p:blipFill>
        <p:spPr>
          <a:xfrm>
            <a:off x="990600" y="5093251"/>
            <a:ext cx="1466292" cy="817500"/>
          </a:xfrm>
          <a:prstGeom prst="rect">
            <a:avLst/>
          </a:prstGeom>
          <a:noFill/>
          <a:ln>
            <a:noFill/>
          </a:ln>
        </p:spPr>
      </p:pic>
      <p:sp>
        <p:nvSpPr>
          <p:cNvPr id="4" name="Google Shape;200;g15b3886c6da_0_97">
            <a:extLst>
              <a:ext uri="{FF2B5EF4-FFF2-40B4-BE49-F238E27FC236}">
                <a16:creationId xmlns:a16="http://schemas.microsoft.com/office/drawing/2014/main" id="{721360A8-42A3-71CB-9599-4554D9A41D5A}"/>
              </a:ext>
            </a:extLst>
          </p:cNvPr>
          <p:cNvSpPr txBox="1"/>
          <p:nvPr/>
        </p:nvSpPr>
        <p:spPr>
          <a:xfrm rot="766569">
            <a:off x="8487091" y="2985348"/>
            <a:ext cx="1138180" cy="595035"/>
          </a:xfrm>
          <a:prstGeom prst="rect">
            <a:avLst/>
          </a:prstGeom>
          <a:noFill/>
          <a:ln>
            <a:noFill/>
          </a:ln>
        </p:spPr>
        <p:txBody>
          <a:bodyPr spcFirstLastPara="1" wrap="square" lIns="50800" tIns="50800" rIns="50800" bIns="50800" anchor="ctr" anchorCtr="0">
            <a:spAutoFit/>
          </a:bodyPr>
          <a:lstStyle/>
          <a:p>
            <a:pPr>
              <a:buClr>
                <a:srgbClr val="D8D8D8"/>
              </a:buClr>
              <a:buSzPts val="3200"/>
            </a:pPr>
            <a:r>
              <a:rPr lang="en-US" sz="3200" dirty="0">
                <a:solidFill>
                  <a:srgbClr val="D8D8D8"/>
                </a:solidFill>
                <a:latin typeface=""/>
                <a:ea typeface="Asap SemiBold"/>
                <a:cs typeface="Asap SemiBold"/>
                <a:sym typeface="Asap SemiBold"/>
              </a:rPr>
              <a:t>SIEM</a:t>
            </a:r>
            <a:endParaRPr sz="1400" dirty="0">
              <a:solidFill>
                <a:srgbClr val="000000"/>
              </a:solidFill>
              <a:latin typeface=""/>
              <a:ea typeface="Arial"/>
              <a:cs typeface="Arial"/>
              <a:sym typeface="Arial"/>
            </a:endParaRPr>
          </a:p>
        </p:txBody>
      </p:sp>
      <p:sp>
        <p:nvSpPr>
          <p:cNvPr id="6" name="Google Shape;203;g15b3886c6da_0_97">
            <a:extLst>
              <a:ext uri="{FF2B5EF4-FFF2-40B4-BE49-F238E27FC236}">
                <a16:creationId xmlns:a16="http://schemas.microsoft.com/office/drawing/2014/main" id="{9BC5D8EA-489B-1F47-71FF-B7462CBC74F6}"/>
              </a:ext>
            </a:extLst>
          </p:cNvPr>
          <p:cNvSpPr txBox="1"/>
          <p:nvPr/>
        </p:nvSpPr>
        <p:spPr>
          <a:xfrm rot="-1021935">
            <a:off x="10171475" y="2859236"/>
            <a:ext cx="1344783" cy="595035"/>
          </a:xfrm>
          <a:prstGeom prst="rect">
            <a:avLst/>
          </a:prstGeom>
          <a:noFill/>
          <a:ln>
            <a:noFill/>
          </a:ln>
        </p:spPr>
        <p:txBody>
          <a:bodyPr spcFirstLastPara="1" wrap="square" lIns="50800" tIns="50800" rIns="50800" bIns="50800" anchor="ctr" anchorCtr="0">
            <a:spAutoFit/>
          </a:bodyPr>
          <a:lstStyle/>
          <a:p>
            <a:pPr>
              <a:buClr>
                <a:srgbClr val="D8D8D8"/>
              </a:buClr>
              <a:buSzPts val="3200"/>
            </a:pPr>
            <a:r>
              <a:rPr lang="en-US" sz="3200" dirty="0">
                <a:solidFill>
                  <a:srgbClr val="D8D8D8"/>
                </a:solidFill>
                <a:latin typeface=""/>
                <a:ea typeface="Asap SemiBold"/>
                <a:cs typeface="Asap SemiBold"/>
                <a:sym typeface="Asap SemiBold"/>
              </a:rPr>
              <a:t>XDR</a:t>
            </a:r>
            <a:endParaRPr sz="1400" dirty="0">
              <a:solidFill>
                <a:srgbClr val="000000"/>
              </a:solidFill>
              <a:latin typeface=""/>
              <a:ea typeface="Arial"/>
              <a:cs typeface="Arial"/>
              <a:sym typeface="Arial"/>
            </a:endParaRPr>
          </a:p>
        </p:txBody>
      </p:sp>
      <p:sp>
        <p:nvSpPr>
          <p:cNvPr id="7" name="Google Shape;201;g15b3886c6da_0_97">
            <a:extLst>
              <a:ext uri="{FF2B5EF4-FFF2-40B4-BE49-F238E27FC236}">
                <a16:creationId xmlns:a16="http://schemas.microsoft.com/office/drawing/2014/main" id="{05E02BC7-4884-7FD7-C12A-BB81FEF41CCE}"/>
              </a:ext>
            </a:extLst>
          </p:cNvPr>
          <p:cNvSpPr txBox="1"/>
          <p:nvPr/>
        </p:nvSpPr>
        <p:spPr>
          <a:xfrm rot="-571893">
            <a:off x="6229805" y="2890015"/>
            <a:ext cx="1731420" cy="533479"/>
          </a:xfrm>
          <a:prstGeom prst="rect">
            <a:avLst/>
          </a:prstGeom>
          <a:noFill/>
          <a:ln>
            <a:noFill/>
          </a:ln>
        </p:spPr>
        <p:txBody>
          <a:bodyPr spcFirstLastPara="1" wrap="square" lIns="50800" tIns="50800" rIns="50800" bIns="50800" anchor="ctr" anchorCtr="0">
            <a:spAutoFit/>
          </a:bodyPr>
          <a:lstStyle/>
          <a:p>
            <a:pPr>
              <a:buClr>
                <a:srgbClr val="D8D8D8"/>
              </a:buClr>
              <a:buSzPts val="3200"/>
            </a:pPr>
            <a:r>
              <a:rPr lang="en-US" sz="2800" dirty="0">
                <a:solidFill>
                  <a:srgbClr val="D8D8D8"/>
                </a:solidFill>
                <a:latin typeface=""/>
                <a:ea typeface="Asap SemiBold"/>
                <a:cs typeface="Asap SemiBold"/>
                <a:sym typeface="Asap SemiBold"/>
              </a:rPr>
              <a:t>Vuln Scan</a:t>
            </a:r>
            <a:endParaRPr sz="2800" dirty="0">
              <a:solidFill>
                <a:srgbClr val="000000"/>
              </a:solidFill>
              <a:latin typeface=""/>
              <a:ea typeface="Arial"/>
              <a:cs typeface="Arial"/>
              <a:sym typeface="Arial"/>
            </a:endParaRPr>
          </a:p>
        </p:txBody>
      </p:sp>
      <p:sp>
        <p:nvSpPr>
          <p:cNvPr id="12" name="Google Shape;199;g15b3886c6da_0_97">
            <a:extLst>
              <a:ext uri="{FF2B5EF4-FFF2-40B4-BE49-F238E27FC236}">
                <a16:creationId xmlns:a16="http://schemas.microsoft.com/office/drawing/2014/main" id="{A10B118E-AE15-261C-0B0D-054BA4C30360}"/>
              </a:ext>
            </a:extLst>
          </p:cNvPr>
          <p:cNvSpPr txBox="1"/>
          <p:nvPr/>
        </p:nvSpPr>
        <p:spPr>
          <a:xfrm rot="-236486">
            <a:off x="6487568" y="1825974"/>
            <a:ext cx="2998392" cy="410369"/>
          </a:xfrm>
          <a:prstGeom prst="rect">
            <a:avLst/>
          </a:prstGeom>
          <a:noFill/>
          <a:ln>
            <a:noFill/>
          </a:ln>
        </p:spPr>
        <p:txBody>
          <a:bodyPr spcFirstLastPara="1" wrap="square" lIns="50800" tIns="50800" rIns="50800" bIns="50800" anchor="ctr" anchorCtr="0">
            <a:spAutoFit/>
          </a:bodyPr>
          <a:lstStyle/>
          <a:p>
            <a:pPr>
              <a:buClr>
                <a:srgbClr val="D8D8D8"/>
              </a:buClr>
              <a:buSzPts val="3200"/>
            </a:pPr>
            <a:r>
              <a:rPr lang="en-US" sz="2000" dirty="0">
                <a:solidFill>
                  <a:srgbClr val="D8D8D8"/>
                </a:solidFill>
                <a:latin typeface=""/>
                <a:ea typeface="Asap SemiBold"/>
                <a:cs typeface="Asap SemiBold"/>
                <a:sym typeface="Asap SemiBold"/>
              </a:rPr>
              <a:t>Reverse engineering</a:t>
            </a:r>
            <a:endParaRPr sz="2000" dirty="0">
              <a:solidFill>
                <a:srgbClr val="000000"/>
              </a:solidFill>
              <a:latin typeface=""/>
              <a:ea typeface="Arial"/>
              <a:cs typeface="Arial"/>
              <a:sym typeface="Arial"/>
            </a:endParaRPr>
          </a:p>
        </p:txBody>
      </p:sp>
      <p:sp>
        <p:nvSpPr>
          <p:cNvPr id="13" name="Google Shape;204;g15b3886c6da_0_97">
            <a:extLst>
              <a:ext uri="{FF2B5EF4-FFF2-40B4-BE49-F238E27FC236}">
                <a16:creationId xmlns:a16="http://schemas.microsoft.com/office/drawing/2014/main" id="{97F8E918-3BA9-DE02-50F8-81545B6B0875}"/>
              </a:ext>
            </a:extLst>
          </p:cNvPr>
          <p:cNvSpPr/>
          <p:nvPr/>
        </p:nvSpPr>
        <p:spPr>
          <a:xfrm>
            <a:off x="4789167" y="1027881"/>
            <a:ext cx="2601300" cy="972900"/>
          </a:xfrm>
          <a:prstGeom prst="leftRightArrow">
            <a:avLst>
              <a:gd name="adj1" fmla="val 44571"/>
              <a:gd name="adj2" fmla="val 54072"/>
            </a:avLst>
          </a:prstGeom>
          <a:solidFill>
            <a:srgbClr val="D8D8D8"/>
          </a:solidFill>
          <a:ln>
            <a:noFill/>
          </a:ln>
        </p:spPr>
        <p:txBody>
          <a:bodyPr spcFirstLastPara="1" wrap="square" lIns="50800" tIns="50800" rIns="50800" bIns="50800" anchor="ctr" anchorCtr="0">
            <a:noAutofit/>
          </a:bodyPr>
          <a:lstStyle/>
          <a:p>
            <a:pPr algn="ctr">
              <a:buClr>
                <a:srgbClr val="000000"/>
              </a:buClr>
              <a:buSzPts val="3200"/>
            </a:pPr>
            <a:r>
              <a:rPr lang="en-US" sz="3200" dirty="0">
                <a:solidFill>
                  <a:srgbClr val="000000"/>
                </a:solidFill>
                <a:latin typeface=""/>
                <a:ea typeface="Asap SemiBold"/>
                <a:cs typeface="Asap SemiBold"/>
                <a:sym typeface="Asap SemiBold"/>
              </a:rPr>
              <a:t>Pen  Test</a:t>
            </a:r>
            <a:endParaRPr sz="1400" dirty="0">
              <a:solidFill>
                <a:srgbClr val="000000"/>
              </a:solidFill>
              <a:latin typeface=""/>
              <a:ea typeface="Arial"/>
              <a:cs typeface="Arial"/>
              <a:sym typeface="Arial"/>
            </a:endParaRPr>
          </a:p>
        </p:txBody>
      </p:sp>
      <p:sp>
        <p:nvSpPr>
          <p:cNvPr id="14" name="Google Shape;197;g15b3886c6da_0_97">
            <a:extLst>
              <a:ext uri="{FF2B5EF4-FFF2-40B4-BE49-F238E27FC236}">
                <a16:creationId xmlns:a16="http://schemas.microsoft.com/office/drawing/2014/main" id="{DC05D9A5-236D-5BFA-7F52-F27A3F48033C}"/>
              </a:ext>
            </a:extLst>
          </p:cNvPr>
          <p:cNvSpPr txBox="1"/>
          <p:nvPr/>
        </p:nvSpPr>
        <p:spPr>
          <a:xfrm rot="661200">
            <a:off x="4817978" y="2071710"/>
            <a:ext cx="1139411" cy="410369"/>
          </a:xfrm>
          <a:prstGeom prst="rect">
            <a:avLst/>
          </a:prstGeom>
          <a:noFill/>
          <a:ln>
            <a:noFill/>
          </a:ln>
        </p:spPr>
        <p:txBody>
          <a:bodyPr spcFirstLastPara="1" wrap="square" lIns="50800" tIns="50800" rIns="50800" bIns="50800" anchor="ctr" anchorCtr="0">
            <a:spAutoFit/>
          </a:bodyPr>
          <a:lstStyle/>
          <a:p>
            <a:pPr>
              <a:buClr>
                <a:srgbClr val="3F3F3F"/>
              </a:buClr>
              <a:buSzPts val="3200"/>
            </a:pPr>
            <a:r>
              <a:rPr lang="en-US" sz="2000" dirty="0">
                <a:solidFill>
                  <a:schemeClr val="lt1"/>
                </a:solidFill>
                <a:latin typeface=""/>
                <a:ea typeface="Asap SemiBold"/>
                <a:cs typeface="Asap SemiBold"/>
                <a:sym typeface="Asap SemiBold"/>
              </a:rPr>
              <a:t>Fuzzing</a:t>
            </a:r>
            <a:endParaRPr sz="2000" dirty="0">
              <a:solidFill>
                <a:schemeClr val="lt1"/>
              </a:solidFill>
              <a:latin typeface=""/>
              <a:ea typeface="Arial"/>
              <a:cs typeface="Arial"/>
              <a:sym typeface="Arial"/>
            </a:endParaRPr>
          </a:p>
        </p:txBody>
      </p:sp>
      <p:sp>
        <p:nvSpPr>
          <p:cNvPr id="15" name="Google Shape;202;g15b3886c6da_0_97">
            <a:extLst>
              <a:ext uri="{FF2B5EF4-FFF2-40B4-BE49-F238E27FC236}">
                <a16:creationId xmlns:a16="http://schemas.microsoft.com/office/drawing/2014/main" id="{F5BC577F-95B6-28CF-C364-5065512FFA6E}"/>
              </a:ext>
            </a:extLst>
          </p:cNvPr>
          <p:cNvSpPr txBox="1"/>
          <p:nvPr/>
        </p:nvSpPr>
        <p:spPr>
          <a:xfrm rot="-448996">
            <a:off x="2752397" y="2919099"/>
            <a:ext cx="3171915" cy="595035"/>
          </a:xfrm>
          <a:prstGeom prst="rect">
            <a:avLst/>
          </a:prstGeom>
          <a:noFill/>
          <a:ln>
            <a:noFill/>
          </a:ln>
        </p:spPr>
        <p:txBody>
          <a:bodyPr spcFirstLastPara="1" wrap="square" lIns="50800" tIns="50800" rIns="50800" bIns="50800" anchor="ctr" anchorCtr="0">
            <a:spAutoFit/>
          </a:bodyPr>
          <a:lstStyle/>
          <a:p>
            <a:pPr>
              <a:buClr>
                <a:srgbClr val="3F3F3F"/>
              </a:buClr>
              <a:buSzPts val="3200"/>
            </a:pPr>
            <a:r>
              <a:rPr lang="en-US" sz="3200" dirty="0">
                <a:solidFill>
                  <a:schemeClr val="lt1"/>
                </a:solidFill>
                <a:latin typeface=""/>
                <a:ea typeface="Asap SemiBold"/>
                <a:cs typeface="Asap SemiBold"/>
                <a:sym typeface="Asap SemiBold"/>
              </a:rPr>
              <a:t>Static analysis</a:t>
            </a:r>
            <a:endParaRPr sz="1400" dirty="0">
              <a:solidFill>
                <a:schemeClr val="lt1"/>
              </a:solidFill>
              <a:latin typeface=""/>
              <a:ea typeface="Arial"/>
              <a:cs typeface="Arial"/>
              <a:sym typeface="Arial"/>
            </a:endParaRPr>
          </a:p>
        </p:txBody>
      </p:sp>
      <p:sp>
        <p:nvSpPr>
          <p:cNvPr id="16" name="Google Shape;196;g15b3886c6da_0_97">
            <a:extLst>
              <a:ext uri="{FF2B5EF4-FFF2-40B4-BE49-F238E27FC236}">
                <a16:creationId xmlns:a16="http://schemas.microsoft.com/office/drawing/2014/main" id="{5D24F643-C897-CE71-D6EE-900E579C61BA}"/>
              </a:ext>
            </a:extLst>
          </p:cNvPr>
          <p:cNvSpPr txBox="1"/>
          <p:nvPr/>
        </p:nvSpPr>
        <p:spPr>
          <a:xfrm rot="-449357">
            <a:off x="1045129" y="1772512"/>
            <a:ext cx="3611307" cy="456535"/>
          </a:xfrm>
          <a:prstGeom prst="rect">
            <a:avLst/>
          </a:prstGeom>
          <a:noFill/>
          <a:ln>
            <a:noFill/>
          </a:ln>
        </p:spPr>
        <p:txBody>
          <a:bodyPr spcFirstLastPara="1" wrap="square" lIns="50800" tIns="50800" rIns="50800" bIns="50800" anchor="ctr" anchorCtr="0">
            <a:spAutoFit/>
          </a:bodyPr>
          <a:lstStyle/>
          <a:p>
            <a:pPr>
              <a:buClr>
                <a:srgbClr val="3F3F3F"/>
              </a:buClr>
              <a:buSzPts val="3200"/>
            </a:pPr>
            <a:r>
              <a:rPr lang="en-US" sz="2300" dirty="0">
                <a:solidFill>
                  <a:schemeClr val="lt1"/>
                </a:solidFill>
                <a:latin typeface=""/>
                <a:ea typeface="Asap SemiBold"/>
                <a:cs typeface="Asap SemiBold"/>
                <a:sym typeface="Asap SemiBold"/>
              </a:rPr>
              <a:t>Language improvements</a:t>
            </a:r>
            <a:endParaRPr sz="500" dirty="0">
              <a:solidFill>
                <a:schemeClr val="lt1"/>
              </a:solidFill>
              <a:latin typeface=""/>
              <a:ea typeface="Arial"/>
              <a:cs typeface="Arial"/>
              <a:sym typeface="Arial"/>
            </a:endParaRPr>
          </a:p>
        </p:txBody>
      </p:sp>
      <p:sp>
        <p:nvSpPr>
          <p:cNvPr id="17" name="Google Shape;198;g15b3886c6da_0_97">
            <a:extLst>
              <a:ext uri="{FF2B5EF4-FFF2-40B4-BE49-F238E27FC236}">
                <a16:creationId xmlns:a16="http://schemas.microsoft.com/office/drawing/2014/main" id="{A613A438-F11A-D57A-5609-EC5D03ABEBD1}"/>
              </a:ext>
            </a:extLst>
          </p:cNvPr>
          <p:cNvSpPr txBox="1"/>
          <p:nvPr/>
        </p:nvSpPr>
        <p:spPr>
          <a:xfrm>
            <a:off x="9374673" y="1771261"/>
            <a:ext cx="1875600" cy="595035"/>
          </a:xfrm>
          <a:prstGeom prst="rect">
            <a:avLst/>
          </a:prstGeom>
          <a:noFill/>
          <a:ln>
            <a:noFill/>
          </a:ln>
        </p:spPr>
        <p:txBody>
          <a:bodyPr spcFirstLastPara="1" wrap="square" lIns="50800" tIns="50800" rIns="50800" bIns="50800" anchor="ctr" anchorCtr="0">
            <a:spAutoFit/>
          </a:bodyPr>
          <a:lstStyle/>
          <a:p>
            <a:pPr>
              <a:buClr>
                <a:srgbClr val="D8D8D8"/>
              </a:buClr>
              <a:buSzPts val="3200"/>
            </a:pPr>
            <a:r>
              <a:rPr lang="en-US" sz="3200" dirty="0">
                <a:solidFill>
                  <a:srgbClr val="D8D8D8"/>
                </a:solidFill>
                <a:latin typeface=""/>
                <a:ea typeface="Asap SemiBold"/>
                <a:cs typeface="Asap SemiBold"/>
                <a:sym typeface="Asap SemiBold"/>
              </a:rPr>
              <a:t>Firewalls!</a:t>
            </a:r>
            <a:endParaRPr sz="1400" dirty="0">
              <a:solidFill>
                <a:srgbClr val="000000"/>
              </a:solidFill>
              <a:latin typeface=""/>
              <a:ea typeface="Arial"/>
              <a:cs typeface="Arial"/>
              <a:sym typeface="Arial"/>
            </a:endParaRPr>
          </a:p>
        </p:txBody>
      </p:sp>
      <p:sp>
        <p:nvSpPr>
          <p:cNvPr id="19" name="Google Shape;182;g15b3886c6da_0_3">
            <a:extLst>
              <a:ext uri="{FF2B5EF4-FFF2-40B4-BE49-F238E27FC236}">
                <a16:creationId xmlns:a16="http://schemas.microsoft.com/office/drawing/2014/main" id="{1110FD25-D0F5-944D-1FF0-8009DDC88261}"/>
              </a:ext>
            </a:extLst>
          </p:cNvPr>
          <p:cNvSpPr txBox="1"/>
          <p:nvPr/>
        </p:nvSpPr>
        <p:spPr>
          <a:xfrm rot="-305020">
            <a:off x="8622853" y="5261766"/>
            <a:ext cx="2734017" cy="487313"/>
          </a:xfrm>
          <a:prstGeom prst="rect">
            <a:avLst/>
          </a:prstGeom>
          <a:solidFill>
            <a:srgbClr val="9E98CD"/>
          </a:solidFill>
          <a:ln>
            <a:noFill/>
          </a:ln>
        </p:spPr>
        <p:txBody>
          <a:bodyPr spcFirstLastPara="1" wrap="square" lIns="50800" tIns="50800" rIns="50800" bIns="50800" anchor="ctr" anchorCtr="0">
            <a:spAutoFit/>
          </a:bodyPr>
          <a:lstStyle/>
          <a:p>
            <a:pPr>
              <a:buClr>
                <a:srgbClr val="7F7F7F"/>
              </a:buClr>
              <a:buSzPts val="3600"/>
            </a:pPr>
            <a:r>
              <a:rPr lang="en-US" sz="2500" b="1" dirty="0">
                <a:solidFill>
                  <a:srgbClr val="7F7F7F"/>
                </a:solidFill>
                <a:latin typeface=""/>
                <a:ea typeface="Radley"/>
                <a:cs typeface="Radley"/>
                <a:sym typeface="Radley"/>
              </a:rPr>
              <a:t>Firehose of CVEs</a:t>
            </a:r>
            <a:endParaRPr sz="2500" b="1" dirty="0">
              <a:solidFill>
                <a:srgbClr val="7F7F7F"/>
              </a:solidFill>
              <a:latin typeface=""/>
              <a:ea typeface="Radley"/>
              <a:cs typeface="Radley"/>
              <a:sym typeface="Radley"/>
            </a:endParaRPr>
          </a:p>
        </p:txBody>
      </p:sp>
      <p:sp>
        <p:nvSpPr>
          <p:cNvPr id="5" name="Google Shape;225;g15b3886c6da_0_121">
            <a:extLst>
              <a:ext uri="{FF2B5EF4-FFF2-40B4-BE49-F238E27FC236}">
                <a16:creationId xmlns:a16="http://schemas.microsoft.com/office/drawing/2014/main" id="{D3AD452A-3ACF-E2A9-56A5-9D599F734BD7}"/>
              </a:ext>
            </a:extLst>
          </p:cNvPr>
          <p:cNvSpPr/>
          <p:nvPr/>
        </p:nvSpPr>
        <p:spPr>
          <a:xfrm rot="10800000">
            <a:off x="632934" y="6021951"/>
            <a:ext cx="10750200" cy="713700"/>
          </a:xfrm>
          <a:prstGeom prst="stripedRightArrow">
            <a:avLst>
              <a:gd name="adj1" fmla="val 50000"/>
              <a:gd name="adj2" fmla="val 50000"/>
            </a:avLst>
          </a:prstGeom>
          <a:solidFill>
            <a:srgbClr val="5BC2E7"/>
          </a:solidFill>
          <a:ln>
            <a:noFill/>
          </a:ln>
        </p:spPr>
        <p:txBody>
          <a:bodyPr spcFirstLastPara="1" wrap="square" lIns="0" tIns="0" rIns="0" bIns="0" anchor="ctr" anchorCtr="0">
            <a:noAutofit/>
          </a:bodyPr>
          <a:lstStyle/>
          <a:p>
            <a:pPr algn="ctr">
              <a:buClr>
                <a:srgbClr val="FFFFFF"/>
              </a:buClr>
              <a:buSzPts val="3200"/>
            </a:pPr>
            <a:endParaRPr sz="3200">
              <a:solidFill>
                <a:srgbClr val="FFFFFF"/>
              </a:solidFill>
              <a:latin typeface="Helvetica Neue"/>
              <a:ea typeface="Helvetica Neue"/>
              <a:cs typeface="Helvetica Neue"/>
              <a:sym typeface="Helvetica Neue"/>
            </a:endParaRPr>
          </a:p>
        </p:txBody>
      </p:sp>
      <p:sp>
        <p:nvSpPr>
          <p:cNvPr id="8" name="Google Shape;226;g15b3886c6da_0_121">
            <a:extLst>
              <a:ext uri="{FF2B5EF4-FFF2-40B4-BE49-F238E27FC236}">
                <a16:creationId xmlns:a16="http://schemas.microsoft.com/office/drawing/2014/main" id="{BEF07FB8-B015-8716-8ACE-5C9B1B8DEDAF}"/>
              </a:ext>
            </a:extLst>
          </p:cNvPr>
          <p:cNvSpPr txBox="1"/>
          <p:nvPr/>
        </p:nvSpPr>
        <p:spPr>
          <a:xfrm>
            <a:off x="4396673" y="6146670"/>
            <a:ext cx="3842400" cy="902811"/>
          </a:xfrm>
          <a:prstGeom prst="rect">
            <a:avLst/>
          </a:prstGeom>
          <a:noFill/>
          <a:ln>
            <a:noFill/>
          </a:ln>
        </p:spPr>
        <p:txBody>
          <a:bodyPr spcFirstLastPara="1" wrap="square" lIns="50800" tIns="50800" rIns="50800" bIns="50800" anchor="ctr" anchorCtr="0">
            <a:spAutoFit/>
          </a:bodyPr>
          <a:lstStyle/>
          <a:p>
            <a:pPr>
              <a:buClr>
                <a:srgbClr val="FFFFFF"/>
              </a:buClr>
              <a:buSzPts val="3200"/>
            </a:pPr>
            <a:r>
              <a:rPr lang="en-US" sz="2600" dirty="0">
                <a:solidFill>
                  <a:srgbClr val="FFFFFF"/>
                </a:solidFill>
                <a:latin typeface=""/>
                <a:ea typeface="Helvetica Neue"/>
                <a:cs typeface="Helvetica Neue"/>
                <a:sym typeface="Helvetica Neue"/>
              </a:rPr>
              <a:t>“Shift Security Left”</a:t>
            </a:r>
            <a:endParaRPr sz="800" dirty="0">
              <a:solidFill>
                <a:srgbClr val="000000"/>
              </a:solidFill>
              <a:latin typeface=""/>
              <a:ea typeface="Arial"/>
              <a:cs typeface="Arial"/>
              <a:sym typeface="Arial"/>
            </a:endParaRPr>
          </a:p>
          <a:p>
            <a:pPr>
              <a:buClr>
                <a:srgbClr val="FFFFFF"/>
              </a:buClr>
              <a:buSzPts val="3200"/>
            </a:pPr>
            <a:endParaRPr sz="2600" dirty="0">
              <a:solidFill>
                <a:srgbClr val="FFFFFF"/>
              </a:solidFill>
              <a:latin typeface=""/>
              <a:ea typeface="Asap SemiBold"/>
              <a:cs typeface="Asap SemiBold"/>
              <a:sym typeface="Asap SemiBold"/>
            </a:endParaRPr>
          </a:p>
        </p:txBody>
      </p:sp>
      <p:sp>
        <p:nvSpPr>
          <p:cNvPr id="20" name="Rectangle 19">
            <a:extLst>
              <a:ext uri="{FF2B5EF4-FFF2-40B4-BE49-F238E27FC236}">
                <a16:creationId xmlns:a16="http://schemas.microsoft.com/office/drawing/2014/main" id="{B791D641-EE8A-1916-D1BF-647A3DF931E1}"/>
              </a:ext>
            </a:extLst>
          </p:cNvPr>
          <p:cNvSpPr/>
          <p:nvPr/>
        </p:nvSpPr>
        <p:spPr>
          <a:xfrm>
            <a:off x="4908717" y="6583357"/>
            <a:ext cx="2362200" cy="6700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23675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15b3886c6da_0_145"/>
          <p:cNvSpPr txBox="1">
            <a:spLocks noGrp="1"/>
          </p:cNvSpPr>
          <p:nvPr>
            <p:ph type="title"/>
          </p:nvPr>
        </p:nvSpPr>
        <p:spPr/>
        <p:txBody>
          <a:bodyPr/>
          <a:lstStyle/>
          <a:p>
            <a:r>
              <a:rPr lang="en-US" dirty="0"/>
              <a:t>“Shift Left”</a:t>
            </a:r>
          </a:p>
        </p:txBody>
      </p:sp>
      <p:sp>
        <p:nvSpPr>
          <p:cNvPr id="234" name="Google Shape;234;g15b3886c6da_0_145"/>
          <p:cNvSpPr txBox="1">
            <a:spLocks noGrp="1"/>
          </p:cNvSpPr>
          <p:nvPr>
            <p:ph type="body" idx="1"/>
          </p:nvPr>
        </p:nvSpPr>
        <p:spPr/>
        <p:txBody>
          <a:bodyPr/>
          <a:lstStyle/>
          <a:p>
            <a:pPr indent="-457200">
              <a:lnSpc>
                <a:spcPct val="100000"/>
              </a:lnSpc>
              <a:spcBef>
                <a:spcPts val="600"/>
              </a:spcBef>
              <a:buClr>
                <a:schemeClr val="tx1"/>
              </a:buClr>
            </a:pPr>
            <a:r>
              <a:rPr lang="en-US" dirty="0">
                <a:latin typeface=""/>
              </a:rPr>
              <a:t>Build security in</a:t>
            </a:r>
          </a:p>
          <a:p>
            <a:pPr indent="-457200">
              <a:lnSpc>
                <a:spcPct val="100000"/>
              </a:lnSpc>
              <a:spcBef>
                <a:spcPts val="600"/>
              </a:spcBef>
              <a:buClr>
                <a:schemeClr val="tx1"/>
              </a:buClr>
            </a:pPr>
            <a:r>
              <a:rPr lang="en-US" dirty="0">
                <a:latin typeface=""/>
              </a:rPr>
              <a:t>Changes to how we/they design, develop, deploy </a:t>
            </a:r>
          </a:p>
          <a:p>
            <a:pPr lvl="1" indent="-457200">
              <a:lnSpc>
                <a:spcPct val="100000"/>
              </a:lnSpc>
              <a:spcBef>
                <a:spcPts val="600"/>
              </a:spcBef>
              <a:buClr>
                <a:schemeClr val="tx1"/>
              </a:buClr>
              <a:buFont typeface="Arial" panose="020B0604020202020204" pitchFamily="34" charset="0"/>
              <a:buChar char="•"/>
            </a:pPr>
            <a:r>
              <a:rPr lang="en-US" dirty="0">
                <a:latin typeface=""/>
              </a:rPr>
              <a:t>Requires new skills</a:t>
            </a:r>
          </a:p>
          <a:p>
            <a:pPr lvl="1" indent="-457200">
              <a:lnSpc>
                <a:spcPct val="100000"/>
              </a:lnSpc>
              <a:spcBef>
                <a:spcPts val="600"/>
              </a:spcBef>
              <a:buClr>
                <a:schemeClr val="tx1"/>
              </a:buClr>
              <a:buFont typeface="Arial" panose="020B0604020202020204" pitchFamily="34" charset="0"/>
              <a:buChar char="•"/>
            </a:pPr>
            <a:r>
              <a:rPr lang="en-US" dirty="0">
                <a:latin typeface=""/>
              </a:rPr>
              <a:t>Less pen testing</a:t>
            </a:r>
          </a:p>
          <a:p>
            <a:pPr lvl="2" indent="-457200">
              <a:lnSpc>
                <a:spcPct val="100000"/>
              </a:lnSpc>
              <a:spcBef>
                <a:spcPts val="600"/>
              </a:spcBef>
              <a:buClr>
                <a:schemeClr val="tx1"/>
              </a:buClr>
            </a:pPr>
            <a:r>
              <a:rPr lang="en-US" dirty="0">
                <a:latin typeface=""/>
              </a:rPr>
              <a:t>More software engineering</a:t>
            </a:r>
          </a:p>
          <a:p>
            <a:pPr indent="-457200">
              <a:lnSpc>
                <a:spcPct val="100000"/>
              </a:lnSpc>
              <a:spcBef>
                <a:spcPts val="600"/>
              </a:spcBef>
              <a:buClr>
                <a:schemeClr val="tx1"/>
              </a:buClr>
            </a:pPr>
            <a:r>
              <a:rPr lang="en-US" dirty="0">
                <a:latin typeface=""/>
              </a:rPr>
              <a:t>Growing popularity</a:t>
            </a:r>
          </a:p>
        </p:txBody>
      </p:sp>
      <p:sp>
        <p:nvSpPr>
          <p:cNvPr id="4" name="Text Placeholder 3">
            <a:extLst>
              <a:ext uri="{FF2B5EF4-FFF2-40B4-BE49-F238E27FC236}">
                <a16:creationId xmlns:a16="http://schemas.microsoft.com/office/drawing/2014/main" id="{939D2272-EBE9-C49F-F474-F90C91E86237}"/>
              </a:ext>
            </a:extLst>
          </p:cNvPr>
          <p:cNvSpPr>
            <a:spLocks noGrp="1"/>
          </p:cNvSpPr>
          <p:nvPr>
            <p:ph type="body" idx="2"/>
          </p:nvPr>
        </p:nvSpPr>
        <p:spPr/>
        <p:txBody>
          <a:bodyPr>
            <a:normAutofit fontScale="62500" lnSpcReduction="20000"/>
          </a:bodyPr>
          <a:lstStyle/>
          <a:p>
            <a:endParaRPr lang="en-US"/>
          </a:p>
        </p:txBody>
      </p:sp>
      <p:pic>
        <p:nvPicPr>
          <p:cNvPr id="236" name="Google Shape;236;g15b3886c6da_0_145" descr="Shift Left"/>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5791200" y="3091665"/>
            <a:ext cx="6204599" cy="3640034"/>
          </a:xfrm>
          <a:prstGeom prst="rect">
            <a:avLst/>
          </a:prstGeom>
          <a:noFill/>
          <a:ln>
            <a:noFill/>
          </a:ln>
        </p:spPr>
      </p:pic>
      <p:sp>
        <p:nvSpPr>
          <p:cNvPr id="2" name="TextBox 1">
            <a:extLst>
              <a:ext uri="{FF2B5EF4-FFF2-40B4-BE49-F238E27FC236}">
                <a16:creationId xmlns:a16="http://schemas.microsoft.com/office/drawing/2014/main" id="{787368C1-CA1B-0C6C-18C4-0C363F521B3B}"/>
              </a:ext>
            </a:extLst>
          </p:cNvPr>
          <p:cNvSpPr txBox="1"/>
          <p:nvPr/>
        </p:nvSpPr>
        <p:spPr>
          <a:xfrm>
            <a:off x="10820400" y="6477000"/>
            <a:ext cx="957313" cy="246221"/>
          </a:xfrm>
          <a:prstGeom prst="rect">
            <a:avLst/>
          </a:prstGeom>
          <a:noFill/>
        </p:spPr>
        <p:txBody>
          <a:bodyPr wrap="none" rtlCol="0">
            <a:spAutoFit/>
          </a:bodyPr>
          <a:lstStyle/>
          <a:p>
            <a:r>
              <a:rPr lang="en-US" sz="1000" dirty="0">
                <a:latin typeface=""/>
              </a:rPr>
              <a:t>Image: </a:t>
            </a:r>
            <a:r>
              <a:rPr lang="en-US" sz="1000" dirty="0" err="1">
                <a:latin typeface=""/>
              </a:rPr>
              <a:t>Klogix</a:t>
            </a:r>
            <a:endParaRPr lang="en-US" sz="1000" dirty="0">
              <a:latin typeface=""/>
            </a:endParaRPr>
          </a:p>
        </p:txBody>
      </p:sp>
      <p:sp>
        <p:nvSpPr>
          <p:cNvPr id="3" name="Rectangle 2">
            <a:extLst>
              <a:ext uri="{FF2B5EF4-FFF2-40B4-BE49-F238E27FC236}">
                <a16:creationId xmlns:a16="http://schemas.microsoft.com/office/drawing/2014/main" id="{308C2F29-B5BA-0960-E331-ED306435C786}"/>
              </a:ext>
            </a:extLst>
          </p:cNvPr>
          <p:cNvSpPr/>
          <p:nvPr/>
        </p:nvSpPr>
        <p:spPr>
          <a:xfrm>
            <a:off x="3682097" y="6264144"/>
            <a:ext cx="2362200" cy="6700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16485-8FA6-E56B-CEDC-A0BD1983C863}"/>
              </a:ext>
            </a:extLst>
          </p:cNvPr>
          <p:cNvSpPr>
            <a:spLocks noGrp="1"/>
          </p:cNvSpPr>
          <p:nvPr>
            <p:ph type="title"/>
          </p:nvPr>
        </p:nvSpPr>
        <p:spPr>
          <a:xfrm>
            <a:off x="0" y="-152400"/>
            <a:ext cx="8229600" cy="1143000"/>
          </a:xfrm>
        </p:spPr>
        <p:txBody>
          <a:bodyPr>
            <a:normAutofit/>
          </a:bodyPr>
          <a:lstStyle/>
          <a:p>
            <a:pPr algn="l"/>
            <a:r>
              <a:rPr lang="en-US" dirty="0"/>
              <a:t>Shifting left?</a:t>
            </a:r>
          </a:p>
        </p:txBody>
      </p:sp>
      <p:sp>
        <p:nvSpPr>
          <p:cNvPr id="5" name="Content Placeholder 4">
            <a:extLst>
              <a:ext uri="{FF2B5EF4-FFF2-40B4-BE49-F238E27FC236}">
                <a16:creationId xmlns:a16="http://schemas.microsoft.com/office/drawing/2014/main" id="{1E650CAD-653C-8693-84AB-B4B0A4FCE292}"/>
              </a:ext>
            </a:extLst>
          </p:cNvPr>
          <p:cNvSpPr>
            <a:spLocks noGrp="1"/>
          </p:cNvSpPr>
          <p:nvPr>
            <p:ph idx="1"/>
          </p:nvPr>
        </p:nvSpPr>
        <p:spPr/>
        <p:txBody>
          <a:bodyPr/>
          <a:lstStyle/>
          <a:p>
            <a:endParaRPr lang="en-US"/>
          </a:p>
        </p:txBody>
      </p:sp>
      <p:pic>
        <p:nvPicPr>
          <p:cNvPr id="6" name="Google Shape;243;g15b3886c6da_0_252" descr="Players push Paris Olympics to find a new basketball venue - Seattle Sports">
            <a:extLst>
              <a:ext uri="{FF2B5EF4-FFF2-40B4-BE49-F238E27FC236}">
                <a16:creationId xmlns:a16="http://schemas.microsoft.com/office/drawing/2014/main" id="{8EF4E51A-DE6A-9F08-6765-158D3F8197F0}"/>
              </a:ext>
            </a:extLst>
          </p:cNvPr>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126168" y="719342"/>
            <a:ext cx="12351896" cy="6215427"/>
          </a:xfrm>
          <a:prstGeom prst="rect">
            <a:avLst/>
          </a:prstGeom>
          <a:noFill/>
          <a:ln>
            <a:noFill/>
          </a:ln>
        </p:spPr>
      </p:pic>
    </p:spTree>
    <p:extLst>
      <p:ext uri="{BB962C8B-B14F-4D97-AF65-F5344CB8AC3E}">
        <p14:creationId xmlns:p14="http://schemas.microsoft.com/office/powerpoint/2010/main" val="967283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16485-8FA6-E56B-CEDC-A0BD1983C863}"/>
              </a:ext>
            </a:extLst>
          </p:cNvPr>
          <p:cNvSpPr>
            <a:spLocks noGrp="1"/>
          </p:cNvSpPr>
          <p:nvPr>
            <p:ph type="title"/>
          </p:nvPr>
        </p:nvSpPr>
        <p:spPr>
          <a:xfrm>
            <a:off x="8744" y="304800"/>
            <a:ext cx="10972800" cy="1143000"/>
          </a:xfrm>
        </p:spPr>
        <p:txBody>
          <a:bodyPr>
            <a:normAutofit fontScale="90000"/>
          </a:bodyPr>
          <a:lstStyle/>
          <a:p>
            <a:r>
              <a:rPr lang="en-US" dirty="0"/>
              <a:t>Shift left implies: Change the development process</a:t>
            </a:r>
          </a:p>
        </p:txBody>
      </p:sp>
      <p:sp>
        <p:nvSpPr>
          <p:cNvPr id="3" name="Content Placeholder 2">
            <a:extLst>
              <a:ext uri="{FF2B5EF4-FFF2-40B4-BE49-F238E27FC236}">
                <a16:creationId xmlns:a16="http://schemas.microsoft.com/office/drawing/2014/main" id="{45851062-D76D-ED11-A168-39805FA9B485}"/>
              </a:ext>
            </a:extLst>
          </p:cNvPr>
          <p:cNvSpPr>
            <a:spLocks noGrp="1"/>
          </p:cNvSpPr>
          <p:nvPr>
            <p:ph idx="1"/>
          </p:nvPr>
        </p:nvSpPr>
        <p:spPr/>
        <p:txBody>
          <a:bodyPr/>
          <a:lstStyle/>
          <a:p>
            <a:r>
              <a:rPr lang="en-US" dirty="0">
                <a:latin typeface=""/>
              </a:rPr>
              <a:t>Demands clear responsibilities</a:t>
            </a:r>
          </a:p>
          <a:p>
            <a:r>
              <a:rPr lang="en-US" dirty="0">
                <a:latin typeface=""/>
              </a:rPr>
              <a:t>What exactly is changing?</a:t>
            </a:r>
          </a:p>
          <a:p>
            <a:pPr lvl="1"/>
            <a:r>
              <a:rPr lang="en-US" dirty="0">
                <a:latin typeface=""/>
              </a:rPr>
              <a:t>Deliverables</a:t>
            </a:r>
          </a:p>
          <a:p>
            <a:pPr lvl="1"/>
            <a:r>
              <a:rPr lang="en-US" dirty="0">
                <a:latin typeface=""/>
              </a:rPr>
              <a:t>Tasks</a:t>
            </a:r>
          </a:p>
          <a:p>
            <a:pPr lvl="1"/>
            <a:r>
              <a:rPr lang="en-US" dirty="0">
                <a:latin typeface=""/>
              </a:rPr>
              <a:t>Skills</a:t>
            </a:r>
          </a:p>
          <a:p>
            <a:r>
              <a:rPr lang="en-US" dirty="0">
                <a:latin typeface=""/>
              </a:rPr>
              <a:t>Risk: Are we doing this to please </a:t>
            </a:r>
            <a:r>
              <a:rPr lang="en-US" dirty="0" err="1">
                <a:latin typeface=""/>
              </a:rPr>
              <a:t>appsec</a:t>
            </a:r>
            <a:r>
              <a:rPr lang="en-US" dirty="0">
                <a:latin typeface=""/>
              </a:rPr>
              <a:t>?</a:t>
            </a:r>
          </a:p>
        </p:txBody>
      </p:sp>
    </p:spTree>
    <p:extLst>
      <p:ext uri="{BB962C8B-B14F-4D97-AF65-F5344CB8AC3E}">
        <p14:creationId xmlns:p14="http://schemas.microsoft.com/office/powerpoint/2010/main" val="2842631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g15b3886c6da_0_268"/>
          <p:cNvSpPr txBox="1">
            <a:spLocks noGrp="1"/>
          </p:cNvSpPr>
          <p:nvPr>
            <p:ph type="title"/>
          </p:nvPr>
        </p:nvSpPr>
        <p:spPr>
          <a:xfrm>
            <a:off x="1524000" y="857252"/>
            <a:ext cx="9144000" cy="613125"/>
          </a:xfrm>
          <a:prstGeom prst="rect">
            <a:avLst/>
          </a:prstGeom>
          <a:noFill/>
          <a:ln>
            <a:noFill/>
          </a:ln>
        </p:spPr>
        <p:txBody>
          <a:bodyPr spcFirstLastPara="1" vert="horz" wrap="square" lIns="68569" tIns="34275" rIns="68569" bIns="34275" rtlCol="0" anchor="b" anchorCtr="0">
            <a:noAutofit/>
          </a:bodyPr>
          <a:lstStyle/>
          <a:p>
            <a:r>
              <a:rPr lang="en-US" dirty="0"/>
              <a:t>Clarify</a:t>
            </a:r>
            <a:endParaRPr dirty="0"/>
          </a:p>
        </p:txBody>
      </p:sp>
      <p:sp>
        <p:nvSpPr>
          <p:cNvPr id="257" name="Google Shape;257;g15b3886c6da_0_268"/>
          <p:cNvSpPr txBox="1"/>
          <p:nvPr/>
        </p:nvSpPr>
        <p:spPr>
          <a:xfrm>
            <a:off x="1524000" y="2837758"/>
            <a:ext cx="9144000" cy="1587848"/>
          </a:xfrm>
          <a:prstGeom prst="rect">
            <a:avLst/>
          </a:prstGeom>
          <a:noFill/>
          <a:ln>
            <a:noFill/>
          </a:ln>
        </p:spPr>
        <p:txBody>
          <a:bodyPr spcFirstLastPara="1" wrap="square" lIns="68569" tIns="68569" rIns="68569" bIns="68569" anchor="t" anchorCtr="0">
            <a:spAutoFit/>
          </a:bodyPr>
          <a:lstStyle/>
          <a:p>
            <a:pPr algn="ctr">
              <a:lnSpc>
                <a:spcPct val="120000"/>
              </a:lnSpc>
              <a:buClr>
                <a:srgbClr val="000000"/>
              </a:buClr>
              <a:buSzPts val="5000"/>
            </a:pPr>
            <a:r>
              <a:rPr lang="en-US" sz="3751" dirty="0">
                <a:solidFill>
                  <a:schemeClr val="dk1"/>
                </a:solidFill>
                <a:latin typeface=""/>
                <a:ea typeface="Century Gothic"/>
                <a:cs typeface="Century Gothic"/>
                <a:sym typeface="Century Gothic"/>
              </a:rPr>
              <a:t>Who delivers what to whom?</a:t>
            </a:r>
            <a:endParaRPr sz="2251" dirty="0">
              <a:solidFill>
                <a:schemeClr val="dk1"/>
              </a:solidFill>
              <a:latin typeface=""/>
              <a:ea typeface="Century Gothic"/>
              <a:cs typeface="Century Gothic"/>
              <a:sym typeface="Century Gothic"/>
            </a:endParaRPr>
          </a:p>
          <a:p>
            <a:pPr algn="ctr">
              <a:lnSpc>
                <a:spcPct val="120000"/>
              </a:lnSpc>
              <a:spcBef>
                <a:spcPts val="451"/>
              </a:spcBef>
              <a:buClr>
                <a:srgbClr val="000000"/>
              </a:buClr>
              <a:buSzPts val="5000"/>
            </a:pPr>
            <a:r>
              <a:rPr lang="en-US" sz="3751" dirty="0">
                <a:solidFill>
                  <a:schemeClr val="dk1"/>
                </a:solidFill>
                <a:latin typeface=""/>
                <a:ea typeface="Century Gothic"/>
                <a:cs typeface="Century Gothic"/>
                <a:sym typeface="Century Gothic"/>
              </a:rPr>
              <a:t>How?</a:t>
            </a:r>
            <a:endParaRPr sz="2251" dirty="0">
              <a:solidFill>
                <a:schemeClr val="dk1"/>
              </a:solidFill>
              <a:latin typeface=""/>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15b3886c6da_0_283"/>
          <p:cNvSpPr txBox="1">
            <a:spLocks noGrp="1"/>
          </p:cNvSpPr>
          <p:nvPr>
            <p:ph type="title"/>
          </p:nvPr>
        </p:nvSpPr>
        <p:spPr/>
        <p:txBody>
          <a:bodyPr/>
          <a:lstStyle/>
          <a:p>
            <a:r>
              <a:rPr lang="en-US" dirty="0"/>
              <a:t>One tool - Bloom’s Taxonomy</a:t>
            </a:r>
          </a:p>
        </p:txBody>
      </p:sp>
      <p:sp>
        <p:nvSpPr>
          <p:cNvPr id="4" name="Text Placeholder 3">
            <a:extLst>
              <a:ext uri="{FF2B5EF4-FFF2-40B4-BE49-F238E27FC236}">
                <a16:creationId xmlns:a16="http://schemas.microsoft.com/office/drawing/2014/main" id="{58E5E941-5B0E-5267-AB85-27DF20289353}"/>
              </a:ext>
            </a:extLst>
          </p:cNvPr>
          <p:cNvSpPr>
            <a:spLocks noGrp="1"/>
          </p:cNvSpPr>
          <p:nvPr>
            <p:ph type="body" idx="2"/>
          </p:nvPr>
        </p:nvSpPr>
        <p:spPr/>
        <p:txBody>
          <a:bodyPr>
            <a:normAutofit fontScale="62500" lnSpcReduction="20000"/>
          </a:bodyPr>
          <a:lstStyle/>
          <a:p>
            <a:endParaRPr lang="en-US"/>
          </a:p>
        </p:txBody>
      </p:sp>
      <p:pic>
        <p:nvPicPr>
          <p:cNvPr id="264" name="Google Shape;264;g15b3886c6da_0_283" descr="Bloom's Taxonomy"/>
          <p:cNvPicPr preferRelativeResize="0"/>
          <p:nvPr/>
        </p:nvPicPr>
        <p:blipFill rotWithShape="1">
          <a:blip r:embed="rId3">
            <a:alphaModFix/>
          </a:blip>
          <a:srcRect/>
          <a:stretch/>
        </p:blipFill>
        <p:spPr>
          <a:xfrm>
            <a:off x="1" y="1895438"/>
            <a:ext cx="8329332" cy="4810161"/>
          </a:xfrm>
          <a:prstGeom prst="rect">
            <a:avLst/>
          </a:prstGeom>
          <a:noFill/>
          <a:ln>
            <a:noFill/>
          </a:ln>
        </p:spPr>
      </p:pic>
      <p:sp>
        <p:nvSpPr>
          <p:cNvPr id="265" name="Google Shape;265;g15b3886c6da_0_283"/>
          <p:cNvSpPr txBox="1"/>
          <p:nvPr/>
        </p:nvSpPr>
        <p:spPr>
          <a:xfrm>
            <a:off x="8518954" y="2724490"/>
            <a:ext cx="3444446" cy="3219110"/>
          </a:xfrm>
          <a:prstGeom prst="rect">
            <a:avLst/>
          </a:prstGeom>
          <a:solidFill>
            <a:srgbClr val="FFFFFF"/>
          </a:solidFill>
          <a:ln>
            <a:noFill/>
          </a:ln>
        </p:spPr>
        <p:txBody>
          <a:bodyPr spcFirstLastPara="1" wrap="square" lIns="68569" tIns="34275" rIns="68569" bIns="34275" anchor="ctr" anchorCtr="0">
            <a:noAutofit/>
          </a:bodyPr>
          <a:lstStyle/>
          <a:p>
            <a:pPr marL="285744" indent="-171446">
              <a:spcBef>
                <a:spcPts val="451"/>
              </a:spcBef>
              <a:buClr>
                <a:srgbClr val="000000"/>
              </a:buClr>
              <a:buSzPts val="2600"/>
              <a:buFont typeface="Century Gothic"/>
              <a:buChar char="•"/>
            </a:pPr>
            <a:r>
              <a:rPr lang="en-US" sz="1951" dirty="0">
                <a:solidFill>
                  <a:srgbClr val="000000"/>
                </a:solidFill>
                <a:latin typeface=""/>
                <a:ea typeface="Century Gothic"/>
                <a:cs typeface="Sarabun" pitchFamily="2" charset="-34"/>
                <a:sym typeface="Century Gothic"/>
              </a:rPr>
              <a:t>Fundamental tool in learning</a:t>
            </a:r>
            <a:endParaRPr sz="1951" dirty="0">
              <a:solidFill>
                <a:srgbClr val="000000"/>
              </a:solidFill>
              <a:latin typeface=""/>
              <a:ea typeface="Century Gothic"/>
              <a:cs typeface="Sarabun" pitchFamily="2" charset="-34"/>
              <a:sym typeface="Century Gothic"/>
            </a:endParaRPr>
          </a:p>
          <a:p>
            <a:pPr marL="285744" indent="-171446">
              <a:spcBef>
                <a:spcPts val="451"/>
              </a:spcBef>
              <a:buClr>
                <a:srgbClr val="000000"/>
              </a:buClr>
              <a:buSzPts val="2600"/>
              <a:buFont typeface="Century Gothic"/>
              <a:buChar char="•"/>
            </a:pPr>
            <a:r>
              <a:rPr lang="en-US" sz="1951" dirty="0">
                <a:solidFill>
                  <a:srgbClr val="000000"/>
                </a:solidFill>
                <a:latin typeface=""/>
                <a:ea typeface="Century Gothic"/>
                <a:cs typeface="Sarabun" pitchFamily="2" charset="-34"/>
                <a:sym typeface="Century Gothic"/>
              </a:rPr>
              <a:t>Goals + evaluations</a:t>
            </a:r>
            <a:endParaRPr sz="1951" dirty="0">
              <a:solidFill>
                <a:srgbClr val="000000"/>
              </a:solidFill>
              <a:latin typeface=""/>
              <a:ea typeface="Century Gothic"/>
              <a:cs typeface="Sarabun" pitchFamily="2" charset="-34"/>
              <a:sym typeface="Century Gothic"/>
            </a:endParaRPr>
          </a:p>
          <a:p>
            <a:pPr marL="285744" indent="-47624">
              <a:spcBef>
                <a:spcPts val="451"/>
              </a:spcBef>
              <a:buClr>
                <a:srgbClr val="000000"/>
              </a:buClr>
              <a:buSzPts val="2600"/>
            </a:pPr>
            <a:endParaRPr sz="1951" dirty="0">
              <a:solidFill>
                <a:srgbClr val="000000"/>
              </a:solidFill>
              <a:latin typeface=""/>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9F3EC-CADF-FE66-94F7-6F150263951C}"/>
              </a:ext>
            </a:extLst>
          </p:cNvPr>
          <p:cNvSpPr>
            <a:spLocks noGrp="1"/>
          </p:cNvSpPr>
          <p:nvPr>
            <p:ph type="title"/>
          </p:nvPr>
        </p:nvSpPr>
        <p:spPr/>
        <p:txBody>
          <a:bodyPr>
            <a:normAutofit/>
          </a:bodyPr>
          <a:lstStyle/>
          <a:p>
            <a:r>
              <a:rPr lang="en-US" dirty="0"/>
              <a:t>How Many Jedi?</a:t>
            </a:r>
          </a:p>
        </p:txBody>
      </p:sp>
      <p:pic>
        <p:nvPicPr>
          <p:cNvPr id="4" name="Picture 4">
            <a:extLst>
              <a:ext uri="{FF2B5EF4-FFF2-40B4-BE49-F238E27FC236}">
                <a16:creationId xmlns:a16="http://schemas.microsoft.com/office/drawing/2014/main" id="{2843B556-16E1-4CC9-1ECD-EC9C479B46F3}"/>
              </a:ext>
            </a:extLst>
          </p:cNvPr>
          <p:cNvPicPr>
            <a:picLocks noChangeAspect="1"/>
          </p:cNvPicPr>
          <p:nvPr/>
        </p:nvPicPr>
        <p:blipFill>
          <a:blip r:embed="rId2"/>
          <a:stretch>
            <a:fillRect/>
          </a:stretch>
        </p:blipFill>
        <p:spPr>
          <a:xfrm>
            <a:off x="-34977" y="1366829"/>
            <a:ext cx="12379377" cy="5575564"/>
          </a:xfrm>
          <a:prstGeom prst="rect">
            <a:avLst/>
          </a:prstGeom>
        </p:spPr>
      </p:pic>
    </p:spTree>
    <p:extLst>
      <p:ext uri="{BB962C8B-B14F-4D97-AF65-F5344CB8AC3E}">
        <p14:creationId xmlns:p14="http://schemas.microsoft.com/office/powerpoint/2010/main" val="1873416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15b3886c6da_0_283"/>
          <p:cNvSpPr txBox="1">
            <a:spLocks noGrp="1"/>
          </p:cNvSpPr>
          <p:nvPr>
            <p:ph type="title"/>
          </p:nvPr>
        </p:nvSpPr>
        <p:spPr/>
        <p:txBody>
          <a:bodyPr/>
          <a:lstStyle/>
          <a:p>
            <a:r>
              <a:rPr lang="en-US" dirty="0"/>
              <a:t>Bloom’s Taxonomy: Remember</a:t>
            </a:r>
          </a:p>
        </p:txBody>
      </p:sp>
      <p:sp>
        <p:nvSpPr>
          <p:cNvPr id="4" name="Text Placeholder 3">
            <a:extLst>
              <a:ext uri="{FF2B5EF4-FFF2-40B4-BE49-F238E27FC236}">
                <a16:creationId xmlns:a16="http://schemas.microsoft.com/office/drawing/2014/main" id="{58E5E941-5B0E-5267-AB85-27DF20289353}"/>
              </a:ext>
            </a:extLst>
          </p:cNvPr>
          <p:cNvSpPr>
            <a:spLocks noGrp="1"/>
          </p:cNvSpPr>
          <p:nvPr>
            <p:ph type="body" idx="2"/>
          </p:nvPr>
        </p:nvSpPr>
        <p:spPr/>
        <p:txBody>
          <a:bodyPr>
            <a:normAutofit fontScale="62500" lnSpcReduction="20000"/>
          </a:bodyPr>
          <a:lstStyle/>
          <a:p>
            <a:endParaRPr lang="en-US"/>
          </a:p>
        </p:txBody>
      </p:sp>
      <p:pic>
        <p:nvPicPr>
          <p:cNvPr id="264" name="Google Shape;264;g15b3886c6da_0_283" descr="Bloom's Taxonomy"/>
          <p:cNvPicPr preferRelativeResize="0"/>
          <p:nvPr/>
        </p:nvPicPr>
        <p:blipFill rotWithShape="1">
          <a:blip r:embed="rId3">
            <a:alphaModFix/>
          </a:blip>
          <a:srcRect/>
          <a:stretch/>
        </p:blipFill>
        <p:spPr>
          <a:xfrm>
            <a:off x="1" y="1895438"/>
            <a:ext cx="8329332" cy="4810161"/>
          </a:xfrm>
          <a:prstGeom prst="rect">
            <a:avLst/>
          </a:prstGeom>
          <a:noFill/>
          <a:ln>
            <a:noFill/>
          </a:ln>
        </p:spPr>
      </p:pic>
      <p:sp>
        <p:nvSpPr>
          <p:cNvPr id="265" name="Google Shape;265;g15b3886c6da_0_283"/>
          <p:cNvSpPr txBox="1"/>
          <p:nvPr/>
        </p:nvSpPr>
        <p:spPr>
          <a:xfrm>
            <a:off x="8518954" y="2724490"/>
            <a:ext cx="3444446" cy="3219110"/>
          </a:xfrm>
          <a:prstGeom prst="rect">
            <a:avLst/>
          </a:prstGeom>
          <a:solidFill>
            <a:srgbClr val="FFFFFF"/>
          </a:solidFill>
          <a:ln>
            <a:noFill/>
          </a:ln>
        </p:spPr>
        <p:txBody>
          <a:bodyPr spcFirstLastPara="1" wrap="square" lIns="68569" tIns="34275" rIns="68569" bIns="34275" anchor="ctr" anchorCtr="0">
            <a:noAutofit/>
          </a:bodyPr>
          <a:lstStyle/>
          <a:p>
            <a:pPr marL="285744" indent="-171446">
              <a:spcBef>
                <a:spcPts val="451"/>
              </a:spcBef>
              <a:buClr>
                <a:srgbClr val="000000"/>
              </a:buClr>
              <a:buSzPts val="2600"/>
              <a:buFont typeface="Century Gothic"/>
              <a:buChar char="•"/>
            </a:pPr>
            <a:r>
              <a:rPr lang="en-US" sz="1951" dirty="0">
                <a:solidFill>
                  <a:srgbClr val="000000"/>
                </a:solidFill>
                <a:latin typeface=""/>
                <a:ea typeface="Century Gothic"/>
                <a:cs typeface="Sarabun" pitchFamily="2" charset="-34"/>
                <a:sym typeface="Century Gothic"/>
              </a:rPr>
              <a:t>Fundamental tool in learning</a:t>
            </a:r>
            <a:endParaRPr sz="1951" dirty="0">
              <a:solidFill>
                <a:srgbClr val="000000"/>
              </a:solidFill>
              <a:latin typeface=""/>
              <a:ea typeface="Century Gothic"/>
              <a:cs typeface="Sarabun" pitchFamily="2" charset="-34"/>
              <a:sym typeface="Century Gothic"/>
            </a:endParaRPr>
          </a:p>
          <a:p>
            <a:pPr marL="285744" indent="-171446">
              <a:spcBef>
                <a:spcPts val="451"/>
              </a:spcBef>
              <a:buClr>
                <a:srgbClr val="000000"/>
              </a:buClr>
              <a:buSzPts val="2600"/>
              <a:buFont typeface="Century Gothic"/>
              <a:buChar char="•"/>
            </a:pPr>
            <a:r>
              <a:rPr lang="en-US" sz="1951" dirty="0">
                <a:solidFill>
                  <a:srgbClr val="000000"/>
                </a:solidFill>
                <a:latin typeface=""/>
                <a:ea typeface="Century Gothic"/>
                <a:cs typeface="Sarabun" pitchFamily="2" charset="-34"/>
                <a:sym typeface="Century Gothic"/>
              </a:rPr>
              <a:t>Goals + evaluations</a:t>
            </a:r>
            <a:endParaRPr sz="1951" dirty="0">
              <a:solidFill>
                <a:srgbClr val="000000"/>
              </a:solidFill>
              <a:latin typeface=""/>
              <a:ea typeface="Century Gothic"/>
              <a:cs typeface="Sarabun" pitchFamily="2" charset="-34"/>
              <a:sym typeface="Century Gothic"/>
            </a:endParaRPr>
          </a:p>
          <a:p>
            <a:pPr marL="285744" indent="-47624">
              <a:spcBef>
                <a:spcPts val="451"/>
              </a:spcBef>
              <a:buClr>
                <a:srgbClr val="000000"/>
              </a:buClr>
              <a:buSzPts val="2600"/>
            </a:pPr>
            <a:endParaRPr sz="1951" dirty="0">
              <a:solidFill>
                <a:srgbClr val="000000"/>
              </a:solidFill>
              <a:latin typeface=""/>
              <a:ea typeface="Century Gothic"/>
              <a:cs typeface="Century Gothic"/>
              <a:sym typeface="Century Gothic"/>
            </a:endParaRPr>
          </a:p>
        </p:txBody>
      </p:sp>
      <p:sp>
        <p:nvSpPr>
          <p:cNvPr id="2" name="Rectangle 1">
            <a:extLst>
              <a:ext uri="{FF2B5EF4-FFF2-40B4-BE49-F238E27FC236}">
                <a16:creationId xmlns:a16="http://schemas.microsoft.com/office/drawing/2014/main" id="{180491B9-0F00-3DC0-F77D-5FDCA88B5BC9}"/>
              </a:ext>
            </a:extLst>
          </p:cNvPr>
          <p:cNvSpPr/>
          <p:nvPr/>
        </p:nvSpPr>
        <p:spPr>
          <a:xfrm>
            <a:off x="1143000" y="2198614"/>
            <a:ext cx="9982200" cy="29067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indent="-457200">
              <a:spcBef>
                <a:spcPts val="600"/>
              </a:spcBef>
              <a:buFont typeface="Arial" panose="020B0604020202020204" pitchFamily="34" charset="0"/>
              <a:buChar char="•"/>
            </a:pPr>
            <a:r>
              <a:rPr lang="en-US" sz="3000" dirty="0">
                <a:latin typeface=""/>
              </a:rPr>
              <a:t>Recall facts and basic concepts</a:t>
            </a:r>
          </a:p>
          <a:p>
            <a:pPr lvl="2" indent="-457200">
              <a:spcBef>
                <a:spcPts val="600"/>
              </a:spcBef>
              <a:buFont typeface="Arial" panose="020B0604020202020204" pitchFamily="34" charset="0"/>
              <a:buChar char="•"/>
            </a:pPr>
            <a:r>
              <a:rPr lang="en-US" sz="3000" dirty="0">
                <a:latin typeface=""/>
              </a:rPr>
              <a:t>Define, duplicate, list, repeat</a:t>
            </a:r>
          </a:p>
          <a:p>
            <a:pPr lvl="1" indent="-457200">
              <a:spcBef>
                <a:spcPts val="600"/>
              </a:spcBef>
              <a:buFont typeface="Arial" panose="020B0604020202020204" pitchFamily="34" charset="0"/>
              <a:buChar char="•"/>
            </a:pPr>
            <a:r>
              <a:rPr lang="en-US" sz="3000" dirty="0">
                <a:latin typeface=""/>
              </a:rPr>
              <a:t>”Remember data sent over a network can be read by anyone”</a:t>
            </a:r>
          </a:p>
        </p:txBody>
      </p:sp>
    </p:spTree>
    <p:extLst>
      <p:ext uri="{BB962C8B-B14F-4D97-AF65-F5344CB8AC3E}">
        <p14:creationId xmlns:p14="http://schemas.microsoft.com/office/powerpoint/2010/main" val="2302783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261"/>
        <p:cNvGrpSpPr/>
        <p:nvPr/>
      </p:nvGrpSpPr>
      <p:grpSpPr>
        <a:xfrm>
          <a:off x="0" y="0"/>
          <a:ext cx="0" cy="0"/>
          <a:chOff x="0" y="0"/>
          <a:chExt cx="0" cy="0"/>
        </a:xfrm>
      </p:grpSpPr>
      <p:sp>
        <p:nvSpPr>
          <p:cNvPr id="262" name="Google Shape;262;g15b3886c6da_0_283"/>
          <p:cNvSpPr txBox="1">
            <a:spLocks noGrp="1"/>
          </p:cNvSpPr>
          <p:nvPr>
            <p:ph type="title"/>
          </p:nvPr>
        </p:nvSpPr>
        <p:spPr/>
        <p:txBody>
          <a:bodyPr/>
          <a:lstStyle/>
          <a:p>
            <a:r>
              <a:rPr lang="en-US" dirty="0"/>
              <a:t>Bloom’s Taxonomy: Understand</a:t>
            </a:r>
          </a:p>
        </p:txBody>
      </p:sp>
      <p:sp>
        <p:nvSpPr>
          <p:cNvPr id="4" name="Text Placeholder 3">
            <a:extLst>
              <a:ext uri="{FF2B5EF4-FFF2-40B4-BE49-F238E27FC236}">
                <a16:creationId xmlns:a16="http://schemas.microsoft.com/office/drawing/2014/main" id="{58E5E941-5B0E-5267-AB85-27DF20289353}"/>
              </a:ext>
            </a:extLst>
          </p:cNvPr>
          <p:cNvSpPr>
            <a:spLocks noGrp="1"/>
          </p:cNvSpPr>
          <p:nvPr>
            <p:ph type="body" idx="2"/>
          </p:nvPr>
        </p:nvSpPr>
        <p:spPr/>
        <p:txBody>
          <a:bodyPr>
            <a:normAutofit fontScale="62500" lnSpcReduction="20000"/>
          </a:bodyPr>
          <a:lstStyle/>
          <a:p>
            <a:endParaRPr lang="en-US"/>
          </a:p>
        </p:txBody>
      </p:sp>
      <p:pic>
        <p:nvPicPr>
          <p:cNvPr id="264" name="Google Shape;264;g15b3886c6da_0_283" descr="Bloom's Taxonomy"/>
          <p:cNvPicPr preferRelativeResize="0"/>
          <p:nvPr/>
        </p:nvPicPr>
        <p:blipFill rotWithShape="1">
          <a:blip r:embed="rId3">
            <a:alphaModFix/>
          </a:blip>
          <a:srcRect/>
          <a:stretch/>
        </p:blipFill>
        <p:spPr>
          <a:xfrm>
            <a:off x="1" y="1895438"/>
            <a:ext cx="8329332" cy="4810161"/>
          </a:xfrm>
          <a:prstGeom prst="rect">
            <a:avLst/>
          </a:prstGeom>
          <a:noFill/>
          <a:ln>
            <a:noFill/>
          </a:ln>
        </p:spPr>
      </p:pic>
      <p:sp>
        <p:nvSpPr>
          <p:cNvPr id="265" name="Google Shape;265;g15b3886c6da_0_283"/>
          <p:cNvSpPr txBox="1"/>
          <p:nvPr/>
        </p:nvSpPr>
        <p:spPr>
          <a:xfrm>
            <a:off x="8518954" y="2724490"/>
            <a:ext cx="3444446" cy="3219110"/>
          </a:xfrm>
          <a:prstGeom prst="rect">
            <a:avLst/>
          </a:prstGeom>
          <a:solidFill>
            <a:srgbClr val="FFFFFF"/>
          </a:solidFill>
          <a:ln>
            <a:noFill/>
          </a:ln>
        </p:spPr>
        <p:txBody>
          <a:bodyPr spcFirstLastPara="1" wrap="square" lIns="68569" tIns="34275" rIns="68569" bIns="34275" anchor="ctr" anchorCtr="0">
            <a:noAutofit/>
          </a:bodyPr>
          <a:lstStyle/>
          <a:p>
            <a:pPr marL="285744" indent="-171446">
              <a:spcBef>
                <a:spcPts val="451"/>
              </a:spcBef>
              <a:buClr>
                <a:srgbClr val="000000"/>
              </a:buClr>
              <a:buSzPts val="2600"/>
              <a:buFont typeface="Century Gothic"/>
              <a:buChar char="•"/>
            </a:pPr>
            <a:r>
              <a:rPr lang="en-US" sz="1951" dirty="0">
                <a:solidFill>
                  <a:srgbClr val="000000"/>
                </a:solidFill>
                <a:latin typeface=""/>
                <a:ea typeface="Century Gothic"/>
                <a:cs typeface="Sarabun" pitchFamily="2" charset="-34"/>
                <a:sym typeface="Century Gothic"/>
              </a:rPr>
              <a:t>Fundamental tool in learning</a:t>
            </a:r>
            <a:endParaRPr sz="1951" dirty="0">
              <a:solidFill>
                <a:srgbClr val="000000"/>
              </a:solidFill>
              <a:latin typeface=""/>
              <a:ea typeface="Century Gothic"/>
              <a:cs typeface="Sarabun" pitchFamily="2" charset="-34"/>
              <a:sym typeface="Century Gothic"/>
            </a:endParaRPr>
          </a:p>
          <a:p>
            <a:pPr marL="285744" indent="-171446">
              <a:spcBef>
                <a:spcPts val="451"/>
              </a:spcBef>
              <a:buClr>
                <a:srgbClr val="000000"/>
              </a:buClr>
              <a:buSzPts val="2600"/>
              <a:buFont typeface="Century Gothic"/>
              <a:buChar char="•"/>
            </a:pPr>
            <a:r>
              <a:rPr lang="en-US" sz="1951" dirty="0">
                <a:solidFill>
                  <a:srgbClr val="000000"/>
                </a:solidFill>
                <a:latin typeface=""/>
                <a:ea typeface="Century Gothic"/>
                <a:cs typeface="Sarabun" pitchFamily="2" charset="-34"/>
                <a:sym typeface="Century Gothic"/>
              </a:rPr>
              <a:t>Goals + evaluations</a:t>
            </a:r>
            <a:endParaRPr sz="1951" dirty="0">
              <a:solidFill>
                <a:srgbClr val="000000"/>
              </a:solidFill>
              <a:latin typeface=""/>
              <a:ea typeface="Century Gothic"/>
              <a:cs typeface="Sarabun" pitchFamily="2" charset="-34"/>
              <a:sym typeface="Century Gothic"/>
            </a:endParaRPr>
          </a:p>
          <a:p>
            <a:pPr marL="285744" indent="-47624">
              <a:spcBef>
                <a:spcPts val="451"/>
              </a:spcBef>
              <a:buClr>
                <a:srgbClr val="000000"/>
              </a:buClr>
              <a:buSzPts val="2600"/>
            </a:pPr>
            <a:endParaRPr sz="1951" dirty="0">
              <a:solidFill>
                <a:srgbClr val="000000"/>
              </a:solidFill>
              <a:latin typeface=""/>
              <a:ea typeface="Century Gothic"/>
              <a:cs typeface="Century Gothic"/>
              <a:sym typeface="Century Gothic"/>
            </a:endParaRPr>
          </a:p>
        </p:txBody>
      </p:sp>
      <p:sp>
        <p:nvSpPr>
          <p:cNvPr id="2" name="Rectangle 1">
            <a:extLst>
              <a:ext uri="{FF2B5EF4-FFF2-40B4-BE49-F238E27FC236}">
                <a16:creationId xmlns:a16="http://schemas.microsoft.com/office/drawing/2014/main" id="{180491B9-0F00-3DC0-F77D-5FDCA88B5BC9}"/>
              </a:ext>
            </a:extLst>
          </p:cNvPr>
          <p:cNvSpPr/>
          <p:nvPr/>
        </p:nvSpPr>
        <p:spPr>
          <a:xfrm>
            <a:off x="1143000" y="2198614"/>
            <a:ext cx="9982200" cy="29067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indent="-457200">
              <a:spcBef>
                <a:spcPts val="600"/>
              </a:spcBef>
              <a:buFont typeface="Arial" panose="020B0604020202020204" pitchFamily="34" charset="0"/>
              <a:buChar char="•"/>
            </a:pPr>
            <a:r>
              <a:rPr lang="en-US" sz="3000" dirty="0">
                <a:latin typeface=""/>
              </a:rPr>
              <a:t>Explain ideas and concepts</a:t>
            </a:r>
          </a:p>
          <a:p>
            <a:pPr lvl="2" indent="-457200">
              <a:spcBef>
                <a:spcPts val="600"/>
              </a:spcBef>
              <a:buFont typeface="Arial" panose="020B0604020202020204" pitchFamily="34" charset="0"/>
              <a:buChar char="•"/>
            </a:pPr>
            <a:r>
              <a:rPr lang="en-US" sz="3000" dirty="0">
                <a:latin typeface=""/>
              </a:rPr>
              <a:t>Classify, describe, discuss, explain, identify, locate, recognize</a:t>
            </a:r>
          </a:p>
          <a:p>
            <a:pPr lvl="1" indent="-457200">
              <a:spcBef>
                <a:spcPts val="600"/>
              </a:spcBef>
              <a:buFont typeface="Arial" panose="020B0604020202020204" pitchFamily="34" charset="0"/>
              <a:buChar char="•"/>
            </a:pPr>
            <a:r>
              <a:rPr lang="en-US" sz="3000" dirty="0">
                <a:latin typeface=""/>
              </a:rPr>
              <a:t>Understand that </a:t>
            </a:r>
            <a:r>
              <a:rPr lang="en-US" sz="3000" i="1" dirty="0">
                <a:latin typeface=""/>
              </a:rPr>
              <a:t>this</a:t>
            </a:r>
            <a:r>
              <a:rPr lang="en-US" sz="3000" dirty="0">
                <a:latin typeface=""/>
              </a:rPr>
              <a:t> data is vulnerable</a:t>
            </a:r>
          </a:p>
          <a:p>
            <a:pPr lvl="1" indent="-457200">
              <a:spcBef>
                <a:spcPts val="600"/>
              </a:spcBef>
              <a:buFont typeface="Arial" panose="020B0604020202020204" pitchFamily="34" charset="0"/>
              <a:buChar char="•"/>
            </a:pPr>
            <a:r>
              <a:rPr lang="en-US" sz="3000" dirty="0">
                <a:latin typeface=""/>
              </a:rPr>
              <a:t>…because RPC sends it over a network</a:t>
            </a:r>
          </a:p>
        </p:txBody>
      </p:sp>
    </p:spTree>
    <p:extLst>
      <p:ext uri="{BB962C8B-B14F-4D97-AF65-F5344CB8AC3E}">
        <p14:creationId xmlns:p14="http://schemas.microsoft.com/office/powerpoint/2010/main" val="3778009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261"/>
        <p:cNvGrpSpPr/>
        <p:nvPr/>
      </p:nvGrpSpPr>
      <p:grpSpPr>
        <a:xfrm>
          <a:off x="0" y="0"/>
          <a:ext cx="0" cy="0"/>
          <a:chOff x="0" y="0"/>
          <a:chExt cx="0" cy="0"/>
        </a:xfrm>
      </p:grpSpPr>
      <p:sp>
        <p:nvSpPr>
          <p:cNvPr id="262" name="Google Shape;262;g15b3886c6da_0_283"/>
          <p:cNvSpPr txBox="1">
            <a:spLocks noGrp="1"/>
          </p:cNvSpPr>
          <p:nvPr>
            <p:ph type="title"/>
          </p:nvPr>
        </p:nvSpPr>
        <p:spPr/>
        <p:txBody>
          <a:bodyPr/>
          <a:lstStyle/>
          <a:p>
            <a:r>
              <a:rPr lang="en-US" dirty="0"/>
              <a:t>Bloom’s Taxonomy: Apply</a:t>
            </a:r>
          </a:p>
        </p:txBody>
      </p:sp>
      <p:sp>
        <p:nvSpPr>
          <p:cNvPr id="4" name="Text Placeholder 3">
            <a:extLst>
              <a:ext uri="{FF2B5EF4-FFF2-40B4-BE49-F238E27FC236}">
                <a16:creationId xmlns:a16="http://schemas.microsoft.com/office/drawing/2014/main" id="{58E5E941-5B0E-5267-AB85-27DF20289353}"/>
              </a:ext>
            </a:extLst>
          </p:cNvPr>
          <p:cNvSpPr>
            <a:spLocks noGrp="1"/>
          </p:cNvSpPr>
          <p:nvPr>
            <p:ph type="body" idx="2"/>
          </p:nvPr>
        </p:nvSpPr>
        <p:spPr/>
        <p:txBody>
          <a:bodyPr>
            <a:normAutofit fontScale="62500" lnSpcReduction="20000"/>
          </a:bodyPr>
          <a:lstStyle/>
          <a:p>
            <a:endParaRPr lang="en-US"/>
          </a:p>
        </p:txBody>
      </p:sp>
      <p:pic>
        <p:nvPicPr>
          <p:cNvPr id="264" name="Google Shape;264;g15b3886c6da_0_283" descr="Bloom's Taxonomy"/>
          <p:cNvPicPr preferRelativeResize="0"/>
          <p:nvPr/>
        </p:nvPicPr>
        <p:blipFill rotWithShape="1">
          <a:blip r:embed="rId3">
            <a:alphaModFix/>
          </a:blip>
          <a:srcRect/>
          <a:stretch/>
        </p:blipFill>
        <p:spPr>
          <a:xfrm>
            <a:off x="1" y="1895438"/>
            <a:ext cx="8329332" cy="4810161"/>
          </a:xfrm>
          <a:prstGeom prst="rect">
            <a:avLst/>
          </a:prstGeom>
          <a:noFill/>
          <a:ln>
            <a:noFill/>
          </a:ln>
        </p:spPr>
      </p:pic>
      <p:sp>
        <p:nvSpPr>
          <p:cNvPr id="265" name="Google Shape;265;g15b3886c6da_0_283"/>
          <p:cNvSpPr txBox="1"/>
          <p:nvPr/>
        </p:nvSpPr>
        <p:spPr>
          <a:xfrm>
            <a:off x="8518954" y="2724490"/>
            <a:ext cx="3444446" cy="3219110"/>
          </a:xfrm>
          <a:prstGeom prst="rect">
            <a:avLst/>
          </a:prstGeom>
          <a:solidFill>
            <a:srgbClr val="FFFFFF"/>
          </a:solidFill>
          <a:ln>
            <a:noFill/>
          </a:ln>
        </p:spPr>
        <p:txBody>
          <a:bodyPr spcFirstLastPara="1" wrap="square" lIns="68569" tIns="34275" rIns="68569" bIns="34275" anchor="ctr" anchorCtr="0">
            <a:noAutofit/>
          </a:bodyPr>
          <a:lstStyle/>
          <a:p>
            <a:pPr marL="285744" indent="-171446">
              <a:spcBef>
                <a:spcPts val="451"/>
              </a:spcBef>
              <a:buClr>
                <a:srgbClr val="000000"/>
              </a:buClr>
              <a:buSzPts val="2600"/>
              <a:buFont typeface="Century Gothic"/>
              <a:buChar char="•"/>
            </a:pPr>
            <a:r>
              <a:rPr lang="en-US" sz="1951" dirty="0">
                <a:solidFill>
                  <a:srgbClr val="000000"/>
                </a:solidFill>
                <a:latin typeface=""/>
                <a:ea typeface="Century Gothic"/>
                <a:cs typeface="Sarabun" pitchFamily="2" charset="-34"/>
                <a:sym typeface="Century Gothic"/>
              </a:rPr>
              <a:t>Fundamental tool in learning</a:t>
            </a:r>
            <a:endParaRPr sz="1951" dirty="0">
              <a:solidFill>
                <a:srgbClr val="000000"/>
              </a:solidFill>
              <a:latin typeface=""/>
              <a:ea typeface="Century Gothic"/>
              <a:cs typeface="Sarabun" pitchFamily="2" charset="-34"/>
              <a:sym typeface="Century Gothic"/>
            </a:endParaRPr>
          </a:p>
          <a:p>
            <a:pPr marL="285744" indent="-171446">
              <a:spcBef>
                <a:spcPts val="451"/>
              </a:spcBef>
              <a:buClr>
                <a:srgbClr val="000000"/>
              </a:buClr>
              <a:buSzPts val="2600"/>
              <a:buFont typeface="Century Gothic"/>
              <a:buChar char="•"/>
            </a:pPr>
            <a:r>
              <a:rPr lang="en-US" sz="1951" dirty="0">
                <a:solidFill>
                  <a:srgbClr val="000000"/>
                </a:solidFill>
                <a:latin typeface=""/>
                <a:ea typeface="Century Gothic"/>
                <a:cs typeface="Sarabun" pitchFamily="2" charset="-34"/>
                <a:sym typeface="Century Gothic"/>
              </a:rPr>
              <a:t>Goals + evaluations</a:t>
            </a:r>
            <a:endParaRPr sz="1951" dirty="0">
              <a:solidFill>
                <a:srgbClr val="000000"/>
              </a:solidFill>
              <a:latin typeface=""/>
              <a:ea typeface="Century Gothic"/>
              <a:cs typeface="Sarabun" pitchFamily="2" charset="-34"/>
              <a:sym typeface="Century Gothic"/>
            </a:endParaRPr>
          </a:p>
          <a:p>
            <a:pPr marL="285744" indent="-47624">
              <a:spcBef>
                <a:spcPts val="451"/>
              </a:spcBef>
              <a:buClr>
                <a:srgbClr val="000000"/>
              </a:buClr>
              <a:buSzPts val="2600"/>
            </a:pPr>
            <a:endParaRPr sz="1951" dirty="0">
              <a:solidFill>
                <a:srgbClr val="000000"/>
              </a:solidFill>
              <a:latin typeface=""/>
              <a:ea typeface="Century Gothic"/>
              <a:cs typeface="Century Gothic"/>
              <a:sym typeface="Century Gothic"/>
            </a:endParaRPr>
          </a:p>
        </p:txBody>
      </p:sp>
      <p:sp>
        <p:nvSpPr>
          <p:cNvPr id="2" name="Rectangle 1">
            <a:extLst>
              <a:ext uri="{FF2B5EF4-FFF2-40B4-BE49-F238E27FC236}">
                <a16:creationId xmlns:a16="http://schemas.microsoft.com/office/drawing/2014/main" id="{180491B9-0F00-3DC0-F77D-5FDCA88B5BC9}"/>
              </a:ext>
            </a:extLst>
          </p:cNvPr>
          <p:cNvSpPr/>
          <p:nvPr/>
        </p:nvSpPr>
        <p:spPr>
          <a:xfrm>
            <a:off x="1143000" y="2198614"/>
            <a:ext cx="9982200" cy="29067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indent="-457200">
              <a:spcBef>
                <a:spcPts val="600"/>
              </a:spcBef>
              <a:buFont typeface="Arial" panose="020B0604020202020204" pitchFamily="34" charset="0"/>
              <a:buChar char="•"/>
            </a:pPr>
            <a:r>
              <a:rPr lang="en-US" sz="3000" dirty="0">
                <a:latin typeface=""/>
              </a:rPr>
              <a:t>Apply: use information in new situations</a:t>
            </a:r>
          </a:p>
          <a:p>
            <a:pPr lvl="2" indent="-457200">
              <a:spcBef>
                <a:spcPts val="600"/>
              </a:spcBef>
              <a:buFont typeface="Arial" panose="020B0604020202020204" pitchFamily="34" charset="0"/>
              <a:buChar char="•"/>
            </a:pPr>
            <a:r>
              <a:rPr lang="en-US" sz="3000" dirty="0">
                <a:latin typeface=""/>
              </a:rPr>
              <a:t>Execute, implement, solve, interpret…</a:t>
            </a:r>
          </a:p>
          <a:p>
            <a:pPr indent="-457200">
              <a:spcBef>
                <a:spcPts val="600"/>
              </a:spcBef>
              <a:buFont typeface="Arial" panose="020B0604020202020204" pitchFamily="34" charset="0"/>
              <a:buChar char="•"/>
            </a:pPr>
            <a:r>
              <a:rPr lang="en-US" sz="3000" dirty="0">
                <a:latin typeface=""/>
              </a:rPr>
              <a:t>Look at a system diagram and assess which data flows are vulnerable</a:t>
            </a:r>
          </a:p>
        </p:txBody>
      </p:sp>
    </p:spTree>
    <p:extLst>
      <p:ext uri="{BB962C8B-B14F-4D97-AF65-F5344CB8AC3E}">
        <p14:creationId xmlns:p14="http://schemas.microsoft.com/office/powerpoint/2010/main" val="3219754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15b3886c6da_0_283"/>
          <p:cNvSpPr txBox="1">
            <a:spLocks noGrp="1"/>
          </p:cNvSpPr>
          <p:nvPr>
            <p:ph type="title"/>
          </p:nvPr>
        </p:nvSpPr>
        <p:spPr/>
        <p:txBody>
          <a:bodyPr/>
          <a:lstStyle/>
          <a:p>
            <a:r>
              <a:rPr lang="en-US" dirty="0"/>
              <a:t>Bloom’s Taxonomy: Analyze</a:t>
            </a:r>
          </a:p>
        </p:txBody>
      </p:sp>
      <p:sp>
        <p:nvSpPr>
          <p:cNvPr id="4" name="Text Placeholder 3">
            <a:extLst>
              <a:ext uri="{FF2B5EF4-FFF2-40B4-BE49-F238E27FC236}">
                <a16:creationId xmlns:a16="http://schemas.microsoft.com/office/drawing/2014/main" id="{58E5E941-5B0E-5267-AB85-27DF20289353}"/>
              </a:ext>
            </a:extLst>
          </p:cNvPr>
          <p:cNvSpPr>
            <a:spLocks noGrp="1"/>
          </p:cNvSpPr>
          <p:nvPr>
            <p:ph type="body" idx="2"/>
          </p:nvPr>
        </p:nvSpPr>
        <p:spPr/>
        <p:txBody>
          <a:bodyPr>
            <a:normAutofit fontScale="62500" lnSpcReduction="20000"/>
          </a:bodyPr>
          <a:lstStyle/>
          <a:p>
            <a:endParaRPr lang="en-US"/>
          </a:p>
        </p:txBody>
      </p:sp>
      <p:pic>
        <p:nvPicPr>
          <p:cNvPr id="264" name="Google Shape;264;g15b3886c6da_0_283" descr="Bloom's Taxonomy"/>
          <p:cNvPicPr preferRelativeResize="0"/>
          <p:nvPr/>
        </p:nvPicPr>
        <p:blipFill rotWithShape="1">
          <a:blip r:embed="rId3">
            <a:alphaModFix/>
          </a:blip>
          <a:srcRect/>
          <a:stretch/>
        </p:blipFill>
        <p:spPr>
          <a:xfrm>
            <a:off x="1" y="1895438"/>
            <a:ext cx="8329332" cy="4810161"/>
          </a:xfrm>
          <a:prstGeom prst="rect">
            <a:avLst/>
          </a:prstGeom>
          <a:noFill/>
          <a:ln>
            <a:noFill/>
          </a:ln>
        </p:spPr>
      </p:pic>
      <p:sp>
        <p:nvSpPr>
          <p:cNvPr id="265" name="Google Shape;265;g15b3886c6da_0_283"/>
          <p:cNvSpPr txBox="1"/>
          <p:nvPr/>
        </p:nvSpPr>
        <p:spPr>
          <a:xfrm>
            <a:off x="8518954" y="2724490"/>
            <a:ext cx="3444446" cy="3219110"/>
          </a:xfrm>
          <a:prstGeom prst="rect">
            <a:avLst/>
          </a:prstGeom>
          <a:solidFill>
            <a:srgbClr val="FFFFFF"/>
          </a:solidFill>
          <a:ln>
            <a:noFill/>
          </a:ln>
        </p:spPr>
        <p:txBody>
          <a:bodyPr spcFirstLastPara="1" wrap="square" lIns="68569" tIns="34275" rIns="68569" bIns="34275" anchor="ctr" anchorCtr="0">
            <a:noAutofit/>
          </a:bodyPr>
          <a:lstStyle/>
          <a:p>
            <a:pPr marL="285744" indent="-171446">
              <a:spcBef>
                <a:spcPts val="451"/>
              </a:spcBef>
              <a:buClr>
                <a:srgbClr val="000000"/>
              </a:buClr>
              <a:buSzPts val="2600"/>
              <a:buFont typeface="Century Gothic"/>
              <a:buChar char="•"/>
            </a:pPr>
            <a:r>
              <a:rPr lang="en-US" sz="1951" dirty="0">
                <a:solidFill>
                  <a:srgbClr val="000000"/>
                </a:solidFill>
                <a:latin typeface=""/>
                <a:ea typeface="Century Gothic"/>
                <a:cs typeface="Sarabun" pitchFamily="2" charset="-34"/>
                <a:sym typeface="Century Gothic"/>
              </a:rPr>
              <a:t>Fundamental tool in learning</a:t>
            </a:r>
            <a:endParaRPr sz="1951" dirty="0">
              <a:solidFill>
                <a:srgbClr val="000000"/>
              </a:solidFill>
              <a:latin typeface=""/>
              <a:ea typeface="Century Gothic"/>
              <a:cs typeface="Sarabun" pitchFamily="2" charset="-34"/>
              <a:sym typeface="Century Gothic"/>
            </a:endParaRPr>
          </a:p>
          <a:p>
            <a:pPr marL="285744" indent="-171446">
              <a:spcBef>
                <a:spcPts val="451"/>
              </a:spcBef>
              <a:buClr>
                <a:srgbClr val="000000"/>
              </a:buClr>
              <a:buSzPts val="2600"/>
              <a:buFont typeface="Century Gothic"/>
              <a:buChar char="•"/>
            </a:pPr>
            <a:r>
              <a:rPr lang="en-US" sz="1951" dirty="0">
                <a:solidFill>
                  <a:srgbClr val="000000"/>
                </a:solidFill>
                <a:latin typeface=""/>
                <a:ea typeface="Century Gothic"/>
                <a:cs typeface="Sarabun" pitchFamily="2" charset="-34"/>
                <a:sym typeface="Century Gothic"/>
              </a:rPr>
              <a:t>Goals + evaluations</a:t>
            </a:r>
            <a:endParaRPr sz="1951" dirty="0">
              <a:solidFill>
                <a:srgbClr val="000000"/>
              </a:solidFill>
              <a:latin typeface=""/>
              <a:ea typeface="Century Gothic"/>
              <a:cs typeface="Sarabun" pitchFamily="2" charset="-34"/>
              <a:sym typeface="Century Gothic"/>
            </a:endParaRPr>
          </a:p>
          <a:p>
            <a:pPr marL="285744" indent="-47624">
              <a:spcBef>
                <a:spcPts val="451"/>
              </a:spcBef>
              <a:buClr>
                <a:srgbClr val="000000"/>
              </a:buClr>
              <a:buSzPts val="2600"/>
            </a:pPr>
            <a:endParaRPr sz="1951" dirty="0">
              <a:solidFill>
                <a:srgbClr val="000000"/>
              </a:solidFill>
              <a:latin typeface=""/>
              <a:ea typeface="Century Gothic"/>
              <a:cs typeface="Century Gothic"/>
              <a:sym typeface="Century Gothic"/>
            </a:endParaRPr>
          </a:p>
        </p:txBody>
      </p:sp>
      <p:sp>
        <p:nvSpPr>
          <p:cNvPr id="2" name="Rectangle 1">
            <a:extLst>
              <a:ext uri="{FF2B5EF4-FFF2-40B4-BE49-F238E27FC236}">
                <a16:creationId xmlns:a16="http://schemas.microsoft.com/office/drawing/2014/main" id="{180491B9-0F00-3DC0-F77D-5FDCA88B5BC9}"/>
              </a:ext>
            </a:extLst>
          </p:cNvPr>
          <p:cNvSpPr/>
          <p:nvPr/>
        </p:nvSpPr>
        <p:spPr>
          <a:xfrm>
            <a:off x="1143000" y="2198614"/>
            <a:ext cx="9982200" cy="29067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indent="-457200">
              <a:spcBef>
                <a:spcPts val="600"/>
              </a:spcBef>
              <a:buFont typeface="Arial" panose="020B0604020202020204" pitchFamily="34" charset="0"/>
              <a:buChar char="•"/>
            </a:pPr>
            <a:r>
              <a:rPr lang="en-US" sz="3000" dirty="0">
                <a:latin typeface=""/>
              </a:rPr>
              <a:t>Draw connections among ideas</a:t>
            </a:r>
          </a:p>
          <a:p>
            <a:pPr lvl="2" indent="-457200">
              <a:spcBef>
                <a:spcPts val="600"/>
              </a:spcBef>
              <a:buFont typeface="Arial" panose="020B0604020202020204" pitchFamily="34" charset="0"/>
              <a:buChar char="•"/>
            </a:pPr>
            <a:r>
              <a:rPr lang="en-US" sz="3000" dirty="0">
                <a:latin typeface=""/>
              </a:rPr>
              <a:t>Differentiate, organize, relate, compare, contrast, distinguish</a:t>
            </a:r>
          </a:p>
          <a:p>
            <a:pPr lvl="1" indent="-457200">
              <a:spcBef>
                <a:spcPts val="600"/>
              </a:spcBef>
              <a:buFont typeface="Arial" panose="020B0604020202020204" pitchFamily="34" charset="0"/>
              <a:buChar char="•"/>
            </a:pPr>
            <a:r>
              <a:rPr lang="en-US" sz="3000" dirty="0">
                <a:latin typeface=""/>
              </a:rPr>
              <a:t>How does authentication relate to authorization?</a:t>
            </a:r>
          </a:p>
          <a:p>
            <a:pPr lvl="1" indent="-457200">
              <a:spcBef>
                <a:spcPts val="600"/>
              </a:spcBef>
              <a:buFont typeface="Arial" panose="020B0604020202020204" pitchFamily="34" charset="0"/>
              <a:buChar char="•"/>
            </a:pPr>
            <a:r>
              <a:rPr lang="en-US" sz="3000" dirty="0">
                <a:latin typeface=""/>
              </a:rPr>
              <a:t>How does information disclosure relate to tampering?</a:t>
            </a:r>
          </a:p>
        </p:txBody>
      </p:sp>
    </p:spTree>
    <p:extLst>
      <p:ext uri="{BB962C8B-B14F-4D97-AF65-F5344CB8AC3E}">
        <p14:creationId xmlns:p14="http://schemas.microsoft.com/office/powerpoint/2010/main" val="1873825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15b3886c6da_0_283"/>
          <p:cNvSpPr txBox="1">
            <a:spLocks noGrp="1"/>
          </p:cNvSpPr>
          <p:nvPr>
            <p:ph type="title"/>
          </p:nvPr>
        </p:nvSpPr>
        <p:spPr/>
        <p:txBody>
          <a:bodyPr/>
          <a:lstStyle/>
          <a:p>
            <a:r>
              <a:rPr lang="en-US" dirty="0"/>
              <a:t>Bloom’s Taxonomy: Evaluate</a:t>
            </a:r>
          </a:p>
        </p:txBody>
      </p:sp>
      <p:sp>
        <p:nvSpPr>
          <p:cNvPr id="4" name="Text Placeholder 3">
            <a:extLst>
              <a:ext uri="{FF2B5EF4-FFF2-40B4-BE49-F238E27FC236}">
                <a16:creationId xmlns:a16="http://schemas.microsoft.com/office/drawing/2014/main" id="{58E5E941-5B0E-5267-AB85-27DF20289353}"/>
              </a:ext>
            </a:extLst>
          </p:cNvPr>
          <p:cNvSpPr>
            <a:spLocks noGrp="1"/>
          </p:cNvSpPr>
          <p:nvPr>
            <p:ph type="body" idx="2"/>
          </p:nvPr>
        </p:nvSpPr>
        <p:spPr/>
        <p:txBody>
          <a:bodyPr>
            <a:normAutofit fontScale="62500" lnSpcReduction="20000"/>
          </a:bodyPr>
          <a:lstStyle/>
          <a:p>
            <a:endParaRPr lang="en-US"/>
          </a:p>
        </p:txBody>
      </p:sp>
      <p:pic>
        <p:nvPicPr>
          <p:cNvPr id="264" name="Google Shape;264;g15b3886c6da_0_283" descr="Bloom's Taxonomy"/>
          <p:cNvPicPr preferRelativeResize="0"/>
          <p:nvPr/>
        </p:nvPicPr>
        <p:blipFill rotWithShape="1">
          <a:blip r:embed="rId3">
            <a:alphaModFix/>
          </a:blip>
          <a:srcRect/>
          <a:stretch/>
        </p:blipFill>
        <p:spPr>
          <a:xfrm>
            <a:off x="1" y="1895438"/>
            <a:ext cx="8329332" cy="4810161"/>
          </a:xfrm>
          <a:prstGeom prst="rect">
            <a:avLst/>
          </a:prstGeom>
          <a:noFill/>
          <a:ln>
            <a:noFill/>
          </a:ln>
        </p:spPr>
      </p:pic>
      <p:sp>
        <p:nvSpPr>
          <p:cNvPr id="265" name="Google Shape;265;g15b3886c6da_0_283"/>
          <p:cNvSpPr txBox="1"/>
          <p:nvPr/>
        </p:nvSpPr>
        <p:spPr>
          <a:xfrm>
            <a:off x="8518954" y="2724490"/>
            <a:ext cx="3444446" cy="3219110"/>
          </a:xfrm>
          <a:prstGeom prst="rect">
            <a:avLst/>
          </a:prstGeom>
          <a:solidFill>
            <a:srgbClr val="FFFFFF"/>
          </a:solidFill>
          <a:ln>
            <a:noFill/>
          </a:ln>
        </p:spPr>
        <p:txBody>
          <a:bodyPr spcFirstLastPara="1" wrap="square" lIns="68569" tIns="34275" rIns="68569" bIns="34275" anchor="ctr" anchorCtr="0">
            <a:noAutofit/>
          </a:bodyPr>
          <a:lstStyle/>
          <a:p>
            <a:pPr marL="285744" indent="-171446">
              <a:spcBef>
                <a:spcPts val="451"/>
              </a:spcBef>
              <a:buClr>
                <a:srgbClr val="000000"/>
              </a:buClr>
              <a:buSzPts val="2600"/>
              <a:buFont typeface="Century Gothic"/>
              <a:buChar char="•"/>
            </a:pPr>
            <a:r>
              <a:rPr lang="en-US" sz="1951" dirty="0">
                <a:solidFill>
                  <a:srgbClr val="000000"/>
                </a:solidFill>
                <a:latin typeface=""/>
                <a:ea typeface="Century Gothic"/>
                <a:cs typeface="Sarabun" pitchFamily="2" charset="-34"/>
                <a:sym typeface="Century Gothic"/>
              </a:rPr>
              <a:t>Fundamental tool in learning</a:t>
            </a:r>
            <a:endParaRPr sz="1951" dirty="0">
              <a:solidFill>
                <a:srgbClr val="000000"/>
              </a:solidFill>
              <a:latin typeface=""/>
              <a:ea typeface="Century Gothic"/>
              <a:cs typeface="Sarabun" pitchFamily="2" charset="-34"/>
              <a:sym typeface="Century Gothic"/>
            </a:endParaRPr>
          </a:p>
          <a:p>
            <a:pPr marL="285744" indent="-171446">
              <a:spcBef>
                <a:spcPts val="451"/>
              </a:spcBef>
              <a:buClr>
                <a:srgbClr val="000000"/>
              </a:buClr>
              <a:buSzPts val="2600"/>
              <a:buFont typeface="Century Gothic"/>
              <a:buChar char="•"/>
            </a:pPr>
            <a:r>
              <a:rPr lang="en-US" sz="1951" dirty="0">
                <a:solidFill>
                  <a:srgbClr val="000000"/>
                </a:solidFill>
                <a:latin typeface=""/>
                <a:ea typeface="Century Gothic"/>
                <a:cs typeface="Sarabun" pitchFamily="2" charset="-34"/>
                <a:sym typeface="Century Gothic"/>
              </a:rPr>
              <a:t>Goals + evaluations</a:t>
            </a:r>
            <a:endParaRPr sz="1951" dirty="0">
              <a:solidFill>
                <a:srgbClr val="000000"/>
              </a:solidFill>
              <a:latin typeface=""/>
              <a:ea typeface="Century Gothic"/>
              <a:cs typeface="Sarabun" pitchFamily="2" charset="-34"/>
              <a:sym typeface="Century Gothic"/>
            </a:endParaRPr>
          </a:p>
          <a:p>
            <a:pPr marL="285744" indent="-47624">
              <a:spcBef>
                <a:spcPts val="451"/>
              </a:spcBef>
              <a:buClr>
                <a:srgbClr val="000000"/>
              </a:buClr>
              <a:buSzPts val="2600"/>
            </a:pPr>
            <a:endParaRPr sz="1951" dirty="0">
              <a:solidFill>
                <a:srgbClr val="000000"/>
              </a:solidFill>
              <a:latin typeface=""/>
              <a:ea typeface="Century Gothic"/>
              <a:cs typeface="Century Gothic"/>
              <a:sym typeface="Century Gothic"/>
            </a:endParaRPr>
          </a:p>
        </p:txBody>
      </p:sp>
      <p:sp>
        <p:nvSpPr>
          <p:cNvPr id="2" name="Rectangle 1">
            <a:extLst>
              <a:ext uri="{FF2B5EF4-FFF2-40B4-BE49-F238E27FC236}">
                <a16:creationId xmlns:a16="http://schemas.microsoft.com/office/drawing/2014/main" id="{180491B9-0F00-3DC0-F77D-5FDCA88B5BC9}"/>
              </a:ext>
            </a:extLst>
          </p:cNvPr>
          <p:cNvSpPr/>
          <p:nvPr/>
        </p:nvSpPr>
        <p:spPr>
          <a:xfrm>
            <a:off x="1143000" y="2198614"/>
            <a:ext cx="9982200" cy="29067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indent="-457200">
              <a:spcBef>
                <a:spcPts val="600"/>
              </a:spcBef>
              <a:buFont typeface="Arial" panose="020B0604020202020204" pitchFamily="34" charset="0"/>
              <a:buChar char="•"/>
            </a:pPr>
            <a:r>
              <a:rPr lang="en-US" sz="3000" dirty="0">
                <a:latin typeface=""/>
              </a:rPr>
              <a:t>Justify a stand or decision</a:t>
            </a:r>
          </a:p>
          <a:p>
            <a:pPr lvl="2" indent="-457200">
              <a:spcBef>
                <a:spcPts val="600"/>
              </a:spcBef>
              <a:buFont typeface="Arial" panose="020B0604020202020204" pitchFamily="34" charset="0"/>
              <a:buChar char="•"/>
            </a:pPr>
            <a:r>
              <a:rPr lang="en-US" sz="3000" dirty="0">
                <a:latin typeface=""/>
              </a:rPr>
              <a:t>Argue, defend, judge, select, critique, weigh</a:t>
            </a:r>
          </a:p>
          <a:p>
            <a:pPr lvl="1" indent="-457200">
              <a:spcBef>
                <a:spcPts val="600"/>
              </a:spcBef>
              <a:buFont typeface="Arial" panose="020B0604020202020204" pitchFamily="34" charset="0"/>
              <a:buChar char="•"/>
            </a:pPr>
            <a:r>
              <a:rPr lang="en-US" sz="3000" dirty="0">
                <a:latin typeface=""/>
              </a:rPr>
              <a:t>Does encryption protect against that threat?</a:t>
            </a:r>
          </a:p>
        </p:txBody>
      </p:sp>
    </p:spTree>
    <p:extLst>
      <p:ext uri="{BB962C8B-B14F-4D97-AF65-F5344CB8AC3E}">
        <p14:creationId xmlns:p14="http://schemas.microsoft.com/office/powerpoint/2010/main" val="449840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15b3886c6da_0_283"/>
          <p:cNvSpPr txBox="1">
            <a:spLocks noGrp="1"/>
          </p:cNvSpPr>
          <p:nvPr>
            <p:ph type="title"/>
          </p:nvPr>
        </p:nvSpPr>
        <p:spPr/>
        <p:txBody>
          <a:bodyPr/>
          <a:lstStyle/>
          <a:p>
            <a:r>
              <a:rPr lang="en-US" dirty="0"/>
              <a:t>Bloom’s Taxonomy: Create</a:t>
            </a:r>
          </a:p>
        </p:txBody>
      </p:sp>
      <p:sp>
        <p:nvSpPr>
          <p:cNvPr id="4" name="Text Placeholder 3">
            <a:extLst>
              <a:ext uri="{FF2B5EF4-FFF2-40B4-BE49-F238E27FC236}">
                <a16:creationId xmlns:a16="http://schemas.microsoft.com/office/drawing/2014/main" id="{58E5E941-5B0E-5267-AB85-27DF20289353}"/>
              </a:ext>
            </a:extLst>
          </p:cNvPr>
          <p:cNvSpPr>
            <a:spLocks noGrp="1"/>
          </p:cNvSpPr>
          <p:nvPr>
            <p:ph type="body" idx="2"/>
          </p:nvPr>
        </p:nvSpPr>
        <p:spPr/>
        <p:txBody>
          <a:bodyPr>
            <a:normAutofit fontScale="62500" lnSpcReduction="20000"/>
          </a:bodyPr>
          <a:lstStyle/>
          <a:p>
            <a:endParaRPr lang="en-US"/>
          </a:p>
        </p:txBody>
      </p:sp>
      <p:pic>
        <p:nvPicPr>
          <p:cNvPr id="264" name="Google Shape;264;g15b3886c6da_0_283" descr="Bloom's Taxonomy"/>
          <p:cNvPicPr preferRelativeResize="0"/>
          <p:nvPr/>
        </p:nvPicPr>
        <p:blipFill rotWithShape="1">
          <a:blip r:embed="rId3">
            <a:alphaModFix/>
          </a:blip>
          <a:srcRect/>
          <a:stretch/>
        </p:blipFill>
        <p:spPr>
          <a:xfrm>
            <a:off x="1" y="1895438"/>
            <a:ext cx="8329332" cy="4810161"/>
          </a:xfrm>
          <a:prstGeom prst="rect">
            <a:avLst/>
          </a:prstGeom>
          <a:noFill/>
          <a:ln>
            <a:noFill/>
          </a:ln>
        </p:spPr>
      </p:pic>
      <p:sp>
        <p:nvSpPr>
          <p:cNvPr id="265" name="Google Shape;265;g15b3886c6da_0_283"/>
          <p:cNvSpPr txBox="1"/>
          <p:nvPr/>
        </p:nvSpPr>
        <p:spPr>
          <a:xfrm>
            <a:off x="8518954" y="2724490"/>
            <a:ext cx="3444446" cy="3219110"/>
          </a:xfrm>
          <a:prstGeom prst="rect">
            <a:avLst/>
          </a:prstGeom>
          <a:solidFill>
            <a:srgbClr val="FFFFFF"/>
          </a:solidFill>
          <a:ln>
            <a:noFill/>
          </a:ln>
        </p:spPr>
        <p:txBody>
          <a:bodyPr spcFirstLastPara="1" wrap="square" lIns="68569" tIns="34275" rIns="68569" bIns="34275" anchor="ctr" anchorCtr="0">
            <a:noAutofit/>
          </a:bodyPr>
          <a:lstStyle/>
          <a:p>
            <a:pPr marL="285744" indent="-171446">
              <a:spcBef>
                <a:spcPts val="451"/>
              </a:spcBef>
              <a:buClr>
                <a:srgbClr val="000000"/>
              </a:buClr>
              <a:buSzPts val="2600"/>
              <a:buFont typeface="Century Gothic"/>
              <a:buChar char="•"/>
            </a:pPr>
            <a:r>
              <a:rPr lang="en-US" sz="1951" dirty="0">
                <a:solidFill>
                  <a:srgbClr val="000000"/>
                </a:solidFill>
                <a:latin typeface=""/>
                <a:ea typeface="Century Gothic"/>
                <a:cs typeface="Sarabun" pitchFamily="2" charset="-34"/>
                <a:sym typeface="Century Gothic"/>
              </a:rPr>
              <a:t>Fundamental tool in learning</a:t>
            </a:r>
            <a:endParaRPr sz="1951" dirty="0">
              <a:solidFill>
                <a:srgbClr val="000000"/>
              </a:solidFill>
              <a:latin typeface=""/>
              <a:ea typeface="Century Gothic"/>
              <a:cs typeface="Sarabun" pitchFamily="2" charset="-34"/>
              <a:sym typeface="Century Gothic"/>
            </a:endParaRPr>
          </a:p>
          <a:p>
            <a:pPr marL="285744" indent="-171446">
              <a:spcBef>
                <a:spcPts val="451"/>
              </a:spcBef>
              <a:buClr>
                <a:srgbClr val="000000"/>
              </a:buClr>
              <a:buSzPts val="2600"/>
              <a:buFont typeface="Century Gothic"/>
              <a:buChar char="•"/>
            </a:pPr>
            <a:r>
              <a:rPr lang="en-US" sz="1951" dirty="0">
                <a:solidFill>
                  <a:srgbClr val="000000"/>
                </a:solidFill>
                <a:latin typeface=""/>
                <a:ea typeface="Century Gothic"/>
                <a:cs typeface="Sarabun" pitchFamily="2" charset="-34"/>
                <a:sym typeface="Century Gothic"/>
              </a:rPr>
              <a:t>Goals + evaluations</a:t>
            </a:r>
            <a:endParaRPr sz="1951" dirty="0">
              <a:solidFill>
                <a:srgbClr val="000000"/>
              </a:solidFill>
              <a:latin typeface=""/>
              <a:ea typeface="Century Gothic"/>
              <a:cs typeface="Sarabun" pitchFamily="2" charset="-34"/>
              <a:sym typeface="Century Gothic"/>
            </a:endParaRPr>
          </a:p>
          <a:p>
            <a:pPr marL="285744" indent="-47624">
              <a:spcBef>
                <a:spcPts val="451"/>
              </a:spcBef>
              <a:buClr>
                <a:srgbClr val="000000"/>
              </a:buClr>
              <a:buSzPts val="2600"/>
            </a:pPr>
            <a:endParaRPr sz="1951" dirty="0">
              <a:solidFill>
                <a:srgbClr val="000000"/>
              </a:solidFill>
              <a:latin typeface=""/>
              <a:ea typeface="Century Gothic"/>
              <a:cs typeface="Century Gothic"/>
              <a:sym typeface="Century Gothic"/>
            </a:endParaRPr>
          </a:p>
        </p:txBody>
      </p:sp>
      <p:sp>
        <p:nvSpPr>
          <p:cNvPr id="2" name="Rectangle 1">
            <a:extLst>
              <a:ext uri="{FF2B5EF4-FFF2-40B4-BE49-F238E27FC236}">
                <a16:creationId xmlns:a16="http://schemas.microsoft.com/office/drawing/2014/main" id="{180491B9-0F00-3DC0-F77D-5FDCA88B5BC9}"/>
              </a:ext>
            </a:extLst>
          </p:cNvPr>
          <p:cNvSpPr/>
          <p:nvPr/>
        </p:nvSpPr>
        <p:spPr>
          <a:xfrm>
            <a:off x="1143000" y="2198614"/>
            <a:ext cx="9982200" cy="29067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indent="-457200">
              <a:spcBef>
                <a:spcPts val="600"/>
              </a:spcBef>
              <a:buFont typeface="Arial" panose="020B0604020202020204" pitchFamily="34" charset="0"/>
              <a:buChar char="•"/>
            </a:pPr>
            <a:r>
              <a:rPr lang="en-US" sz="3000" dirty="0">
                <a:latin typeface=""/>
              </a:rPr>
              <a:t>Produce new or original work</a:t>
            </a:r>
          </a:p>
          <a:p>
            <a:pPr lvl="2" indent="-457200">
              <a:spcBef>
                <a:spcPts val="600"/>
              </a:spcBef>
              <a:buFont typeface="Arial" panose="020B0604020202020204" pitchFamily="34" charset="0"/>
              <a:buChar char="•"/>
            </a:pPr>
            <a:r>
              <a:rPr lang="en-US" sz="3000" dirty="0">
                <a:latin typeface=""/>
              </a:rPr>
              <a:t>Design, assemble, investigate</a:t>
            </a:r>
          </a:p>
        </p:txBody>
      </p:sp>
    </p:spTree>
    <p:extLst>
      <p:ext uri="{BB962C8B-B14F-4D97-AF65-F5344CB8AC3E}">
        <p14:creationId xmlns:p14="http://schemas.microsoft.com/office/powerpoint/2010/main" val="2845479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15b3886c6da_0_355"/>
          <p:cNvSpPr txBox="1">
            <a:spLocks noGrp="1"/>
          </p:cNvSpPr>
          <p:nvPr>
            <p:ph type="title"/>
          </p:nvPr>
        </p:nvSpPr>
        <p:spPr>
          <a:xfrm>
            <a:off x="381000" y="609053"/>
            <a:ext cx="9067800" cy="613125"/>
          </a:xfrm>
          <a:prstGeom prst="rect">
            <a:avLst/>
          </a:prstGeom>
          <a:noFill/>
          <a:ln>
            <a:noFill/>
          </a:ln>
        </p:spPr>
        <p:txBody>
          <a:bodyPr spcFirstLastPara="1" vert="horz" wrap="square" lIns="68569" tIns="34275" rIns="68569" bIns="34275" rtlCol="0" anchor="b" anchorCtr="0">
            <a:noAutofit/>
          </a:bodyPr>
          <a:lstStyle/>
          <a:p>
            <a:pPr>
              <a:buSzPts val="3900"/>
            </a:pPr>
            <a:r>
              <a:rPr lang="en-US" dirty="0"/>
              <a:t>Tools help us use Bloom to define skills + knowledge</a:t>
            </a:r>
            <a:endParaRPr dirty="0"/>
          </a:p>
        </p:txBody>
      </p:sp>
      <p:sp>
        <p:nvSpPr>
          <p:cNvPr id="316" name="Google Shape;316;g15b3886c6da_0_355"/>
          <p:cNvSpPr txBox="1">
            <a:spLocks noGrp="1"/>
          </p:cNvSpPr>
          <p:nvPr>
            <p:ph type="body" idx="1"/>
          </p:nvPr>
        </p:nvSpPr>
        <p:spPr>
          <a:xfrm>
            <a:off x="452858" y="1447800"/>
            <a:ext cx="8284725" cy="3329775"/>
          </a:xfrm>
          <a:prstGeom prst="rect">
            <a:avLst/>
          </a:prstGeom>
          <a:noFill/>
          <a:ln>
            <a:noFill/>
          </a:ln>
        </p:spPr>
        <p:txBody>
          <a:bodyPr spcFirstLastPara="1" vert="horz" wrap="square" lIns="68569" tIns="34275" rIns="68569" bIns="34275" rtlCol="0" anchor="t" anchorCtr="0">
            <a:noAutofit/>
          </a:bodyPr>
          <a:lstStyle/>
          <a:p>
            <a:pPr marL="0" indent="0">
              <a:lnSpc>
                <a:spcPct val="100000"/>
              </a:lnSpc>
              <a:spcBef>
                <a:spcPts val="451"/>
              </a:spcBef>
              <a:buClr>
                <a:schemeClr val="dk1"/>
              </a:buClr>
              <a:buSzPts val="1960"/>
              <a:buNone/>
            </a:pPr>
            <a:r>
              <a:rPr lang="en-US" sz="1200" b="1" dirty="0">
                <a:latin typeface=""/>
              </a:rPr>
              <a:t>Bloom Question Stems</a:t>
            </a:r>
            <a:endParaRPr sz="1200" dirty="0">
              <a:latin typeface=""/>
            </a:endParaRPr>
          </a:p>
          <a:p>
            <a:pPr marL="0" indent="0">
              <a:lnSpc>
                <a:spcPct val="100000"/>
              </a:lnSpc>
              <a:spcBef>
                <a:spcPts val="451"/>
              </a:spcBef>
              <a:buClr>
                <a:schemeClr val="dk1"/>
              </a:buClr>
              <a:buSzPts val="1400"/>
              <a:buNone/>
            </a:pPr>
            <a:r>
              <a:rPr lang="en-US" sz="1200" b="1" dirty="0">
                <a:latin typeface=""/>
              </a:rPr>
              <a:t>Remembering</a:t>
            </a:r>
            <a:endParaRPr sz="1200" dirty="0">
              <a:latin typeface=""/>
            </a:endParaRPr>
          </a:p>
          <a:p>
            <a:pPr marL="257168" indent="-204783">
              <a:lnSpc>
                <a:spcPct val="100000"/>
              </a:lnSpc>
              <a:spcBef>
                <a:spcPts val="451"/>
              </a:spcBef>
              <a:buClr>
                <a:schemeClr val="dk1"/>
              </a:buClr>
              <a:buSzPts val="900"/>
              <a:buFont typeface="Century Gothic"/>
              <a:buChar char="•"/>
            </a:pPr>
            <a:r>
              <a:rPr lang="en-US" sz="1200" dirty="0">
                <a:latin typeface=""/>
              </a:rPr>
              <a:t>Make a story map showing the main events.</a:t>
            </a:r>
            <a:endParaRPr sz="1200" dirty="0">
              <a:latin typeface=""/>
            </a:endParaRPr>
          </a:p>
          <a:p>
            <a:pPr marL="257168" indent="-204783">
              <a:lnSpc>
                <a:spcPct val="100000"/>
              </a:lnSpc>
              <a:spcBef>
                <a:spcPts val="451"/>
              </a:spcBef>
              <a:buClr>
                <a:schemeClr val="dk1"/>
              </a:buClr>
              <a:buSzPts val="900"/>
              <a:buFont typeface="Century Gothic"/>
              <a:buChar char="•"/>
            </a:pPr>
            <a:r>
              <a:rPr lang="en-US" sz="1200" dirty="0">
                <a:latin typeface=""/>
              </a:rPr>
              <a:t>Make a time line of your typical day.</a:t>
            </a:r>
            <a:endParaRPr sz="1200" dirty="0">
              <a:latin typeface=""/>
            </a:endParaRPr>
          </a:p>
          <a:p>
            <a:pPr marL="257168" indent="-204783">
              <a:lnSpc>
                <a:spcPct val="100000"/>
              </a:lnSpc>
              <a:spcBef>
                <a:spcPts val="451"/>
              </a:spcBef>
              <a:buClr>
                <a:schemeClr val="dk1"/>
              </a:buClr>
              <a:buSzPts val="900"/>
              <a:buFont typeface="Century Gothic"/>
              <a:buChar char="•"/>
            </a:pPr>
            <a:r>
              <a:rPr lang="en-US" sz="1200" dirty="0">
                <a:latin typeface=""/>
              </a:rPr>
              <a:t>Make a concept map of the topic.</a:t>
            </a:r>
            <a:endParaRPr sz="1200" dirty="0">
              <a:latin typeface=""/>
            </a:endParaRPr>
          </a:p>
          <a:p>
            <a:pPr marL="257168" indent="-204783">
              <a:lnSpc>
                <a:spcPct val="100000"/>
              </a:lnSpc>
              <a:spcBef>
                <a:spcPts val="451"/>
              </a:spcBef>
              <a:buClr>
                <a:schemeClr val="dk1"/>
              </a:buClr>
              <a:buSzPts val="900"/>
              <a:buFont typeface="Century Gothic"/>
              <a:buChar char="•"/>
            </a:pPr>
            <a:r>
              <a:rPr lang="en-US" sz="1200" dirty="0">
                <a:latin typeface=""/>
              </a:rPr>
              <a:t>Write a list of keywords you know about….</a:t>
            </a:r>
            <a:endParaRPr sz="1200" dirty="0">
              <a:latin typeface=""/>
            </a:endParaRPr>
          </a:p>
          <a:p>
            <a:pPr marL="257168" indent="-204783">
              <a:lnSpc>
                <a:spcPct val="100000"/>
              </a:lnSpc>
              <a:spcBef>
                <a:spcPts val="451"/>
              </a:spcBef>
              <a:buClr>
                <a:schemeClr val="dk1"/>
              </a:buClr>
              <a:buSzPts val="900"/>
              <a:buFont typeface="Century Gothic"/>
              <a:buChar char="•"/>
            </a:pPr>
            <a:r>
              <a:rPr lang="en-US" sz="1200" dirty="0">
                <a:latin typeface=""/>
              </a:rPr>
              <a:t>What characters were in the story?</a:t>
            </a:r>
            <a:endParaRPr sz="1200" dirty="0">
              <a:latin typeface=""/>
            </a:endParaRPr>
          </a:p>
          <a:p>
            <a:pPr marL="257168" indent="-204783">
              <a:lnSpc>
                <a:spcPct val="100000"/>
              </a:lnSpc>
              <a:spcBef>
                <a:spcPts val="451"/>
              </a:spcBef>
              <a:buClr>
                <a:schemeClr val="dk1"/>
              </a:buClr>
              <a:buSzPts val="900"/>
              <a:buFont typeface="Century Gothic"/>
              <a:buChar char="•"/>
            </a:pPr>
            <a:r>
              <a:rPr lang="en-US" sz="1200" dirty="0">
                <a:latin typeface=""/>
              </a:rPr>
              <a:t>Make a chart showing…</a:t>
            </a:r>
            <a:endParaRPr sz="1200" dirty="0">
              <a:latin typeface=""/>
            </a:endParaRPr>
          </a:p>
          <a:p>
            <a:pPr marL="257168" indent="-204783">
              <a:lnSpc>
                <a:spcPct val="100000"/>
              </a:lnSpc>
              <a:spcBef>
                <a:spcPts val="451"/>
              </a:spcBef>
              <a:buClr>
                <a:schemeClr val="dk1"/>
              </a:buClr>
              <a:buSzPts val="900"/>
              <a:buFont typeface="Century Gothic"/>
              <a:buChar char="•"/>
            </a:pPr>
            <a:r>
              <a:rPr lang="en-US" sz="1200" dirty="0">
                <a:latin typeface=""/>
              </a:rPr>
              <a:t>Make an acrostic poem about…</a:t>
            </a:r>
            <a:endParaRPr sz="1200" dirty="0">
              <a:latin typeface=""/>
            </a:endParaRPr>
          </a:p>
          <a:p>
            <a:pPr marL="257168" indent="-204783">
              <a:lnSpc>
                <a:spcPct val="100000"/>
              </a:lnSpc>
              <a:spcBef>
                <a:spcPts val="451"/>
              </a:spcBef>
              <a:buClr>
                <a:schemeClr val="dk1"/>
              </a:buClr>
              <a:buSzPts val="900"/>
              <a:buFont typeface="Century Gothic"/>
              <a:buChar char="•"/>
            </a:pPr>
            <a:r>
              <a:rPr lang="en-US" sz="1200" dirty="0">
                <a:latin typeface=""/>
              </a:rPr>
              <a:t>Recite a poem you have learned.</a:t>
            </a:r>
            <a:endParaRPr sz="1200" dirty="0">
              <a:latin typeface=""/>
            </a:endParaRPr>
          </a:p>
          <a:p>
            <a:pPr marL="0" indent="0">
              <a:lnSpc>
                <a:spcPct val="100000"/>
              </a:lnSpc>
              <a:spcBef>
                <a:spcPts val="451"/>
              </a:spcBef>
              <a:buClr>
                <a:schemeClr val="dk1"/>
              </a:buClr>
              <a:buSzPts val="1400"/>
              <a:buNone/>
            </a:pPr>
            <a:r>
              <a:rPr lang="en-US" sz="1200" dirty="0">
                <a:latin typeface=""/>
              </a:rPr>
              <a:t> </a:t>
            </a:r>
            <a:endParaRPr sz="1200" dirty="0">
              <a:latin typeface=""/>
            </a:endParaRPr>
          </a:p>
          <a:p>
            <a:pPr marL="0" indent="0">
              <a:lnSpc>
                <a:spcPct val="100000"/>
              </a:lnSpc>
              <a:spcBef>
                <a:spcPts val="451"/>
              </a:spcBef>
              <a:buClr>
                <a:schemeClr val="dk1"/>
              </a:buClr>
              <a:buSzPts val="1400"/>
              <a:buNone/>
            </a:pPr>
            <a:r>
              <a:rPr lang="en-US" sz="1200" b="1" dirty="0">
                <a:latin typeface=""/>
              </a:rPr>
              <a:t>Questions for Remembering</a:t>
            </a:r>
            <a:endParaRPr sz="1200" dirty="0">
              <a:latin typeface=""/>
            </a:endParaRPr>
          </a:p>
          <a:p>
            <a:pPr marL="257168" indent="-204783">
              <a:lnSpc>
                <a:spcPct val="100000"/>
              </a:lnSpc>
              <a:spcBef>
                <a:spcPts val="451"/>
              </a:spcBef>
              <a:buClr>
                <a:schemeClr val="dk1"/>
              </a:buClr>
              <a:buSzPts val="900"/>
              <a:buFont typeface="Century Gothic"/>
              <a:buChar char="•"/>
            </a:pPr>
            <a:r>
              <a:rPr lang="en-US" sz="1200" dirty="0">
                <a:latin typeface=""/>
              </a:rPr>
              <a:t>What happened after...?</a:t>
            </a:r>
            <a:endParaRPr sz="1200" dirty="0">
              <a:latin typeface=""/>
            </a:endParaRPr>
          </a:p>
          <a:p>
            <a:pPr marL="257168" indent="-204783">
              <a:lnSpc>
                <a:spcPct val="100000"/>
              </a:lnSpc>
              <a:spcBef>
                <a:spcPts val="451"/>
              </a:spcBef>
              <a:buClr>
                <a:schemeClr val="dk1"/>
              </a:buClr>
              <a:buSzPts val="900"/>
              <a:buFont typeface="Century Gothic"/>
              <a:buChar char="•"/>
            </a:pPr>
            <a:r>
              <a:rPr lang="en-US" sz="1200" dirty="0">
                <a:latin typeface=""/>
              </a:rPr>
              <a:t>How many...?</a:t>
            </a:r>
            <a:endParaRPr sz="1200" dirty="0">
              <a:latin typeface=""/>
            </a:endParaRPr>
          </a:p>
          <a:p>
            <a:pPr marL="257168" indent="-204783">
              <a:lnSpc>
                <a:spcPct val="100000"/>
              </a:lnSpc>
              <a:spcBef>
                <a:spcPts val="451"/>
              </a:spcBef>
              <a:buClr>
                <a:schemeClr val="dk1"/>
              </a:buClr>
              <a:buSzPts val="900"/>
              <a:buFont typeface="Century Gothic"/>
              <a:buChar char="•"/>
            </a:pPr>
            <a:r>
              <a:rPr lang="en-US" sz="1200" dirty="0">
                <a:latin typeface=""/>
              </a:rPr>
              <a:t>What is...?</a:t>
            </a:r>
            <a:endParaRPr sz="1200" dirty="0">
              <a:latin typeface=""/>
            </a:endParaRPr>
          </a:p>
          <a:p>
            <a:pPr marL="257168" indent="-204783">
              <a:lnSpc>
                <a:spcPct val="100000"/>
              </a:lnSpc>
              <a:spcBef>
                <a:spcPts val="451"/>
              </a:spcBef>
              <a:buClr>
                <a:schemeClr val="dk1"/>
              </a:buClr>
              <a:buSzPts val="900"/>
              <a:buFont typeface="Century Gothic"/>
              <a:buChar char="•"/>
            </a:pPr>
            <a:r>
              <a:rPr lang="en-US" sz="1200" dirty="0">
                <a:latin typeface=""/>
              </a:rPr>
              <a:t>Who was it that...?</a:t>
            </a:r>
            <a:endParaRPr sz="1200" dirty="0">
              <a:latin typeface=""/>
            </a:endParaRPr>
          </a:p>
          <a:p>
            <a:pPr marL="257168" indent="-204783">
              <a:lnSpc>
                <a:spcPct val="100000"/>
              </a:lnSpc>
              <a:spcBef>
                <a:spcPts val="451"/>
              </a:spcBef>
              <a:buClr>
                <a:schemeClr val="dk1"/>
              </a:buClr>
              <a:buSzPts val="900"/>
              <a:buFont typeface="Century Gothic"/>
              <a:buChar char="•"/>
            </a:pPr>
            <a:r>
              <a:rPr lang="en-US" sz="1200" dirty="0">
                <a:latin typeface=""/>
              </a:rPr>
              <a:t>Name the  ...?</a:t>
            </a:r>
            <a:endParaRPr sz="1200" dirty="0">
              <a:latin typeface=""/>
            </a:endParaRPr>
          </a:p>
          <a:p>
            <a:pPr marL="257168" indent="-204783">
              <a:lnSpc>
                <a:spcPct val="100000"/>
              </a:lnSpc>
              <a:spcBef>
                <a:spcPts val="451"/>
              </a:spcBef>
              <a:buClr>
                <a:schemeClr val="dk1"/>
              </a:buClr>
              <a:buSzPts val="900"/>
              <a:buFont typeface="Century Gothic"/>
              <a:buChar char="•"/>
            </a:pPr>
            <a:r>
              <a:rPr lang="en-US" sz="1200" dirty="0">
                <a:latin typeface=""/>
              </a:rPr>
              <a:t>Find the definition of…</a:t>
            </a:r>
            <a:endParaRPr sz="1200" dirty="0">
              <a:latin typeface=""/>
            </a:endParaRPr>
          </a:p>
          <a:p>
            <a:pPr marL="257168" indent="-204783">
              <a:lnSpc>
                <a:spcPct val="100000"/>
              </a:lnSpc>
              <a:spcBef>
                <a:spcPts val="451"/>
              </a:spcBef>
              <a:buClr>
                <a:schemeClr val="dk1"/>
              </a:buClr>
              <a:buSzPts val="900"/>
              <a:buFont typeface="Century Gothic"/>
              <a:buChar char="•"/>
            </a:pPr>
            <a:r>
              <a:rPr lang="en-US" sz="1200" dirty="0">
                <a:latin typeface=""/>
              </a:rPr>
              <a:t>Describe what happened after…</a:t>
            </a:r>
            <a:endParaRPr sz="1200" dirty="0">
              <a:latin typeface=""/>
            </a:endParaRPr>
          </a:p>
          <a:p>
            <a:pPr marL="257168" indent="-204783">
              <a:lnSpc>
                <a:spcPct val="100000"/>
              </a:lnSpc>
              <a:spcBef>
                <a:spcPts val="451"/>
              </a:spcBef>
              <a:buClr>
                <a:schemeClr val="dk1"/>
              </a:buClr>
              <a:buSzPts val="900"/>
              <a:buFont typeface="Century Gothic"/>
              <a:buChar char="•"/>
            </a:pPr>
            <a:r>
              <a:rPr lang="en-US" sz="1200" dirty="0">
                <a:latin typeface=""/>
              </a:rPr>
              <a:t>Who spoke to...?</a:t>
            </a:r>
            <a:endParaRPr sz="1200" dirty="0">
              <a:latin typeface=""/>
            </a:endParaRPr>
          </a:p>
          <a:p>
            <a:pPr marL="257168" indent="-204783">
              <a:lnSpc>
                <a:spcPct val="100000"/>
              </a:lnSpc>
              <a:spcBef>
                <a:spcPts val="451"/>
              </a:spcBef>
              <a:buClr>
                <a:schemeClr val="dk1"/>
              </a:buClr>
              <a:buSzPts val="900"/>
              <a:buFont typeface="Century Gothic"/>
              <a:buChar char="•"/>
            </a:pPr>
            <a:r>
              <a:rPr lang="en-US" sz="1200" dirty="0">
                <a:latin typeface=""/>
              </a:rPr>
              <a:t>Which is true or false...?</a:t>
            </a:r>
            <a:endParaRPr sz="1200" dirty="0">
              <a:latin typeface=""/>
            </a:endParaRPr>
          </a:p>
          <a:p>
            <a:pPr marL="133347" indent="0">
              <a:lnSpc>
                <a:spcPct val="100000"/>
              </a:lnSpc>
              <a:spcBef>
                <a:spcPts val="451"/>
              </a:spcBef>
              <a:buSzPts val="1960"/>
              <a:buNone/>
            </a:pPr>
            <a:endParaRPr sz="1200" dirty="0">
              <a:latin typeface=""/>
            </a:endParaRPr>
          </a:p>
        </p:txBody>
      </p:sp>
      <p:sp>
        <p:nvSpPr>
          <p:cNvPr id="317" name="Google Shape;317;g15b3886c6da_0_355"/>
          <p:cNvSpPr txBox="1">
            <a:spLocks noGrp="1"/>
          </p:cNvSpPr>
          <p:nvPr>
            <p:ph type="body" idx="2"/>
          </p:nvPr>
        </p:nvSpPr>
        <p:spPr>
          <a:xfrm>
            <a:off x="1914908" y="1763723"/>
            <a:ext cx="6822675" cy="233100"/>
          </a:xfrm>
          <a:prstGeom prst="rect">
            <a:avLst/>
          </a:prstGeom>
          <a:noFill/>
          <a:ln>
            <a:noFill/>
          </a:ln>
        </p:spPr>
        <p:txBody>
          <a:bodyPr spcFirstLastPara="1" vert="horz" wrap="square" lIns="68569" tIns="34275" rIns="68569" bIns="34275" rtlCol="0" anchor="t" anchorCtr="0">
            <a:normAutofit fontScale="85000" lnSpcReduction="20000"/>
          </a:bodyPr>
          <a:lstStyle/>
          <a:p>
            <a:pPr marL="0" indent="0">
              <a:spcBef>
                <a:spcPts val="0"/>
              </a:spcBef>
              <a:buSzPct val="100000"/>
            </a:pPr>
            <a:endParaRPr/>
          </a:p>
        </p:txBody>
      </p:sp>
      <p:graphicFrame>
        <p:nvGraphicFramePr>
          <p:cNvPr id="318" name="Google Shape;318;g15b3886c6da_0_355"/>
          <p:cNvGraphicFramePr/>
          <p:nvPr>
            <p:extLst>
              <p:ext uri="{D42A27DB-BD31-4B8C-83A1-F6EECF244321}">
                <p14:modId xmlns:p14="http://schemas.microsoft.com/office/powerpoint/2010/main" val="561328726"/>
              </p:ext>
            </p:extLst>
          </p:nvPr>
        </p:nvGraphicFramePr>
        <p:xfrm>
          <a:off x="5562600" y="1015698"/>
          <a:ext cx="5867400" cy="5740858"/>
        </p:xfrm>
        <a:graphic>
          <a:graphicData uri="http://schemas.openxmlformats.org/drawingml/2006/table">
            <a:tbl>
              <a:tblPr firstRow="1" firstCol="1" bandRow="1" bandCol="1">
                <a:noFill/>
              </a:tblPr>
              <a:tblGrid>
                <a:gridCol w="977900">
                  <a:extLst>
                    <a:ext uri="{9D8B030D-6E8A-4147-A177-3AD203B41FA5}">
                      <a16:colId xmlns:a16="http://schemas.microsoft.com/office/drawing/2014/main" val="20000"/>
                    </a:ext>
                  </a:extLst>
                </a:gridCol>
                <a:gridCol w="977900">
                  <a:extLst>
                    <a:ext uri="{9D8B030D-6E8A-4147-A177-3AD203B41FA5}">
                      <a16:colId xmlns:a16="http://schemas.microsoft.com/office/drawing/2014/main" val="20001"/>
                    </a:ext>
                  </a:extLst>
                </a:gridCol>
                <a:gridCol w="977900">
                  <a:extLst>
                    <a:ext uri="{9D8B030D-6E8A-4147-A177-3AD203B41FA5}">
                      <a16:colId xmlns:a16="http://schemas.microsoft.com/office/drawing/2014/main" val="20002"/>
                    </a:ext>
                  </a:extLst>
                </a:gridCol>
                <a:gridCol w="977900">
                  <a:extLst>
                    <a:ext uri="{9D8B030D-6E8A-4147-A177-3AD203B41FA5}">
                      <a16:colId xmlns:a16="http://schemas.microsoft.com/office/drawing/2014/main" val="20003"/>
                    </a:ext>
                  </a:extLst>
                </a:gridCol>
                <a:gridCol w="977900">
                  <a:extLst>
                    <a:ext uri="{9D8B030D-6E8A-4147-A177-3AD203B41FA5}">
                      <a16:colId xmlns:a16="http://schemas.microsoft.com/office/drawing/2014/main" val="20004"/>
                    </a:ext>
                  </a:extLst>
                </a:gridCol>
                <a:gridCol w="977900">
                  <a:extLst>
                    <a:ext uri="{9D8B030D-6E8A-4147-A177-3AD203B41FA5}">
                      <a16:colId xmlns:a16="http://schemas.microsoft.com/office/drawing/2014/main" val="20005"/>
                    </a:ext>
                  </a:extLst>
                </a:gridCol>
              </a:tblGrid>
              <a:tr h="918338">
                <a:tc gridSpan="6">
                  <a:txBody>
                    <a:bodyPr/>
                    <a:lstStyle/>
                    <a:p>
                      <a:pPr marL="0" marR="0" lvl="0" indent="0" algn="l" rtl="0">
                        <a:lnSpc>
                          <a:spcPct val="100000"/>
                        </a:lnSpc>
                        <a:spcBef>
                          <a:spcPts val="0"/>
                        </a:spcBef>
                        <a:spcAft>
                          <a:spcPts val="0"/>
                        </a:spcAft>
                        <a:buClr>
                          <a:srgbClr val="000000"/>
                        </a:buClr>
                        <a:buSzPts val="2800"/>
                        <a:buFont typeface="Sarabun"/>
                        <a:buNone/>
                      </a:pPr>
                      <a:r>
                        <a:rPr lang="en-US" sz="1200" b="1" u="none" strike="noStrike" cap="none" dirty="0">
                          <a:latin typeface=""/>
                          <a:ea typeface="Sarabun"/>
                          <a:cs typeface="Sarabun"/>
                          <a:sym typeface="Sarabun"/>
                        </a:rPr>
                        <a:t>The Helpful Hundred – Planning for Instruction</a:t>
                      </a:r>
                      <a:endParaRPr sz="1200" b="1" u="none" strike="noStrike" cap="none" dirty="0">
                        <a:latin typeface=""/>
                        <a:ea typeface="Sarabun"/>
                        <a:cs typeface="Sarabun"/>
                        <a:sym typeface="Sarabun"/>
                      </a:endParaRPr>
                    </a:p>
                  </a:txBody>
                  <a:tcPr marL="6263" marR="6263" marT="6263" marB="6263"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60810">
                <a:tc gridSpan="6">
                  <a:txBody>
                    <a:bodyPr/>
                    <a:lstStyle/>
                    <a:p>
                      <a:pPr marL="0" marR="0" lvl="0" indent="0" algn="l" rtl="0">
                        <a:lnSpc>
                          <a:spcPct val="100000"/>
                        </a:lnSpc>
                        <a:spcBef>
                          <a:spcPts val="0"/>
                        </a:spcBef>
                        <a:spcAft>
                          <a:spcPts val="0"/>
                        </a:spcAft>
                        <a:buClr>
                          <a:srgbClr val="000000"/>
                        </a:buClr>
                        <a:buSzPts val="900"/>
                        <a:buFont typeface="Arial"/>
                        <a:buNone/>
                      </a:pPr>
                      <a:r>
                        <a:rPr lang="en-US" sz="1200" u="none" strike="noStrike" cap="none" dirty="0" err="1">
                          <a:latin typeface=""/>
                        </a:rPr>
                        <a:t>Smaldino</a:t>
                      </a:r>
                      <a:r>
                        <a:rPr lang="en-US" sz="1200" u="none" strike="noStrike" cap="none" dirty="0">
                          <a:latin typeface=""/>
                        </a:rPr>
                        <a:t>, Lowther, and Russell (2008) suggest 100 verbs that highlight performance. Each of these verbs is observable and measurable, making them work quite well in writing objectives for learning. This is not to say that these 100 verbs are the only ones are can be used effectively; however, they provide a great reference.</a:t>
                      </a:r>
                      <a:endParaRPr sz="1200" u="none" strike="noStrike" cap="none" dirty="0">
                        <a:latin typeface=""/>
                        <a:ea typeface="Times New Roman"/>
                        <a:cs typeface="Times New Roman"/>
                        <a:sym typeface="Times New Roman"/>
                      </a:endParaRPr>
                    </a:p>
                  </a:txBody>
                  <a:tcPr marL="6263" marR="6263" marT="6263" marB="6263"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80173">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add</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dirty="0">
                          <a:latin typeface=""/>
                        </a:rPr>
                        <a:t>compute</a:t>
                      </a:r>
                      <a:endParaRPr sz="1200" u="none" strike="noStrike" cap="none" dirty="0">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drill</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label</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predict</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state</a:t>
                      </a:r>
                      <a:endParaRPr sz="1200" u="none" strike="noStrike" cap="none">
                        <a:latin typeface=""/>
                        <a:ea typeface="Times New Roman"/>
                        <a:cs typeface="Times New Roman"/>
                        <a:sym typeface="Times New Roman"/>
                      </a:endParaRPr>
                    </a:p>
                  </a:txBody>
                  <a:tcPr marL="6263" marR="6263" marT="6263" marB="6263" anchor="ctr"/>
                </a:tc>
                <a:extLst>
                  <a:ext uri="{0D108BD9-81ED-4DB2-BD59-A6C34878D82A}">
                    <a16:rowId xmlns:a16="http://schemas.microsoft.com/office/drawing/2014/main" val="10002"/>
                  </a:ext>
                </a:extLst>
              </a:tr>
              <a:tr h="180173">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alphabetize</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dirty="0">
                          <a:latin typeface=""/>
                        </a:rPr>
                        <a:t>conduct</a:t>
                      </a:r>
                      <a:endParaRPr sz="1200" u="none" strike="noStrike" cap="none" dirty="0">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estimate</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locate</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prepare</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subtract</a:t>
                      </a:r>
                      <a:endParaRPr sz="1200" u="none" strike="noStrike" cap="none">
                        <a:latin typeface=""/>
                        <a:ea typeface="Times New Roman"/>
                        <a:cs typeface="Times New Roman"/>
                        <a:sym typeface="Times New Roman"/>
                      </a:endParaRPr>
                    </a:p>
                  </a:txBody>
                  <a:tcPr marL="6263" marR="6263" marT="6263" marB="6263" anchor="ctr"/>
                </a:tc>
                <a:extLst>
                  <a:ext uri="{0D108BD9-81ED-4DB2-BD59-A6C34878D82A}">
                    <a16:rowId xmlns:a16="http://schemas.microsoft.com/office/drawing/2014/main" val="10003"/>
                  </a:ext>
                </a:extLst>
              </a:tr>
              <a:tr h="180173">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analyze</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construct</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dirty="0">
                          <a:latin typeface=""/>
                        </a:rPr>
                        <a:t>evaluate</a:t>
                      </a:r>
                      <a:endParaRPr sz="1200" u="none" strike="noStrike" cap="none" dirty="0">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make</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present</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suggest</a:t>
                      </a:r>
                      <a:endParaRPr sz="1200" u="none" strike="noStrike" cap="none">
                        <a:latin typeface=""/>
                        <a:ea typeface="Times New Roman"/>
                        <a:cs typeface="Times New Roman"/>
                        <a:sym typeface="Times New Roman"/>
                      </a:endParaRPr>
                    </a:p>
                  </a:txBody>
                  <a:tcPr marL="6263" marR="6263" marT="6263" marB="6263" anchor="ctr"/>
                </a:tc>
                <a:extLst>
                  <a:ext uri="{0D108BD9-81ED-4DB2-BD59-A6C34878D82A}">
                    <a16:rowId xmlns:a16="http://schemas.microsoft.com/office/drawing/2014/main" val="10004"/>
                  </a:ext>
                </a:extLst>
              </a:tr>
              <a:tr h="180173">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apply</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contrast </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dirty="0">
                          <a:latin typeface=""/>
                        </a:rPr>
                        <a:t>explain</a:t>
                      </a:r>
                      <a:endParaRPr sz="1200" u="none" strike="noStrike" cap="none" dirty="0">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manipulate</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produce</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swing</a:t>
                      </a:r>
                      <a:endParaRPr sz="1200" u="none" strike="noStrike" cap="none">
                        <a:latin typeface=""/>
                        <a:ea typeface="Times New Roman"/>
                        <a:cs typeface="Times New Roman"/>
                        <a:sym typeface="Times New Roman"/>
                      </a:endParaRPr>
                    </a:p>
                  </a:txBody>
                  <a:tcPr marL="6263" marR="6263" marT="6263" marB="6263" anchor="ctr"/>
                </a:tc>
                <a:extLst>
                  <a:ext uri="{0D108BD9-81ED-4DB2-BD59-A6C34878D82A}">
                    <a16:rowId xmlns:a16="http://schemas.microsoft.com/office/drawing/2014/main" val="10005"/>
                  </a:ext>
                </a:extLst>
              </a:tr>
              <a:tr h="180173">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dirty="0">
                          <a:latin typeface=""/>
                        </a:rPr>
                        <a:t>arrange</a:t>
                      </a:r>
                      <a:endParaRPr sz="1200" u="none" strike="noStrike" cap="none" dirty="0">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convert</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dirty="0">
                          <a:latin typeface=""/>
                        </a:rPr>
                        <a:t>extrapolate</a:t>
                      </a:r>
                      <a:endParaRPr sz="1200" u="none" strike="noStrike" cap="none" dirty="0">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match</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pronounce</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tabulate</a:t>
                      </a:r>
                      <a:endParaRPr sz="1200" u="none" strike="noStrike" cap="none">
                        <a:latin typeface=""/>
                        <a:ea typeface="Times New Roman"/>
                        <a:cs typeface="Times New Roman"/>
                        <a:sym typeface="Times New Roman"/>
                      </a:endParaRPr>
                    </a:p>
                  </a:txBody>
                  <a:tcPr marL="6263" marR="6263" marT="6263" marB="6263" anchor="ctr"/>
                </a:tc>
                <a:extLst>
                  <a:ext uri="{0D108BD9-81ED-4DB2-BD59-A6C34878D82A}">
                    <a16:rowId xmlns:a16="http://schemas.microsoft.com/office/drawing/2014/main" val="10006"/>
                  </a:ext>
                </a:extLst>
              </a:tr>
              <a:tr h="180173">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assemble</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correct</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dirty="0">
                          <a:latin typeface=""/>
                        </a:rPr>
                        <a:t>fit</a:t>
                      </a:r>
                      <a:endParaRPr sz="1200" u="none" strike="noStrike" cap="none" dirty="0">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measure</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read</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throw</a:t>
                      </a:r>
                      <a:endParaRPr sz="1200" u="none" strike="noStrike" cap="none">
                        <a:latin typeface=""/>
                        <a:ea typeface="Times New Roman"/>
                        <a:cs typeface="Times New Roman"/>
                        <a:sym typeface="Times New Roman"/>
                      </a:endParaRPr>
                    </a:p>
                  </a:txBody>
                  <a:tcPr marL="6263" marR="6263" marT="6263" marB="6263" anchor="ctr"/>
                </a:tc>
                <a:extLst>
                  <a:ext uri="{0D108BD9-81ED-4DB2-BD59-A6C34878D82A}">
                    <a16:rowId xmlns:a16="http://schemas.microsoft.com/office/drawing/2014/main" val="10007"/>
                  </a:ext>
                </a:extLst>
              </a:tr>
              <a:tr h="180173">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attend</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cut</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generate</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dirty="0">
                          <a:latin typeface=""/>
                        </a:rPr>
                        <a:t>modify</a:t>
                      </a:r>
                      <a:endParaRPr sz="1200" u="none" strike="noStrike" cap="none" dirty="0">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reconstruct</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time</a:t>
                      </a:r>
                      <a:endParaRPr sz="1200" u="none" strike="noStrike" cap="none">
                        <a:latin typeface=""/>
                        <a:ea typeface="Times New Roman"/>
                        <a:cs typeface="Times New Roman"/>
                        <a:sym typeface="Times New Roman"/>
                      </a:endParaRPr>
                    </a:p>
                  </a:txBody>
                  <a:tcPr marL="6263" marR="6263" marT="6263" marB="6263" anchor="ctr"/>
                </a:tc>
                <a:extLst>
                  <a:ext uri="{0D108BD9-81ED-4DB2-BD59-A6C34878D82A}">
                    <a16:rowId xmlns:a16="http://schemas.microsoft.com/office/drawing/2014/main" val="10008"/>
                  </a:ext>
                </a:extLst>
              </a:tr>
              <a:tr h="180173">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bisect</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deduce </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graph</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dirty="0">
                          <a:latin typeface=""/>
                        </a:rPr>
                        <a:t>multiply</a:t>
                      </a:r>
                      <a:endParaRPr sz="1200" u="none" strike="noStrike" cap="none" dirty="0">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reduce</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translate</a:t>
                      </a:r>
                      <a:endParaRPr sz="1200" u="none" strike="noStrike" cap="none">
                        <a:latin typeface=""/>
                        <a:ea typeface="Times New Roman"/>
                        <a:cs typeface="Times New Roman"/>
                        <a:sym typeface="Times New Roman"/>
                      </a:endParaRPr>
                    </a:p>
                  </a:txBody>
                  <a:tcPr marL="6263" marR="6263" marT="6263" marB="6263" anchor="ctr"/>
                </a:tc>
                <a:extLst>
                  <a:ext uri="{0D108BD9-81ED-4DB2-BD59-A6C34878D82A}">
                    <a16:rowId xmlns:a16="http://schemas.microsoft.com/office/drawing/2014/main" val="10009"/>
                  </a:ext>
                </a:extLst>
              </a:tr>
              <a:tr h="180173">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build</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defend</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grasp</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dirty="0">
                          <a:latin typeface=""/>
                        </a:rPr>
                        <a:t>name</a:t>
                      </a:r>
                      <a:endParaRPr sz="1200" u="none" strike="noStrike" cap="none" dirty="0">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remove</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type</a:t>
                      </a:r>
                      <a:endParaRPr sz="1200" u="none" strike="noStrike" cap="none">
                        <a:latin typeface=""/>
                        <a:ea typeface="Times New Roman"/>
                        <a:cs typeface="Times New Roman"/>
                        <a:sym typeface="Times New Roman"/>
                      </a:endParaRPr>
                    </a:p>
                  </a:txBody>
                  <a:tcPr marL="6263" marR="6263" marT="6263" marB="6263" anchor="ctr"/>
                </a:tc>
                <a:extLst>
                  <a:ext uri="{0D108BD9-81ED-4DB2-BD59-A6C34878D82A}">
                    <a16:rowId xmlns:a16="http://schemas.microsoft.com/office/drawing/2014/main" val="10010"/>
                  </a:ext>
                </a:extLst>
              </a:tr>
              <a:tr h="180173">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cave</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define</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grind</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dirty="0">
                          <a:latin typeface=""/>
                        </a:rPr>
                        <a:t>operate</a:t>
                      </a:r>
                      <a:endParaRPr sz="1200" u="none" strike="noStrike" cap="none" dirty="0">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revise</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underline</a:t>
                      </a:r>
                      <a:endParaRPr sz="1200" u="none" strike="noStrike" cap="none">
                        <a:latin typeface=""/>
                        <a:ea typeface="Times New Roman"/>
                        <a:cs typeface="Times New Roman"/>
                        <a:sym typeface="Times New Roman"/>
                      </a:endParaRPr>
                    </a:p>
                  </a:txBody>
                  <a:tcPr marL="6263" marR="6263" marT="6263" marB="6263" anchor="ctr"/>
                </a:tc>
                <a:extLst>
                  <a:ext uri="{0D108BD9-81ED-4DB2-BD59-A6C34878D82A}">
                    <a16:rowId xmlns:a16="http://schemas.microsoft.com/office/drawing/2014/main" val="10011"/>
                  </a:ext>
                </a:extLst>
              </a:tr>
              <a:tr h="180173">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categorize</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demonstrate</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hit</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dirty="0">
                          <a:latin typeface=""/>
                        </a:rPr>
                        <a:t>order</a:t>
                      </a:r>
                      <a:endParaRPr sz="1200" u="none" strike="noStrike" cap="none" dirty="0">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dirty="0">
                          <a:latin typeface=""/>
                        </a:rPr>
                        <a:t>select</a:t>
                      </a:r>
                      <a:endParaRPr sz="1200" u="none" strike="noStrike" cap="none" dirty="0">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verbalize</a:t>
                      </a:r>
                      <a:endParaRPr sz="1200" u="none" strike="noStrike" cap="none">
                        <a:latin typeface=""/>
                        <a:ea typeface="Times New Roman"/>
                        <a:cs typeface="Times New Roman"/>
                        <a:sym typeface="Times New Roman"/>
                      </a:endParaRPr>
                    </a:p>
                  </a:txBody>
                  <a:tcPr marL="6263" marR="6263" marT="6263" marB="6263" anchor="ctr"/>
                </a:tc>
                <a:extLst>
                  <a:ext uri="{0D108BD9-81ED-4DB2-BD59-A6C34878D82A}">
                    <a16:rowId xmlns:a16="http://schemas.microsoft.com/office/drawing/2014/main" val="10012"/>
                  </a:ext>
                </a:extLst>
              </a:tr>
              <a:tr h="180173">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choose</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derive</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hold</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organize</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dirty="0">
                          <a:latin typeface=""/>
                        </a:rPr>
                        <a:t>sketch</a:t>
                      </a:r>
                      <a:endParaRPr sz="1200" u="none" strike="noStrike" cap="none" dirty="0">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verify</a:t>
                      </a:r>
                      <a:endParaRPr sz="1200" u="none" strike="noStrike" cap="none">
                        <a:latin typeface=""/>
                        <a:ea typeface="Times New Roman"/>
                        <a:cs typeface="Times New Roman"/>
                        <a:sym typeface="Times New Roman"/>
                      </a:endParaRPr>
                    </a:p>
                  </a:txBody>
                  <a:tcPr marL="6263" marR="6263" marT="6263" marB="6263" anchor="ctr"/>
                </a:tc>
                <a:extLst>
                  <a:ext uri="{0D108BD9-81ED-4DB2-BD59-A6C34878D82A}">
                    <a16:rowId xmlns:a16="http://schemas.microsoft.com/office/drawing/2014/main" val="10013"/>
                  </a:ext>
                </a:extLst>
              </a:tr>
              <a:tr h="180173">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classify</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describe</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identify</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outline</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dirty="0">
                          <a:latin typeface=""/>
                        </a:rPr>
                        <a:t>ski</a:t>
                      </a:r>
                      <a:endParaRPr sz="1200" u="none" strike="noStrike" cap="none" dirty="0">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weave</a:t>
                      </a:r>
                      <a:endParaRPr sz="1200" u="none" strike="noStrike" cap="none">
                        <a:latin typeface=""/>
                        <a:ea typeface="Times New Roman"/>
                        <a:cs typeface="Times New Roman"/>
                        <a:sym typeface="Times New Roman"/>
                      </a:endParaRPr>
                    </a:p>
                  </a:txBody>
                  <a:tcPr marL="6263" marR="6263" marT="6263" marB="6263" anchor="ctr"/>
                </a:tc>
                <a:extLst>
                  <a:ext uri="{0D108BD9-81ED-4DB2-BD59-A6C34878D82A}">
                    <a16:rowId xmlns:a16="http://schemas.microsoft.com/office/drawing/2014/main" val="10014"/>
                  </a:ext>
                </a:extLst>
              </a:tr>
              <a:tr h="180173">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color</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design</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illustrate</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pack</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dirty="0">
                          <a:latin typeface=""/>
                        </a:rPr>
                        <a:t>solve</a:t>
                      </a:r>
                      <a:endParaRPr sz="1200" u="none" strike="noStrike" cap="none" dirty="0">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weigh</a:t>
                      </a:r>
                      <a:endParaRPr sz="1200" u="none" strike="noStrike" cap="none">
                        <a:latin typeface=""/>
                        <a:ea typeface="Times New Roman"/>
                        <a:cs typeface="Times New Roman"/>
                        <a:sym typeface="Times New Roman"/>
                      </a:endParaRPr>
                    </a:p>
                  </a:txBody>
                  <a:tcPr marL="6263" marR="6263" marT="6263" marB="6263" anchor="ctr"/>
                </a:tc>
                <a:extLst>
                  <a:ext uri="{0D108BD9-81ED-4DB2-BD59-A6C34878D82A}">
                    <a16:rowId xmlns:a16="http://schemas.microsoft.com/office/drawing/2014/main" val="10015"/>
                  </a:ext>
                </a:extLst>
              </a:tr>
              <a:tr h="180173">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compare</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designate</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indicate</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paint</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dirty="0">
                          <a:latin typeface=""/>
                        </a:rPr>
                        <a:t>sort</a:t>
                      </a:r>
                      <a:endParaRPr sz="1200" u="none" strike="noStrike" cap="none" dirty="0">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write</a:t>
                      </a:r>
                      <a:endParaRPr sz="1200" u="none" strike="noStrike" cap="none">
                        <a:latin typeface=""/>
                        <a:ea typeface="Times New Roman"/>
                        <a:cs typeface="Times New Roman"/>
                        <a:sym typeface="Times New Roman"/>
                      </a:endParaRPr>
                    </a:p>
                  </a:txBody>
                  <a:tcPr marL="6263" marR="6263" marT="6263" marB="6263" anchor="ctr"/>
                </a:tc>
                <a:extLst>
                  <a:ext uri="{0D108BD9-81ED-4DB2-BD59-A6C34878D82A}">
                    <a16:rowId xmlns:a16="http://schemas.microsoft.com/office/drawing/2014/main" val="10016"/>
                  </a:ext>
                </a:extLst>
              </a:tr>
              <a:tr h="180173">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complete</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diagram</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install </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plot</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dirty="0">
                          <a:latin typeface=""/>
                        </a:rPr>
                        <a:t>specify</a:t>
                      </a:r>
                      <a:endParaRPr sz="1200" u="none" strike="noStrike" cap="none" dirty="0">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dirty="0">
                          <a:latin typeface=""/>
                        </a:rPr>
                        <a:t> </a:t>
                      </a:r>
                      <a:endParaRPr sz="1200" u="none" strike="noStrike" cap="none" dirty="0">
                        <a:latin typeface=""/>
                        <a:ea typeface="Times New Roman"/>
                        <a:cs typeface="Times New Roman"/>
                        <a:sym typeface="Times New Roman"/>
                      </a:endParaRPr>
                    </a:p>
                  </a:txBody>
                  <a:tcPr marL="6263" marR="6263" marT="6263" marB="6263" anchor="ctr"/>
                </a:tc>
                <a:extLst>
                  <a:ext uri="{0D108BD9-81ED-4DB2-BD59-A6C34878D82A}">
                    <a16:rowId xmlns:a16="http://schemas.microsoft.com/office/drawing/2014/main" val="10017"/>
                  </a:ext>
                </a:extLst>
              </a:tr>
              <a:tr h="180173">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compose</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distinguish</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kick</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position</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square</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dirty="0">
                          <a:latin typeface=""/>
                        </a:rPr>
                        <a:t> </a:t>
                      </a:r>
                      <a:endParaRPr sz="1200" u="none" strike="noStrike" cap="none" dirty="0">
                        <a:latin typeface=""/>
                        <a:ea typeface="Times New Roman"/>
                        <a:cs typeface="Times New Roman"/>
                        <a:sym typeface="Times New Roman"/>
                      </a:endParaRPr>
                    </a:p>
                  </a:txBody>
                  <a:tcPr marL="6263" marR="6263" marT="6263" marB="6263" anchor="ctr"/>
                </a:tc>
                <a:extLst>
                  <a:ext uri="{0D108BD9-81ED-4DB2-BD59-A6C34878D82A}">
                    <a16:rowId xmlns:a16="http://schemas.microsoft.com/office/drawing/2014/main" val="10018"/>
                  </a:ext>
                </a:extLst>
              </a:tr>
              <a:tr h="180173">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 </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 </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 </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 </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a:latin typeface=""/>
                        </a:rPr>
                        <a:t> </a:t>
                      </a:r>
                      <a:endParaRPr sz="1200" u="none" strike="noStrike" cap="none">
                        <a:latin typeface=""/>
                        <a:ea typeface="Times New Roman"/>
                        <a:cs typeface="Times New Roman"/>
                        <a:sym typeface="Times New Roman"/>
                      </a:endParaRPr>
                    </a:p>
                  </a:txBody>
                  <a:tcPr marL="6263" marR="6263" marT="6263" marB="6263" anchor="ctr"/>
                </a:tc>
                <a:tc>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dirty="0">
                          <a:latin typeface=""/>
                        </a:rPr>
                        <a:t> </a:t>
                      </a:r>
                      <a:endParaRPr sz="1200" u="none" strike="noStrike" cap="none" dirty="0">
                        <a:latin typeface=""/>
                        <a:ea typeface="Times New Roman"/>
                        <a:cs typeface="Times New Roman"/>
                        <a:sym typeface="Times New Roman"/>
                      </a:endParaRPr>
                    </a:p>
                  </a:txBody>
                  <a:tcPr marL="6263" marR="6263" marT="6263" marB="6263" anchor="ctr"/>
                </a:tc>
                <a:extLst>
                  <a:ext uri="{0D108BD9-81ED-4DB2-BD59-A6C34878D82A}">
                    <a16:rowId xmlns:a16="http://schemas.microsoft.com/office/drawing/2014/main" val="10019"/>
                  </a:ext>
                </a:extLst>
              </a:tr>
              <a:tr h="460810">
                <a:tc gridSpan="6">
                  <a:txBody>
                    <a:bodyPr/>
                    <a:lstStyle/>
                    <a:p>
                      <a:pPr marL="0" marR="0" lvl="0" indent="0" algn="ctr" rtl="0">
                        <a:lnSpc>
                          <a:spcPct val="100000"/>
                        </a:lnSpc>
                        <a:spcBef>
                          <a:spcPts val="0"/>
                        </a:spcBef>
                        <a:spcAft>
                          <a:spcPts val="0"/>
                        </a:spcAft>
                        <a:buClr>
                          <a:srgbClr val="000000"/>
                        </a:buClr>
                        <a:buSzPts val="900"/>
                        <a:buFont typeface="Arial"/>
                        <a:buNone/>
                      </a:pPr>
                      <a:r>
                        <a:rPr lang="en-US" sz="1200" u="none" strike="noStrike" cap="none" dirty="0">
                          <a:latin typeface=""/>
                        </a:rPr>
                        <a:t>Source: </a:t>
                      </a:r>
                      <a:r>
                        <a:rPr lang="en-US" sz="1200" u="none" strike="noStrike" cap="none" dirty="0" err="1">
                          <a:latin typeface=""/>
                        </a:rPr>
                        <a:t>Smaldino</a:t>
                      </a:r>
                      <a:r>
                        <a:rPr lang="en-US" sz="1200" u="none" strike="noStrike" cap="none" dirty="0">
                          <a:latin typeface=""/>
                        </a:rPr>
                        <a:t>, S. E., Lowther, D. L., &amp; Russell, J. D. (2008). Instructional Media and Technologies for Learning (9th ed). Upper Saddle River, NJ: Pearson.</a:t>
                      </a:r>
                      <a:endParaRPr sz="1200" u="none" strike="noStrike" cap="none" dirty="0">
                        <a:latin typeface=""/>
                      </a:endParaRPr>
                    </a:p>
                    <a:p>
                      <a:pPr marL="0" marR="0" lvl="0" indent="0" algn="ctr" rtl="0">
                        <a:lnSpc>
                          <a:spcPct val="100000"/>
                        </a:lnSpc>
                        <a:spcBef>
                          <a:spcPts val="0"/>
                        </a:spcBef>
                        <a:spcAft>
                          <a:spcPts val="0"/>
                        </a:spcAft>
                        <a:buClr>
                          <a:srgbClr val="000000"/>
                        </a:buClr>
                        <a:buSzPts val="900"/>
                        <a:buFont typeface="Arial"/>
                        <a:buNone/>
                      </a:pPr>
                      <a:r>
                        <a:rPr lang="en-US" sz="1200" u="none" strike="noStrike" cap="none" dirty="0">
                          <a:latin typeface=""/>
                        </a:rPr>
                        <a:t> </a:t>
                      </a:r>
                      <a:endParaRPr sz="1200" u="none" strike="noStrike" cap="none" dirty="0">
                        <a:latin typeface=""/>
                        <a:ea typeface="Times New Roman"/>
                        <a:cs typeface="Times New Roman"/>
                        <a:sym typeface="Times New Roman"/>
                      </a:endParaRPr>
                    </a:p>
                  </a:txBody>
                  <a:tcPr marL="6263" marR="6263" marT="6263" marB="6263"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20"/>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 name="Rectangle 2">
            <a:extLst>
              <a:ext uri="{FF2B5EF4-FFF2-40B4-BE49-F238E27FC236}">
                <a16:creationId xmlns:a16="http://schemas.microsoft.com/office/drawing/2014/main" id="{009AA68F-6F94-80DB-2580-BCFD383C443A}"/>
              </a:ext>
            </a:extLst>
          </p:cNvPr>
          <p:cNvSpPr/>
          <p:nvPr/>
        </p:nvSpPr>
        <p:spPr>
          <a:xfrm>
            <a:off x="5280658" y="6002305"/>
            <a:ext cx="1805941" cy="895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Google Shape;323;g15b3886c6da_0_362"/>
          <p:cNvSpPr txBox="1">
            <a:spLocks noGrp="1"/>
          </p:cNvSpPr>
          <p:nvPr>
            <p:ph type="title"/>
          </p:nvPr>
        </p:nvSpPr>
        <p:spPr>
          <a:xfrm>
            <a:off x="152400" y="155642"/>
            <a:ext cx="11250767" cy="613125"/>
          </a:xfrm>
          <a:prstGeom prst="rect">
            <a:avLst/>
          </a:prstGeom>
          <a:noFill/>
          <a:ln>
            <a:noFill/>
          </a:ln>
        </p:spPr>
        <p:txBody>
          <a:bodyPr spcFirstLastPara="1" vert="horz" wrap="square" lIns="68569" tIns="34275" rIns="68569" bIns="34275" rtlCol="0" anchor="b" anchorCtr="0">
            <a:noAutofit/>
          </a:bodyPr>
          <a:lstStyle/>
          <a:p>
            <a:pPr>
              <a:buSzPts val="3900"/>
            </a:pPr>
            <a:r>
              <a:rPr lang="en-US" dirty="0"/>
              <a:t>What security work do we ask of different people?</a:t>
            </a:r>
            <a:endParaRPr dirty="0"/>
          </a:p>
        </p:txBody>
      </p:sp>
      <p:pic>
        <p:nvPicPr>
          <p:cNvPr id="325" name="Google Shape;325;g15b3886c6da_0_362" descr="Bloom's Taxonomy"/>
          <p:cNvPicPr preferRelativeResize="0"/>
          <p:nvPr/>
        </p:nvPicPr>
        <p:blipFill rotWithShape="1">
          <a:blip r:embed="rId3">
            <a:alphaModFix/>
          </a:blip>
          <a:srcRect/>
          <a:stretch/>
        </p:blipFill>
        <p:spPr>
          <a:xfrm>
            <a:off x="5493487" y="1640062"/>
            <a:ext cx="8626398" cy="4878145"/>
          </a:xfrm>
          <a:prstGeom prst="rect">
            <a:avLst/>
          </a:prstGeom>
          <a:noFill/>
          <a:ln>
            <a:noFill/>
          </a:ln>
        </p:spPr>
      </p:pic>
      <p:sp>
        <p:nvSpPr>
          <p:cNvPr id="326" name="Google Shape;326;g15b3886c6da_0_362"/>
          <p:cNvSpPr/>
          <p:nvPr/>
        </p:nvSpPr>
        <p:spPr>
          <a:xfrm>
            <a:off x="609600" y="4651796"/>
            <a:ext cx="4648200" cy="2142806"/>
          </a:xfrm>
          <a:prstGeom prst="trapezoid">
            <a:avLst>
              <a:gd name="adj" fmla="val 43629"/>
            </a:avLst>
          </a:prstGeom>
          <a:solidFill>
            <a:srgbClr val="8290C4"/>
          </a:solidFill>
          <a:ln>
            <a:noFill/>
          </a:ln>
        </p:spPr>
        <p:txBody>
          <a:bodyPr spcFirstLastPara="1" wrap="square" lIns="0" tIns="0" rIns="0" bIns="0" anchor="ctr" anchorCtr="0">
            <a:noAutofit/>
          </a:bodyPr>
          <a:lstStyle/>
          <a:p>
            <a:pPr algn="ctr">
              <a:buClr>
                <a:srgbClr val="FFFFFF"/>
              </a:buClr>
              <a:buSzPts val="3200"/>
            </a:pPr>
            <a:endParaRPr sz="2400">
              <a:solidFill>
                <a:srgbClr val="FFFFFF"/>
              </a:solidFill>
              <a:latin typeface="Century Gothic"/>
              <a:ea typeface="Century Gothic"/>
              <a:cs typeface="Century Gothic"/>
              <a:sym typeface="Century Gothic"/>
            </a:endParaRPr>
          </a:p>
        </p:txBody>
      </p:sp>
      <p:sp>
        <p:nvSpPr>
          <p:cNvPr id="327" name="Google Shape;327;g15b3886c6da_0_362"/>
          <p:cNvSpPr/>
          <p:nvPr/>
        </p:nvSpPr>
        <p:spPr>
          <a:xfrm>
            <a:off x="914400" y="4324948"/>
            <a:ext cx="4038600" cy="1764672"/>
          </a:xfrm>
          <a:prstGeom prst="trapezoid">
            <a:avLst>
              <a:gd name="adj" fmla="val 40362"/>
            </a:avLst>
          </a:prstGeom>
          <a:solidFill>
            <a:srgbClr val="87C1E6"/>
          </a:solidFill>
          <a:ln>
            <a:noFill/>
          </a:ln>
        </p:spPr>
        <p:txBody>
          <a:bodyPr spcFirstLastPara="1" wrap="square" lIns="0" tIns="0" rIns="0" bIns="0" anchor="ctr" anchorCtr="0">
            <a:noAutofit/>
          </a:bodyPr>
          <a:lstStyle/>
          <a:p>
            <a:pPr algn="ctr">
              <a:buClr>
                <a:srgbClr val="000000"/>
              </a:buClr>
              <a:buSzPts val="2800"/>
            </a:pPr>
            <a:r>
              <a:rPr lang="en-US" sz="1951" dirty="0">
                <a:solidFill>
                  <a:srgbClr val="000000"/>
                </a:solidFill>
                <a:latin typeface=""/>
                <a:ea typeface="Century Gothic"/>
                <a:cs typeface="Century Gothic"/>
                <a:sym typeface="Century Gothic"/>
              </a:rPr>
              <a:t>Developer</a:t>
            </a:r>
            <a:endParaRPr sz="900" dirty="0">
              <a:solidFill>
                <a:srgbClr val="000000"/>
              </a:solidFill>
              <a:latin typeface=""/>
              <a:ea typeface="Century Gothic"/>
              <a:cs typeface="Century Gothic"/>
              <a:sym typeface="Century Gothic"/>
            </a:endParaRPr>
          </a:p>
        </p:txBody>
      </p:sp>
      <p:sp>
        <p:nvSpPr>
          <p:cNvPr id="333" name="Google Shape;333;g15b3886c6da_0_362"/>
          <p:cNvSpPr/>
          <p:nvPr/>
        </p:nvSpPr>
        <p:spPr>
          <a:xfrm>
            <a:off x="1257300" y="3797807"/>
            <a:ext cx="3314700" cy="1341134"/>
          </a:xfrm>
          <a:prstGeom prst="trapezoid">
            <a:avLst>
              <a:gd name="adj" fmla="val 39487"/>
            </a:avLst>
          </a:prstGeom>
          <a:solidFill>
            <a:srgbClr val="74AC80"/>
          </a:solidFill>
          <a:ln>
            <a:noFill/>
          </a:ln>
        </p:spPr>
        <p:txBody>
          <a:bodyPr spcFirstLastPara="1" wrap="square" lIns="0" tIns="0" rIns="0" bIns="0" anchor="ctr" anchorCtr="0">
            <a:noAutofit/>
          </a:bodyPr>
          <a:lstStyle/>
          <a:p>
            <a:pPr algn="ctr">
              <a:buClr>
                <a:srgbClr val="000000"/>
              </a:buClr>
              <a:buSzPts val="2800"/>
            </a:pPr>
            <a:r>
              <a:rPr lang="en-US" sz="1951" dirty="0">
                <a:solidFill>
                  <a:srgbClr val="000000"/>
                </a:solidFill>
                <a:latin typeface=""/>
                <a:ea typeface="Century Gothic"/>
                <a:cs typeface="Century Gothic"/>
                <a:sym typeface="Century Gothic"/>
              </a:rPr>
              <a:t>Champ</a:t>
            </a:r>
            <a:endParaRPr sz="900" dirty="0">
              <a:solidFill>
                <a:srgbClr val="000000"/>
              </a:solidFill>
              <a:latin typeface=""/>
              <a:ea typeface="Century Gothic"/>
              <a:cs typeface="Century Gothic"/>
              <a:sym typeface="Century Gothic"/>
            </a:endParaRPr>
          </a:p>
        </p:txBody>
      </p:sp>
      <p:sp>
        <p:nvSpPr>
          <p:cNvPr id="329" name="Google Shape;329;g15b3886c6da_0_362"/>
          <p:cNvSpPr/>
          <p:nvPr/>
        </p:nvSpPr>
        <p:spPr>
          <a:xfrm>
            <a:off x="1676400" y="2704385"/>
            <a:ext cx="2438400" cy="1374750"/>
          </a:xfrm>
          <a:prstGeom prst="trapezoid">
            <a:avLst>
              <a:gd name="adj" fmla="val 39487"/>
            </a:avLst>
          </a:prstGeom>
          <a:solidFill>
            <a:srgbClr val="B1D981"/>
          </a:solidFill>
          <a:ln>
            <a:noFill/>
          </a:ln>
        </p:spPr>
        <p:txBody>
          <a:bodyPr spcFirstLastPara="1" wrap="square" lIns="0" tIns="0" rIns="0" bIns="0" anchor="ctr" anchorCtr="0">
            <a:noAutofit/>
          </a:bodyPr>
          <a:lstStyle/>
          <a:p>
            <a:pPr algn="ctr">
              <a:buClr>
                <a:srgbClr val="000000"/>
              </a:buClr>
              <a:buSzPts val="2800"/>
            </a:pPr>
            <a:r>
              <a:rPr lang="en-US" sz="1951" dirty="0" err="1">
                <a:solidFill>
                  <a:srgbClr val="000000"/>
                </a:solidFill>
                <a:latin typeface=""/>
                <a:ea typeface="Century Gothic"/>
                <a:cs typeface="Century Gothic"/>
                <a:sym typeface="Century Gothic"/>
              </a:rPr>
              <a:t>Appsec</a:t>
            </a:r>
            <a:endParaRPr sz="1951" dirty="0">
              <a:solidFill>
                <a:srgbClr val="000000"/>
              </a:solidFill>
              <a:latin typeface=""/>
              <a:ea typeface="Century Gothic"/>
              <a:cs typeface="Century Gothic"/>
              <a:sym typeface="Century Gothic"/>
            </a:endParaRPr>
          </a:p>
        </p:txBody>
      </p:sp>
      <p:sp>
        <p:nvSpPr>
          <p:cNvPr id="330" name="Google Shape;330;g15b3886c6da_0_362"/>
          <p:cNvSpPr/>
          <p:nvPr/>
        </p:nvSpPr>
        <p:spPr>
          <a:xfrm>
            <a:off x="1981201" y="1916457"/>
            <a:ext cx="1828800" cy="1341134"/>
          </a:xfrm>
          <a:prstGeom prst="trapezoid">
            <a:avLst>
              <a:gd name="adj" fmla="val 39487"/>
            </a:avLst>
          </a:prstGeom>
          <a:solidFill>
            <a:srgbClr val="FCE070"/>
          </a:solidFill>
          <a:ln>
            <a:noFill/>
          </a:ln>
        </p:spPr>
        <p:txBody>
          <a:bodyPr spcFirstLastPara="1" wrap="square" lIns="0" tIns="0" rIns="0" bIns="0" anchor="ctr" anchorCtr="0">
            <a:noAutofit/>
          </a:bodyPr>
          <a:lstStyle/>
          <a:p>
            <a:pPr algn="ctr">
              <a:buClr>
                <a:srgbClr val="000000"/>
              </a:buClr>
              <a:buSzPts val="2800"/>
            </a:pPr>
            <a:r>
              <a:rPr lang="en-US" sz="1351" dirty="0">
                <a:solidFill>
                  <a:srgbClr val="000000"/>
                </a:solidFill>
                <a:latin typeface=""/>
                <a:ea typeface="Century Gothic"/>
                <a:cs typeface="Century Gothic"/>
                <a:sym typeface="Century Gothic"/>
              </a:rPr>
              <a:t>Pen test</a:t>
            </a:r>
            <a:endParaRPr sz="300" dirty="0">
              <a:solidFill>
                <a:srgbClr val="000000"/>
              </a:solidFill>
              <a:latin typeface=""/>
              <a:ea typeface="Century Gothic"/>
              <a:cs typeface="Century Gothic"/>
              <a:sym typeface="Century Gothic"/>
            </a:endParaRPr>
          </a:p>
        </p:txBody>
      </p:sp>
      <p:sp>
        <p:nvSpPr>
          <p:cNvPr id="328" name="Google Shape;328;g15b3886c6da_0_362"/>
          <p:cNvSpPr/>
          <p:nvPr/>
        </p:nvSpPr>
        <p:spPr>
          <a:xfrm>
            <a:off x="2385825" y="820034"/>
            <a:ext cx="1037452" cy="1526522"/>
          </a:xfrm>
          <a:prstGeom prst="triangle">
            <a:avLst>
              <a:gd name="adj" fmla="val 51823"/>
            </a:avLst>
          </a:prstGeom>
          <a:solidFill>
            <a:srgbClr val="FB8B78"/>
          </a:solidFill>
          <a:ln>
            <a:noFill/>
          </a:ln>
        </p:spPr>
        <p:txBody>
          <a:bodyPr spcFirstLastPara="1" wrap="square" lIns="0" tIns="0" rIns="0" bIns="0" anchor="ctr" anchorCtr="0">
            <a:noAutofit/>
          </a:bodyPr>
          <a:lstStyle/>
          <a:p>
            <a:pPr algn="ctr">
              <a:buClr>
                <a:srgbClr val="FFFFFF"/>
              </a:buClr>
              <a:buSzPts val="3200"/>
            </a:pPr>
            <a:endParaRPr sz="2400" dirty="0">
              <a:solidFill>
                <a:srgbClr val="FFFFFF"/>
              </a:solidFill>
              <a:latin typeface="Century Gothic"/>
              <a:ea typeface="Century Gothic"/>
              <a:cs typeface="Century Gothic"/>
              <a:sym typeface="Century Gothic"/>
            </a:endParaRPr>
          </a:p>
        </p:txBody>
      </p:sp>
      <p:pic>
        <p:nvPicPr>
          <p:cNvPr id="332" name="Google Shape;332;g15b3886c6da_0_362"/>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1676400" y="965779"/>
            <a:ext cx="2660869" cy="951502"/>
          </a:xfrm>
          <a:prstGeom prst="rect">
            <a:avLst/>
          </a:prstGeom>
          <a:noFill/>
          <a:ln>
            <a:noFill/>
          </a:ln>
        </p:spPr>
      </p:pic>
      <p:sp>
        <p:nvSpPr>
          <p:cNvPr id="331" name="Google Shape;331;g15b3886c6da_0_362"/>
          <p:cNvSpPr txBox="1"/>
          <p:nvPr/>
        </p:nvSpPr>
        <p:spPr>
          <a:xfrm>
            <a:off x="2580636" y="1921382"/>
            <a:ext cx="2912851" cy="284822"/>
          </a:xfrm>
          <a:prstGeom prst="rect">
            <a:avLst/>
          </a:prstGeom>
          <a:noFill/>
          <a:ln>
            <a:noFill/>
          </a:ln>
        </p:spPr>
        <p:txBody>
          <a:bodyPr spcFirstLastPara="1" wrap="square" lIns="38100" tIns="38100" rIns="38100" bIns="38100" anchor="ctr" anchorCtr="0">
            <a:spAutoFit/>
          </a:bodyPr>
          <a:lstStyle/>
          <a:p>
            <a:pPr>
              <a:buClr>
                <a:srgbClr val="000000"/>
              </a:buClr>
              <a:buSzPts val="2800"/>
            </a:pPr>
            <a:r>
              <a:rPr lang="en-US" sz="1351" dirty="0">
                <a:solidFill>
                  <a:srgbClr val="000000"/>
                </a:solidFill>
                <a:latin typeface=""/>
                <a:ea typeface="Century Gothic"/>
                <a:cs typeface="Century Gothic"/>
                <a:sym typeface="Century Gothic"/>
              </a:rPr>
              <a:t>Speaker</a:t>
            </a:r>
            <a:endParaRPr sz="1651" dirty="0">
              <a:solidFill>
                <a:srgbClr val="000000"/>
              </a:solidFill>
              <a:latin typeface=""/>
              <a:ea typeface="Century Gothic"/>
              <a:cs typeface="Century Gothic"/>
              <a:sym typeface="Century Gothic"/>
            </a:endParaRPr>
          </a:p>
        </p:txBody>
      </p:sp>
      <p:sp>
        <p:nvSpPr>
          <p:cNvPr id="2" name="Rectangle 1">
            <a:extLst>
              <a:ext uri="{FF2B5EF4-FFF2-40B4-BE49-F238E27FC236}">
                <a16:creationId xmlns:a16="http://schemas.microsoft.com/office/drawing/2014/main" id="{12CDBFBD-F093-8751-D4CB-374F463D55B5}"/>
              </a:ext>
            </a:extLst>
          </p:cNvPr>
          <p:cNvSpPr/>
          <p:nvPr/>
        </p:nvSpPr>
        <p:spPr>
          <a:xfrm>
            <a:off x="4807688" y="3676404"/>
            <a:ext cx="1325880" cy="895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16485-8FA6-E56B-CEDC-A0BD1983C863}"/>
              </a:ext>
            </a:extLst>
          </p:cNvPr>
          <p:cNvSpPr>
            <a:spLocks noGrp="1"/>
          </p:cNvSpPr>
          <p:nvPr>
            <p:ph type="title"/>
          </p:nvPr>
        </p:nvSpPr>
        <p:spPr>
          <a:xfrm>
            <a:off x="0" y="-312880"/>
            <a:ext cx="8229600" cy="1143000"/>
          </a:xfrm>
        </p:spPr>
        <p:txBody>
          <a:bodyPr>
            <a:normAutofit/>
          </a:bodyPr>
          <a:lstStyle/>
          <a:p>
            <a:pPr algn="l"/>
            <a:r>
              <a:rPr lang="en-US" dirty="0"/>
              <a:t>But instead… we teach like this?</a:t>
            </a:r>
          </a:p>
        </p:txBody>
      </p:sp>
      <p:sp>
        <p:nvSpPr>
          <p:cNvPr id="5" name="Content Placeholder 4">
            <a:extLst>
              <a:ext uri="{FF2B5EF4-FFF2-40B4-BE49-F238E27FC236}">
                <a16:creationId xmlns:a16="http://schemas.microsoft.com/office/drawing/2014/main" id="{1E650CAD-653C-8693-84AB-B4B0A4FCE292}"/>
              </a:ext>
            </a:extLst>
          </p:cNvPr>
          <p:cNvSpPr>
            <a:spLocks noGrp="1"/>
          </p:cNvSpPr>
          <p:nvPr>
            <p:ph idx="1"/>
          </p:nvPr>
        </p:nvSpPr>
        <p:spPr/>
        <p:txBody>
          <a:bodyPr/>
          <a:lstStyle/>
          <a:p>
            <a:endParaRPr lang="en-US"/>
          </a:p>
        </p:txBody>
      </p:sp>
      <p:pic>
        <p:nvPicPr>
          <p:cNvPr id="3" name="Google Shape;340;g15b3886c6da_0_389">
            <a:extLst>
              <a:ext uri="{FF2B5EF4-FFF2-40B4-BE49-F238E27FC236}">
                <a16:creationId xmlns:a16="http://schemas.microsoft.com/office/drawing/2014/main" id="{4E12C52E-D9E9-97BA-8001-4754DC107898}"/>
              </a:ext>
            </a:extLst>
          </p:cNvPr>
          <p:cNvPicPr preferRelativeResize="0"/>
          <p:nvPr/>
        </p:nvPicPr>
        <p:blipFill rotWithShape="1">
          <a:blip r:embed="rId2">
            <a:alphaModFix/>
          </a:blip>
          <a:srcRect/>
          <a:stretch/>
        </p:blipFill>
        <p:spPr>
          <a:xfrm>
            <a:off x="-26020" y="696522"/>
            <a:ext cx="12370420" cy="6313878"/>
          </a:xfrm>
          <a:prstGeom prst="rect">
            <a:avLst/>
          </a:prstGeom>
          <a:noFill/>
          <a:ln>
            <a:noFill/>
          </a:ln>
        </p:spPr>
      </p:pic>
    </p:spTree>
    <p:extLst>
      <p:ext uri="{BB962C8B-B14F-4D97-AF65-F5344CB8AC3E}">
        <p14:creationId xmlns:p14="http://schemas.microsoft.com/office/powerpoint/2010/main" val="1109293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pic>
        <p:nvPicPr>
          <p:cNvPr id="345" name="Google Shape;345;g15b3886c6da_0_396" descr="Star Wars"/>
          <p:cNvPicPr preferRelativeResize="0"/>
          <p:nvPr/>
        </p:nvPicPr>
        <p:blipFill rotWithShape="1">
          <a:blip r:embed="rId3">
            <a:alphaModFix/>
          </a:blip>
          <a:srcRect/>
          <a:stretch/>
        </p:blipFill>
        <p:spPr>
          <a:xfrm>
            <a:off x="-152400" y="0"/>
            <a:ext cx="12496800" cy="6858000"/>
          </a:xfrm>
          <a:prstGeom prst="rect">
            <a:avLst/>
          </a:prstGeom>
          <a:noFill/>
          <a:ln>
            <a:noFill/>
          </a:ln>
        </p:spPr>
      </p:pic>
      <p:sp>
        <p:nvSpPr>
          <p:cNvPr id="346" name="Google Shape;346;g15b3886c6da_0_396"/>
          <p:cNvSpPr txBox="1">
            <a:spLocks noGrp="1"/>
          </p:cNvSpPr>
          <p:nvPr>
            <p:ph type="title"/>
          </p:nvPr>
        </p:nvSpPr>
        <p:spPr>
          <a:xfrm>
            <a:off x="1524000" y="857251"/>
            <a:ext cx="9144000" cy="613124"/>
          </a:xfrm>
          <a:prstGeom prst="rect">
            <a:avLst/>
          </a:prstGeom>
          <a:noFill/>
          <a:ln>
            <a:noFill/>
          </a:ln>
        </p:spPr>
        <p:txBody>
          <a:bodyPr spcFirstLastPara="1" vert="horz" wrap="square" lIns="68569" tIns="34275" rIns="68569" bIns="34275" rtlCol="0" anchor="b" anchorCtr="0">
            <a:normAutofit fontScale="90000"/>
          </a:bodyPr>
          <a:lstStyle/>
          <a:p>
            <a:endParaRPr/>
          </a:p>
        </p:txBody>
      </p:sp>
      <p:sp>
        <p:nvSpPr>
          <p:cNvPr id="347" name="Google Shape;347;g15b3886c6da_0_396"/>
          <p:cNvSpPr txBox="1">
            <a:spLocks noGrp="1"/>
          </p:cNvSpPr>
          <p:nvPr>
            <p:ph type="sldNum" idx="12"/>
          </p:nvPr>
        </p:nvSpPr>
        <p:spPr>
          <a:xfrm>
            <a:off x="10451308" y="5693571"/>
            <a:ext cx="216695" cy="225819"/>
          </a:xfrm>
          <a:prstGeom prst="rect">
            <a:avLst/>
          </a:prstGeom>
          <a:noFill/>
          <a:ln>
            <a:noFill/>
          </a:ln>
        </p:spPr>
        <p:txBody>
          <a:bodyPr spcFirstLastPara="1" wrap="square" lIns="31744" tIns="31744" rIns="31744" bIns="31744" anchor="t" anchorCtr="0">
            <a:spAutoFit/>
          </a:bodyPr>
          <a:lstStyle/>
          <a:p>
            <a:pPr algn="ctr">
              <a:buClr>
                <a:schemeClr val="lt1"/>
              </a:buClr>
              <a:buSzPts val="1200"/>
            </a:pPr>
            <a:fld id="{00000000-1234-1234-1234-123412341234}" type="slidenum">
              <a:rPr lang="en-US" sz="1051">
                <a:solidFill>
                  <a:srgbClr val="000000"/>
                </a:solidFill>
                <a:latin typeface="Arial"/>
                <a:ea typeface="Arial"/>
                <a:cs typeface="Arial"/>
                <a:sym typeface="Arial"/>
              </a:rPr>
              <a:pPr algn="ctr">
                <a:buClr>
                  <a:schemeClr val="lt1"/>
                </a:buClr>
                <a:buSzPts val="1200"/>
              </a:pPr>
              <a:t>29</a:t>
            </a:fld>
            <a:endParaRPr sz="1051">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9F3EC-CADF-FE66-94F7-6F150263951C}"/>
              </a:ext>
            </a:extLst>
          </p:cNvPr>
          <p:cNvSpPr>
            <a:spLocks noGrp="1"/>
          </p:cNvSpPr>
          <p:nvPr>
            <p:ph type="title"/>
          </p:nvPr>
        </p:nvSpPr>
        <p:spPr/>
        <p:txBody>
          <a:bodyPr>
            <a:normAutofit/>
          </a:bodyPr>
          <a:lstStyle/>
          <a:p>
            <a:r>
              <a:rPr lang="en-US" dirty="0"/>
              <a:t>How Many Jedi?</a:t>
            </a:r>
          </a:p>
        </p:txBody>
      </p:sp>
      <p:pic>
        <p:nvPicPr>
          <p:cNvPr id="3" name="Picture 4">
            <a:extLst>
              <a:ext uri="{FF2B5EF4-FFF2-40B4-BE49-F238E27FC236}">
                <a16:creationId xmlns:a16="http://schemas.microsoft.com/office/drawing/2014/main" id="{95408AB9-7CB0-5C28-12EF-14401D0DACB0}"/>
              </a:ext>
            </a:extLst>
          </p:cNvPr>
          <p:cNvPicPr>
            <a:picLocks noChangeAspect="1"/>
          </p:cNvPicPr>
          <p:nvPr/>
        </p:nvPicPr>
        <p:blipFill>
          <a:blip r:embed="rId2"/>
          <a:stretch>
            <a:fillRect/>
          </a:stretch>
        </p:blipFill>
        <p:spPr>
          <a:xfrm>
            <a:off x="-76200" y="1292591"/>
            <a:ext cx="12420600" cy="5669759"/>
          </a:xfrm>
          <a:prstGeom prst="rect">
            <a:avLst/>
          </a:prstGeom>
        </p:spPr>
      </p:pic>
    </p:spTree>
    <p:extLst>
      <p:ext uri="{BB962C8B-B14F-4D97-AF65-F5344CB8AC3E}">
        <p14:creationId xmlns:p14="http://schemas.microsoft.com/office/powerpoint/2010/main" val="1913107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g15b3886c6da_0_431"/>
          <p:cNvSpPr txBox="1">
            <a:spLocks noGrp="1"/>
          </p:cNvSpPr>
          <p:nvPr>
            <p:ph type="title"/>
          </p:nvPr>
        </p:nvSpPr>
        <p:spPr/>
        <p:txBody>
          <a:bodyPr/>
          <a:lstStyle/>
          <a:p>
            <a:r>
              <a:rPr lang="en-US" dirty="0"/>
              <a:t>Criteria + constraints</a:t>
            </a:r>
          </a:p>
        </p:txBody>
      </p:sp>
      <p:sp>
        <p:nvSpPr>
          <p:cNvPr id="3" name="Text Placeholder 2">
            <a:extLst>
              <a:ext uri="{FF2B5EF4-FFF2-40B4-BE49-F238E27FC236}">
                <a16:creationId xmlns:a16="http://schemas.microsoft.com/office/drawing/2014/main" id="{78A0A1F2-91BE-6616-11E5-33F3C804B5C3}"/>
              </a:ext>
            </a:extLst>
          </p:cNvPr>
          <p:cNvSpPr>
            <a:spLocks noGrp="1"/>
          </p:cNvSpPr>
          <p:nvPr>
            <p:ph type="body" idx="1"/>
          </p:nvPr>
        </p:nvSpPr>
        <p:spPr/>
        <p:txBody>
          <a:bodyPr/>
          <a:lstStyle/>
          <a:p>
            <a:pPr indent="-457200">
              <a:lnSpc>
                <a:spcPct val="100000"/>
              </a:lnSpc>
              <a:spcBef>
                <a:spcPts val="600"/>
              </a:spcBef>
              <a:buClr>
                <a:schemeClr val="tx1"/>
              </a:buClr>
            </a:pPr>
            <a:r>
              <a:rPr lang="en-US" dirty="0">
                <a:latin typeface=""/>
                <a:sym typeface="Century Gothic"/>
              </a:rPr>
              <a:t>Align to job, aspirations</a:t>
            </a:r>
          </a:p>
          <a:p>
            <a:pPr indent="-457200">
              <a:lnSpc>
                <a:spcPct val="100000"/>
              </a:lnSpc>
              <a:spcBef>
                <a:spcPts val="600"/>
              </a:spcBef>
              <a:buClr>
                <a:schemeClr val="tx1"/>
              </a:buClr>
            </a:pPr>
            <a:r>
              <a:rPr lang="en-US" dirty="0">
                <a:latin typeface=""/>
                <a:sym typeface="Century Gothic"/>
              </a:rPr>
              <a:t>Within reasonable training time</a:t>
            </a:r>
          </a:p>
          <a:p>
            <a:pPr indent="-457200">
              <a:lnSpc>
                <a:spcPct val="100000"/>
              </a:lnSpc>
              <a:spcBef>
                <a:spcPts val="600"/>
              </a:spcBef>
              <a:buClr>
                <a:schemeClr val="tx1"/>
              </a:buClr>
            </a:pPr>
            <a:r>
              <a:rPr lang="en-US" dirty="0">
                <a:latin typeface=""/>
                <a:sym typeface="Century Gothic"/>
              </a:rPr>
              <a:t>Goals</a:t>
            </a:r>
          </a:p>
          <a:p>
            <a:pPr lvl="1" indent="-457200">
              <a:lnSpc>
                <a:spcPct val="100000"/>
              </a:lnSpc>
              <a:spcBef>
                <a:spcPts val="600"/>
              </a:spcBef>
              <a:buClr>
                <a:schemeClr val="tx1"/>
              </a:buClr>
              <a:buFont typeface="Arial" panose="020B0604020202020204" pitchFamily="34" charset="0"/>
              <a:buChar char="•"/>
            </a:pPr>
            <a:r>
              <a:rPr lang="en-US" dirty="0">
                <a:latin typeface=""/>
                <a:sym typeface="Century Gothic"/>
              </a:rPr>
              <a:t>Help people find, follow paved roads</a:t>
            </a:r>
          </a:p>
          <a:p>
            <a:pPr lvl="1" indent="-457200">
              <a:lnSpc>
                <a:spcPct val="100000"/>
              </a:lnSpc>
              <a:spcBef>
                <a:spcPts val="600"/>
              </a:spcBef>
              <a:buClr>
                <a:schemeClr val="tx1"/>
              </a:buClr>
              <a:buFont typeface="Arial" panose="020B0604020202020204" pitchFamily="34" charset="0"/>
              <a:buChar char="•"/>
            </a:pPr>
            <a:r>
              <a:rPr lang="en-US" dirty="0">
                <a:latin typeface=""/>
                <a:sym typeface="Century Gothic"/>
              </a:rPr>
              <a:t>Recognize danger signs</a:t>
            </a:r>
          </a:p>
          <a:p>
            <a:pPr indent="-457200">
              <a:lnSpc>
                <a:spcPct val="100000"/>
              </a:lnSpc>
              <a:spcBef>
                <a:spcPts val="600"/>
              </a:spcBef>
              <a:buClr>
                <a:schemeClr val="tx1"/>
              </a:buClr>
            </a:pPr>
            <a:endParaRPr lang="en-US" dirty="0">
              <a:latin typeface=""/>
            </a:endParaRPr>
          </a:p>
        </p:txBody>
      </p:sp>
      <p:sp>
        <p:nvSpPr>
          <p:cNvPr id="7" name="Text Placeholder 6">
            <a:extLst>
              <a:ext uri="{FF2B5EF4-FFF2-40B4-BE49-F238E27FC236}">
                <a16:creationId xmlns:a16="http://schemas.microsoft.com/office/drawing/2014/main" id="{89A5B672-10AE-3825-B6A4-10ADFF997B5A}"/>
              </a:ext>
            </a:extLst>
          </p:cNvPr>
          <p:cNvSpPr>
            <a:spLocks noGrp="1"/>
          </p:cNvSpPr>
          <p:nvPr>
            <p:ph type="body" idx="2"/>
          </p:nvPr>
        </p:nvSpPr>
        <p:spPr/>
        <p:txBody>
          <a:bodyPr>
            <a:normAutofit fontScale="62500" lnSpcReduction="20000"/>
          </a:bodyPr>
          <a:lstStyle/>
          <a:p>
            <a:endParaRPr lang="en-US"/>
          </a:p>
        </p:txBody>
      </p:sp>
      <p:sp>
        <p:nvSpPr>
          <p:cNvPr id="355" name="Google Shape;355;g15b3886c6da_0_431"/>
          <p:cNvSpPr txBox="1"/>
          <p:nvPr/>
        </p:nvSpPr>
        <p:spPr>
          <a:xfrm>
            <a:off x="6435557" y="2242417"/>
            <a:ext cx="3641400" cy="3705975"/>
          </a:xfrm>
          <a:prstGeom prst="rect">
            <a:avLst/>
          </a:prstGeom>
          <a:noFill/>
          <a:ln>
            <a:noFill/>
          </a:ln>
        </p:spPr>
        <p:txBody>
          <a:bodyPr spcFirstLastPara="1" wrap="square" lIns="68569" tIns="34275" rIns="68569" bIns="34275" anchor="t" anchorCtr="0">
            <a:noAutofit/>
          </a:bodyPr>
          <a:lstStyle/>
          <a:p>
            <a:pPr marL="285744" indent="-95248">
              <a:lnSpc>
                <a:spcPct val="120000"/>
              </a:lnSpc>
              <a:buClr>
                <a:srgbClr val="000000"/>
              </a:buClr>
              <a:buSzPts val="4000"/>
            </a:pPr>
            <a:endParaRPr sz="2400">
              <a:solidFill>
                <a:srgbClr val="000000"/>
              </a:solidFill>
              <a:latin typeface="Sarabun"/>
              <a:ea typeface="Sarabun"/>
              <a:cs typeface="Sarabun"/>
              <a:sym typeface="Sarabun"/>
            </a:endParaRPr>
          </a:p>
          <a:p>
            <a:pPr marL="285744" indent="-95248">
              <a:lnSpc>
                <a:spcPct val="120000"/>
              </a:lnSpc>
              <a:spcBef>
                <a:spcPts val="451"/>
              </a:spcBef>
              <a:buClr>
                <a:srgbClr val="000000"/>
              </a:buClr>
              <a:buSzPts val="4000"/>
            </a:pPr>
            <a:endParaRPr sz="2400">
              <a:solidFill>
                <a:srgbClr val="000000"/>
              </a:solidFill>
              <a:latin typeface="Sarabun"/>
              <a:ea typeface="Sarabun"/>
              <a:cs typeface="Sarabun"/>
              <a:sym typeface="Sarabun"/>
            </a:endParaRPr>
          </a:p>
          <a:p>
            <a:pPr marL="285744" indent="-95248">
              <a:lnSpc>
                <a:spcPct val="120000"/>
              </a:lnSpc>
              <a:spcBef>
                <a:spcPts val="451"/>
              </a:spcBef>
              <a:buClr>
                <a:srgbClr val="000000"/>
              </a:buClr>
              <a:buSzPts val="4000"/>
            </a:pPr>
            <a:endParaRPr sz="2400">
              <a:solidFill>
                <a:srgbClr val="000000"/>
              </a:solidFill>
              <a:latin typeface="Sarabun"/>
              <a:ea typeface="Sarabun"/>
              <a:cs typeface="Sarabun"/>
              <a:sym typeface="Sarabun"/>
            </a:endParaRPr>
          </a:p>
          <a:p>
            <a:pPr marL="285744" indent="-95248">
              <a:lnSpc>
                <a:spcPct val="120000"/>
              </a:lnSpc>
              <a:spcBef>
                <a:spcPts val="451"/>
              </a:spcBef>
              <a:buClr>
                <a:srgbClr val="000000"/>
              </a:buClr>
              <a:buSzPts val="4000"/>
            </a:pPr>
            <a:endParaRPr sz="2400">
              <a:solidFill>
                <a:srgbClr val="000000"/>
              </a:solidFill>
              <a:latin typeface="Sarabun"/>
              <a:ea typeface="Sarabun"/>
              <a:cs typeface="Sarabun"/>
              <a:sym typeface="Sarabun"/>
            </a:endParaRPr>
          </a:p>
          <a:p>
            <a:pPr marL="285744" indent="-100011">
              <a:lnSpc>
                <a:spcPct val="120000"/>
              </a:lnSpc>
              <a:spcBef>
                <a:spcPts val="451"/>
              </a:spcBef>
              <a:buClr>
                <a:srgbClr val="000000"/>
              </a:buClr>
              <a:buSzPts val="3900"/>
            </a:pPr>
            <a:endParaRPr sz="2340">
              <a:solidFill>
                <a:srgbClr val="000000"/>
              </a:solidFill>
              <a:latin typeface="Sarabun"/>
              <a:ea typeface="Sarabun"/>
              <a:cs typeface="Sarabun"/>
              <a:sym typeface="Sarabun"/>
            </a:endParaRPr>
          </a:p>
          <a:p>
            <a:pPr marL="285744" indent="-100011">
              <a:lnSpc>
                <a:spcPct val="120000"/>
              </a:lnSpc>
              <a:spcBef>
                <a:spcPts val="451"/>
              </a:spcBef>
              <a:buClr>
                <a:srgbClr val="000000"/>
              </a:buClr>
              <a:buSzPts val="3900"/>
            </a:pPr>
            <a:endParaRPr sz="2340">
              <a:solidFill>
                <a:srgbClr val="000000"/>
              </a:solidFill>
              <a:latin typeface="Sarabun"/>
              <a:ea typeface="Sarabun"/>
              <a:cs typeface="Sarabun"/>
              <a:sym typeface="Sarabun"/>
            </a:endParaRPr>
          </a:p>
          <a:p>
            <a:pPr marL="285744" indent="-100011">
              <a:lnSpc>
                <a:spcPct val="120000"/>
              </a:lnSpc>
              <a:spcBef>
                <a:spcPts val="451"/>
              </a:spcBef>
              <a:buClr>
                <a:srgbClr val="000000"/>
              </a:buClr>
              <a:buSzPts val="3900"/>
            </a:pPr>
            <a:endParaRPr sz="2340">
              <a:solidFill>
                <a:srgbClr val="000000"/>
              </a:solidFill>
              <a:latin typeface="Sarabun"/>
              <a:ea typeface="Sarabun"/>
              <a:cs typeface="Sarabun"/>
              <a:sym typeface="Sarabun"/>
            </a:endParaRPr>
          </a:p>
          <a:p>
            <a:pPr marL="285744" indent="-100011">
              <a:lnSpc>
                <a:spcPct val="120000"/>
              </a:lnSpc>
              <a:spcBef>
                <a:spcPts val="451"/>
              </a:spcBef>
              <a:buClr>
                <a:srgbClr val="000000"/>
              </a:buClr>
              <a:buSzPts val="3900"/>
            </a:pPr>
            <a:endParaRPr sz="2340">
              <a:solidFill>
                <a:srgbClr val="000000"/>
              </a:solidFill>
              <a:latin typeface="Sarabun"/>
              <a:ea typeface="Sarabun"/>
              <a:cs typeface="Sarabun"/>
              <a:sym typeface="Sarabun"/>
            </a:endParaRPr>
          </a:p>
        </p:txBody>
      </p:sp>
      <p:sp>
        <p:nvSpPr>
          <p:cNvPr id="356" name="Google Shape;356;g15b3886c6da_0_431"/>
          <p:cNvSpPr/>
          <p:nvPr/>
        </p:nvSpPr>
        <p:spPr>
          <a:xfrm>
            <a:off x="7589990" y="5133653"/>
            <a:ext cx="2783025" cy="473851"/>
          </a:xfrm>
          <a:prstGeom prst="trapezoid">
            <a:avLst>
              <a:gd name="adj" fmla="val 43629"/>
            </a:avLst>
          </a:prstGeom>
          <a:solidFill>
            <a:srgbClr val="8290C4"/>
          </a:solidFill>
          <a:ln>
            <a:noFill/>
          </a:ln>
        </p:spPr>
        <p:txBody>
          <a:bodyPr spcFirstLastPara="1" wrap="square" lIns="0" tIns="0" rIns="0" bIns="0" anchor="ctr" anchorCtr="0">
            <a:noAutofit/>
          </a:bodyPr>
          <a:lstStyle/>
          <a:p>
            <a:pPr algn="ctr">
              <a:buClr>
                <a:srgbClr val="FFFFFF"/>
              </a:buClr>
              <a:buSzPts val="3200"/>
            </a:pPr>
            <a:endParaRPr sz="2400">
              <a:solidFill>
                <a:srgbClr val="FFFFFF"/>
              </a:solidFill>
              <a:latin typeface="Helvetica Neue"/>
              <a:ea typeface="Helvetica Neue"/>
              <a:cs typeface="Helvetica Neue"/>
              <a:sym typeface="Helvetica Neue"/>
            </a:endParaRPr>
          </a:p>
        </p:txBody>
      </p:sp>
      <p:sp>
        <p:nvSpPr>
          <p:cNvPr id="357" name="Google Shape;357;g15b3886c6da_0_431"/>
          <p:cNvSpPr/>
          <p:nvPr/>
        </p:nvSpPr>
        <p:spPr>
          <a:xfrm>
            <a:off x="7816367" y="4659853"/>
            <a:ext cx="2322900" cy="473851"/>
          </a:xfrm>
          <a:prstGeom prst="trapezoid">
            <a:avLst>
              <a:gd name="adj" fmla="val 40362"/>
            </a:avLst>
          </a:prstGeom>
          <a:solidFill>
            <a:srgbClr val="87C1E6"/>
          </a:solidFill>
          <a:ln>
            <a:noFill/>
          </a:ln>
        </p:spPr>
        <p:txBody>
          <a:bodyPr spcFirstLastPara="1" wrap="square" lIns="0" tIns="0" rIns="0" bIns="0" anchor="ctr" anchorCtr="0">
            <a:noAutofit/>
          </a:bodyPr>
          <a:lstStyle/>
          <a:p>
            <a:pPr algn="ctr">
              <a:buClr>
                <a:srgbClr val="000000"/>
              </a:buClr>
              <a:buSzPts val="2800"/>
            </a:pPr>
            <a:r>
              <a:rPr lang="en-US" sz="2100" b="1" dirty="0">
                <a:solidFill>
                  <a:srgbClr val="000000"/>
                </a:solidFill>
                <a:latin typeface=""/>
                <a:ea typeface="Sarabun"/>
                <a:cs typeface="Sarabun"/>
                <a:sym typeface="Sarabun"/>
              </a:rPr>
              <a:t>Developer</a:t>
            </a:r>
            <a:endParaRPr sz="1051" dirty="0">
              <a:solidFill>
                <a:srgbClr val="000000"/>
              </a:solidFill>
              <a:latin typeface=""/>
              <a:ea typeface="Arial"/>
              <a:cs typeface="Arial"/>
              <a:sym typeface="Arial"/>
            </a:endParaRPr>
          </a:p>
        </p:txBody>
      </p:sp>
      <p:sp>
        <p:nvSpPr>
          <p:cNvPr id="358" name="Google Shape;358;g15b3886c6da_0_431"/>
          <p:cNvSpPr/>
          <p:nvPr/>
        </p:nvSpPr>
        <p:spPr>
          <a:xfrm>
            <a:off x="8021952" y="4165119"/>
            <a:ext cx="1905751" cy="492975"/>
          </a:xfrm>
          <a:prstGeom prst="trapezoid">
            <a:avLst>
              <a:gd name="adj" fmla="val 39487"/>
            </a:avLst>
          </a:prstGeom>
          <a:solidFill>
            <a:srgbClr val="74AC80"/>
          </a:solidFill>
          <a:ln>
            <a:noFill/>
          </a:ln>
        </p:spPr>
        <p:txBody>
          <a:bodyPr spcFirstLastPara="1" wrap="square" lIns="0" tIns="0" rIns="0" bIns="0" anchor="ctr" anchorCtr="0">
            <a:noAutofit/>
          </a:bodyPr>
          <a:lstStyle/>
          <a:p>
            <a:pPr algn="ctr">
              <a:buClr>
                <a:srgbClr val="000000"/>
              </a:buClr>
              <a:buSzPts val="2800"/>
            </a:pPr>
            <a:r>
              <a:rPr lang="en-US" sz="2100" dirty="0">
                <a:solidFill>
                  <a:srgbClr val="000000"/>
                </a:solidFill>
                <a:latin typeface=""/>
                <a:ea typeface="Sarabun"/>
                <a:cs typeface="Sarabun"/>
                <a:sym typeface="Sarabun"/>
              </a:rPr>
              <a:t>Champ</a:t>
            </a:r>
            <a:endParaRPr sz="1051" dirty="0">
              <a:solidFill>
                <a:srgbClr val="000000"/>
              </a:solidFill>
              <a:latin typeface=""/>
              <a:ea typeface="Arial"/>
              <a:cs typeface="Arial"/>
              <a:sym typeface="Arial"/>
            </a:endParaRPr>
          </a:p>
        </p:txBody>
      </p:sp>
      <p:sp>
        <p:nvSpPr>
          <p:cNvPr id="359" name="Google Shape;359;g15b3886c6da_0_431"/>
          <p:cNvSpPr/>
          <p:nvPr/>
        </p:nvSpPr>
        <p:spPr>
          <a:xfrm>
            <a:off x="8233702" y="3667424"/>
            <a:ext cx="1473975" cy="492975"/>
          </a:xfrm>
          <a:prstGeom prst="trapezoid">
            <a:avLst>
              <a:gd name="adj" fmla="val 39487"/>
            </a:avLst>
          </a:prstGeom>
          <a:solidFill>
            <a:srgbClr val="B1D981"/>
          </a:solidFill>
          <a:ln>
            <a:noFill/>
          </a:ln>
        </p:spPr>
        <p:txBody>
          <a:bodyPr spcFirstLastPara="1" wrap="square" lIns="0" tIns="0" rIns="0" bIns="0" anchor="ctr" anchorCtr="0">
            <a:noAutofit/>
          </a:bodyPr>
          <a:lstStyle/>
          <a:p>
            <a:pPr algn="ctr">
              <a:buClr>
                <a:srgbClr val="FFFFFF"/>
              </a:buClr>
              <a:buSzPts val="2800"/>
            </a:pPr>
            <a:endParaRPr sz="2100">
              <a:solidFill>
                <a:srgbClr val="000000"/>
              </a:solidFill>
              <a:latin typeface="Sarabun"/>
              <a:ea typeface="Sarabun"/>
              <a:cs typeface="Sarabun"/>
              <a:sym typeface="Sarabun"/>
            </a:endParaRPr>
          </a:p>
        </p:txBody>
      </p:sp>
      <p:sp>
        <p:nvSpPr>
          <p:cNvPr id="360" name="Google Shape;360;g15b3886c6da_0_431"/>
          <p:cNvSpPr/>
          <p:nvPr/>
        </p:nvSpPr>
        <p:spPr>
          <a:xfrm>
            <a:off x="8453920" y="3172688"/>
            <a:ext cx="1041975" cy="492975"/>
          </a:xfrm>
          <a:prstGeom prst="trapezoid">
            <a:avLst>
              <a:gd name="adj" fmla="val 39487"/>
            </a:avLst>
          </a:prstGeom>
          <a:solidFill>
            <a:srgbClr val="FCE070"/>
          </a:solidFill>
          <a:ln>
            <a:noFill/>
          </a:ln>
        </p:spPr>
        <p:txBody>
          <a:bodyPr spcFirstLastPara="1" wrap="square" lIns="0" tIns="0" rIns="0" bIns="0" anchor="ctr" anchorCtr="0">
            <a:noAutofit/>
          </a:bodyPr>
          <a:lstStyle/>
          <a:p>
            <a:pPr algn="ctr">
              <a:buClr>
                <a:srgbClr val="FFFFFF"/>
              </a:buClr>
              <a:buSzPts val="2800"/>
            </a:pPr>
            <a:endParaRPr sz="2100">
              <a:solidFill>
                <a:srgbClr val="000000"/>
              </a:solidFill>
              <a:latin typeface="Sarabun"/>
              <a:ea typeface="Sarabun"/>
              <a:cs typeface="Sarabun"/>
              <a:sym typeface="Sarabun"/>
            </a:endParaRPr>
          </a:p>
        </p:txBody>
      </p:sp>
      <p:sp>
        <p:nvSpPr>
          <p:cNvPr id="361" name="Google Shape;361;g15b3886c6da_0_431"/>
          <p:cNvSpPr/>
          <p:nvPr/>
        </p:nvSpPr>
        <p:spPr>
          <a:xfrm>
            <a:off x="8665665" y="2406883"/>
            <a:ext cx="601425" cy="765900"/>
          </a:xfrm>
          <a:prstGeom prst="triangle">
            <a:avLst>
              <a:gd name="adj" fmla="val 50000"/>
            </a:avLst>
          </a:prstGeom>
          <a:solidFill>
            <a:srgbClr val="FB8B78"/>
          </a:solidFill>
          <a:ln>
            <a:noFill/>
          </a:ln>
        </p:spPr>
        <p:txBody>
          <a:bodyPr spcFirstLastPara="1" wrap="square" lIns="0" tIns="0" rIns="0" bIns="0" anchor="ctr" anchorCtr="0">
            <a:noAutofit/>
          </a:bodyPr>
          <a:lstStyle/>
          <a:p>
            <a:pPr algn="ctr">
              <a:buClr>
                <a:srgbClr val="FFFFFF"/>
              </a:buClr>
              <a:buSzPts val="3200"/>
            </a:pPr>
            <a:endParaRPr sz="2400">
              <a:solidFill>
                <a:srgbClr val="FFFFFF"/>
              </a:solidFill>
              <a:latin typeface="Helvetica Neue"/>
              <a:ea typeface="Helvetica Neue"/>
              <a:cs typeface="Helvetica Neue"/>
              <a:sym typeface="Helvetica Neue"/>
            </a:endParaRPr>
          </a:p>
        </p:txBody>
      </p:sp>
      <p:sp>
        <p:nvSpPr>
          <p:cNvPr id="362" name="Google Shape;362;g15b3886c6da_0_431"/>
          <p:cNvSpPr/>
          <p:nvPr/>
        </p:nvSpPr>
        <p:spPr>
          <a:xfrm>
            <a:off x="2135561" y="4659841"/>
            <a:ext cx="5680800" cy="589725"/>
          </a:xfrm>
          <a:prstGeom prst="rightArrow">
            <a:avLst>
              <a:gd name="adj1" fmla="val 50000"/>
              <a:gd name="adj2" fmla="val 23750"/>
            </a:avLst>
          </a:prstGeom>
          <a:solidFill>
            <a:srgbClr val="87C1E6"/>
          </a:solidFill>
          <a:ln>
            <a:noFill/>
          </a:ln>
        </p:spPr>
        <p:txBody>
          <a:bodyPr spcFirstLastPara="1" wrap="square" lIns="0" tIns="0" rIns="0" bIns="0" anchor="ctr" anchorCtr="0">
            <a:noAutofit/>
          </a:bodyPr>
          <a:lstStyle/>
          <a:p>
            <a:pPr algn="ctr">
              <a:buClr>
                <a:srgbClr val="FFFFFF"/>
              </a:buClr>
              <a:buSzPts val="3200"/>
            </a:pPr>
            <a:r>
              <a:rPr lang="en-US" sz="2400" dirty="0">
                <a:solidFill>
                  <a:srgbClr val="FFFFFF"/>
                </a:solidFill>
                <a:latin typeface=""/>
                <a:ea typeface="Helvetica Neue"/>
                <a:cs typeface="Helvetica Neue"/>
                <a:sym typeface="Helvetica Neue"/>
              </a:rPr>
              <a:t>What fits here?</a:t>
            </a:r>
            <a:endParaRPr sz="1051" dirty="0">
              <a:solidFill>
                <a:srgbClr val="000000"/>
              </a:solidFill>
              <a:latin typeface=""/>
              <a:ea typeface="Arial"/>
              <a:cs typeface="Arial"/>
              <a:sym typeface="Arial"/>
            </a:endParaRPr>
          </a:p>
        </p:txBody>
      </p:sp>
      <p:pic>
        <p:nvPicPr>
          <p:cNvPr id="363" name="Google Shape;363;g15b3886c6da_0_431"/>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rot="-577967">
            <a:off x="7142066" y="2209631"/>
            <a:ext cx="2711355" cy="1401969"/>
          </a:xfrm>
          <a:prstGeom prst="rect">
            <a:avLst/>
          </a:prstGeom>
          <a:noFill/>
          <a:ln>
            <a:noFill/>
          </a:ln>
          <a:effectLst>
            <a:outerShdw blurRad="292100" dist="139700" dir="2700000" algn="tl" rotWithShape="0">
              <a:srgbClr val="333333">
                <a:alpha val="64313"/>
              </a:srgb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g15b3886c6da_0_447"/>
          <p:cNvSpPr txBox="1">
            <a:spLocks noGrp="1"/>
          </p:cNvSpPr>
          <p:nvPr>
            <p:ph type="body" idx="2"/>
          </p:nvPr>
        </p:nvSpPr>
        <p:spPr>
          <a:xfrm>
            <a:off x="1914908" y="1763723"/>
            <a:ext cx="6822675" cy="233100"/>
          </a:xfrm>
          <a:prstGeom prst="rect">
            <a:avLst/>
          </a:prstGeom>
          <a:noFill/>
          <a:ln>
            <a:noFill/>
          </a:ln>
        </p:spPr>
        <p:txBody>
          <a:bodyPr spcFirstLastPara="1" vert="horz" wrap="square" lIns="68569" tIns="34275" rIns="68569" bIns="34275" rtlCol="0" anchor="t" anchorCtr="0">
            <a:normAutofit fontScale="85000" lnSpcReduction="20000"/>
          </a:bodyPr>
          <a:lstStyle/>
          <a:p>
            <a:pPr marL="0" indent="0">
              <a:spcBef>
                <a:spcPts val="0"/>
              </a:spcBef>
              <a:buSzPct val="100000"/>
            </a:pPr>
            <a:endParaRPr/>
          </a:p>
        </p:txBody>
      </p:sp>
      <p:pic>
        <p:nvPicPr>
          <p:cNvPr id="369" name="Google Shape;369;g15b3886c6da_0_447"/>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1295400" y="0"/>
            <a:ext cx="9982200" cy="6858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g15b3886c6da_0_431"/>
          <p:cNvSpPr txBox="1">
            <a:spLocks noGrp="1"/>
          </p:cNvSpPr>
          <p:nvPr>
            <p:ph type="title"/>
          </p:nvPr>
        </p:nvSpPr>
        <p:spPr/>
        <p:txBody>
          <a:bodyPr/>
          <a:lstStyle/>
          <a:p>
            <a:r>
              <a:rPr lang="en-US" dirty="0"/>
              <a:t>Criteria + constraints</a:t>
            </a:r>
          </a:p>
        </p:txBody>
      </p:sp>
      <p:sp>
        <p:nvSpPr>
          <p:cNvPr id="3" name="Text Placeholder 2">
            <a:extLst>
              <a:ext uri="{FF2B5EF4-FFF2-40B4-BE49-F238E27FC236}">
                <a16:creationId xmlns:a16="http://schemas.microsoft.com/office/drawing/2014/main" id="{78A0A1F2-91BE-6616-11E5-33F3C804B5C3}"/>
              </a:ext>
            </a:extLst>
          </p:cNvPr>
          <p:cNvSpPr>
            <a:spLocks noGrp="1"/>
          </p:cNvSpPr>
          <p:nvPr>
            <p:ph type="body" idx="1"/>
          </p:nvPr>
        </p:nvSpPr>
        <p:spPr/>
        <p:txBody>
          <a:bodyPr/>
          <a:lstStyle/>
          <a:p>
            <a:pPr indent="-457200">
              <a:lnSpc>
                <a:spcPct val="100000"/>
              </a:lnSpc>
              <a:spcBef>
                <a:spcPts val="600"/>
              </a:spcBef>
              <a:buClr>
                <a:schemeClr val="tx1"/>
              </a:buClr>
            </a:pPr>
            <a:r>
              <a:rPr lang="en-US" dirty="0">
                <a:latin typeface=""/>
                <a:sym typeface="Century Gothic"/>
              </a:rPr>
              <a:t>Align to job, aspirations</a:t>
            </a:r>
          </a:p>
          <a:p>
            <a:pPr indent="-457200">
              <a:lnSpc>
                <a:spcPct val="100000"/>
              </a:lnSpc>
              <a:spcBef>
                <a:spcPts val="600"/>
              </a:spcBef>
              <a:buClr>
                <a:schemeClr val="tx1"/>
              </a:buClr>
            </a:pPr>
            <a:r>
              <a:rPr lang="en-US" dirty="0">
                <a:latin typeface=""/>
                <a:sym typeface="Century Gothic"/>
              </a:rPr>
              <a:t>Within reasonable training time</a:t>
            </a:r>
          </a:p>
          <a:p>
            <a:pPr indent="-457200">
              <a:lnSpc>
                <a:spcPct val="100000"/>
              </a:lnSpc>
              <a:spcBef>
                <a:spcPts val="600"/>
              </a:spcBef>
              <a:buClr>
                <a:schemeClr val="tx1"/>
              </a:buClr>
            </a:pPr>
            <a:r>
              <a:rPr lang="en-US" dirty="0">
                <a:latin typeface=""/>
                <a:sym typeface="Century Gothic"/>
              </a:rPr>
              <a:t>Goals</a:t>
            </a:r>
          </a:p>
          <a:p>
            <a:pPr lvl="1" indent="-457200">
              <a:lnSpc>
                <a:spcPct val="100000"/>
              </a:lnSpc>
              <a:spcBef>
                <a:spcPts val="600"/>
              </a:spcBef>
              <a:buClr>
                <a:schemeClr val="tx1"/>
              </a:buClr>
              <a:buFont typeface="Arial" panose="020B0604020202020204" pitchFamily="34" charset="0"/>
              <a:buChar char="•"/>
            </a:pPr>
            <a:r>
              <a:rPr lang="en-US" dirty="0">
                <a:latin typeface=""/>
                <a:sym typeface="Century Gothic"/>
              </a:rPr>
              <a:t>Help people find, follow paved roads</a:t>
            </a:r>
          </a:p>
          <a:p>
            <a:pPr lvl="1" indent="-457200">
              <a:lnSpc>
                <a:spcPct val="100000"/>
              </a:lnSpc>
              <a:spcBef>
                <a:spcPts val="600"/>
              </a:spcBef>
              <a:buClr>
                <a:schemeClr val="tx1"/>
              </a:buClr>
              <a:buFont typeface="Arial" panose="020B0604020202020204" pitchFamily="34" charset="0"/>
              <a:buChar char="•"/>
            </a:pPr>
            <a:r>
              <a:rPr lang="en-US" dirty="0">
                <a:latin typeface=""/>
                <a:sym typeface="Century Gothic"/>
              </a:rPr>
              <a:t>Recognize danger signs</a:t>
            </a:r>
          </a:p>
          <a:p>
            <a:pPr indent="-457200">
              <a:lnSpc>
                <a:spcPct val="100000"/>
              </a:lnSpc>
              <a:spcBef>
                <a:spcPts val="600"/>
              </a:spcBef>
              <a:buClr>
                <a:schemeClr val="tx1"/>
              </a:buClr>
            </a:pPr>
            <a:endParaRPr lang="en-US" dirty="0">
              <a:latin typeface=""/>
            </a:endParaRPr>
          </a:p>
        </p:txBody>
      </p:sp>
      <p:sp>
        <p:nvSpPr>
          <p:cNvPr id="7" name="Text Placeholder 6">
            <a:extLst>
              <a:ext uri="{FF2B5EF4-FFF2-40B4-BE49-F238E27FC236}">
                <a16:creationId xmlns:a16="http://schemas.microsoft.com/office/drawing/2014/main" id="{89A5B672-10AE-3825-B6A4-10ADFF997B5A}"/>
              </a:ext>
            </a:extLst>
          </p:cNvPr>
          <p:cNvSpPr>
            <a:spLocks noGrp="1"/>
          </p:cNvSpPr>
          <p:nvPr>
            <p:ph type="body" idx="2"/>
          </p:nvPr>
        </p:nvSpPr>
        <p:spPr/>
        <p:txBody>
          <a:bodyPr>
            <a:normAutofit fontScale="62500" lnSpcReduction="20000"/>
          </a:bodyPr>
          <a:lstStyle/>
          <a:p>
            <a:endParaRPr lang="en-US"/>
          </a:p>
        </p:txBody>
      </p:sp>
      <p:sp>
        <p:nvSpPr>
          <p:cNvPr id="355" name="Google Shape;355;g15b3886c6da_0_431"/>
          <p:cNvSpPr txBox="1"/>
          <p:nvPr/>
        </p:nvSpPr>
        <p:spPr>
          <a:xfrm>
            <a:off x="6435557" y="2242417"/>
            <a:ext cx="3641400" cy="3705975"/>
          </a:xfrm>
          <a:prstGeom prst="rect">
            <a:avLst/>
          </a:prstGeom>
          <a:noFill/>
          <a:ln>
            <a:noFill/>
          </a:ln>
        </p:spPr>
        <p:txBody>
          <a:bodyPr spcFirstLastPara="1" wrap="square" lIns="68569" tIns="34275" rIns="68569" bIns="34275" anchor="t" anchorCtr="0">
            <a:noAutofit/>
          </a:bodyPr>
          <a:lstStyle/>
          <a:p>
            <a:pPr marL="285744" indent="-95248">
              <a:lnSpc>
                <a:spcPct val="120000"/>
              </a:lnSpc>
              <a:buClr>
                <a:srgbClr val="000000"/>
              </a:buClr>
              <a:buSzPts val="4000"/>
            </a:pPr>
            <a:endParaRPr sz="2400">
              <a:solidFill>
                <a:srgbClr val="000000"/>
              </a:solidFill>
              <a:latin typeface="Sarabun"/>
              <a:ea typeface="Sarabun"/>
              <a:cs typeface="Sarabun"/>
              <a:sym typeface="Sarabun"/>
            </a:endParaRPr>
          </a:p>
          <a:p>
            <a:pPr marL="285744" indent="-95248">
              <a:lnSpc>
                <a:spcPct val="120000"/>
              </a:lnSpc>
              <a:spcBef>
                <a:spcPts val="451"/>
              </a:spcBef>
              <a:buClr>
                <a:srgbClr val="000000"/>
              </a:buClr>
              <a:buSzPts val="4000"/>
            </a:pPr>
            <a:endParaRPr sz="2400">
              <a:solidFill>
                <a:srgbClr val="000000"/>
              </a:solidFill>
              <a:latin typeface="Sarabun"/>
              <a:ea typeface="Sarabun"/>
              <a:cs typeface="Sarabun"/>
              <a:sym typeface="Sarabun"/>
            </a:endParaRPr>
          </a:p>
          <a:p>
            <a:pPr marL="285744" indent="-95248">
              <a:lnSpc>
                <a:spcPct val="120000"/>
              </a:lnSpc>
              <a:spcBef>
                <a:spcPts val="451"/>
              </a:spcBef>
              <a:buClr>
                <a:srgbClr val="000000"/>
              </a:buClr>
              <a:buSzPts val="4000"/>
            </a:pPr>
            <a:endParaRPr sz="2400">
              <a:solidFill>
                <a:srgbClr val="000000"/>
              </a:solidFill>
              <a:latin typeface="Sarabun"/>
              <a:ea typeface="Sarabun"/>
              <a:cs typeface="Sarabun"/>
              <a:sym typeface="Sarabun"/>
            </a:endParaRPr>
          </a:p>
          <a:p>
            <a:pPr marL="285744" indent="-95248">
              <a:lnSpc>
                <a:spcPct val="120000"/>
              </a:lnSpc>
              <a:spcBef>
                <a:spcPts val="451"/>
              </a:spcBef>
              <a:buClr>
                <a:srgbClr val="000000"/>
              </a:buClr>
              <a:buSzPts val="4000"/>
            </a:pPr>
            <a:endParaRPr sz="2400">
              <a:solidFill>
                <a:srgbClr val="000000"/>
              </a:solidFill>
              <a:latin typeface="Sarabun"/>
              <a:ea typeface="Sarabun"/>
              <a:cs typeface="Sarabun"/>
              <a:sym typeface="Sarabun"/>
            </a:endParaRPr>
          </a:p>
          <a:p>
            <a:pPr marL="285744" indent="-100011">
              <a:lnSpc>
                <a:spcPct val="120000"/>
              </a:lnSpc>
              <a:spcBef>
                <a:spcPts val="451"/>
              </a:spcBef>
              <a:buClr>
                <a:srgbClr val="000000"/>
              </a:buClr>
              <a:buSzPts val="3900"/>
            </a:pPr>
            <a:endParaRPr sz="2340">
              <a:solidFill>
                <a:srgbClr val="000000"/>
              </a:solidFill>
              <a:latin typeface="Sarabun"/>
              <a:ea typeface="Sarabun"/>
              <a:cs typeface="Sarabun"/>
              <a:sym typeface="Sarabun"/>
            </a:endParaRPr>
          </a:p>
          <a:p>
            <a:pPr marL="285744" indent="-100011">
              <a:lnSpc>
                <a:spcPct val="120000"/>
              </a:lnSpc>
              <a:spcBef>
                <a:spcPts val="451"/>
              </a:spcBef>
              <a:buClr>
                <a:srgbClr val="000000"/>
              </a:buClr>
              <a:buSzPts val="3900"/>
            </a:pPr>
            <a:endParaRPr sz="2340">
              <a:solidFill>
                <a:srgbClr val="000000"/>
              </a:solidFill>
              <a:latin typeface="Sarabun"/>
              <a:ea typeface="Sarabun"/>
              <a:cs typeface="Sarabun"/>
              <a:sym typeface="Sarabun"/>
            </a:endParaRPr>
          </a:p>
          <a:p>
            <a:pPr marL="285744" indent="-100011">
              <a:lnSpc>
                <a:spcPct val="120000"/>
              </a:lnSpc>
              <a:spcBef>
                <a:spcPts val="451"/>
              </a:spcBef>
              <a:buClr>
                <a:srgbClr val="000000"/>
              </a:buClr>
              <a:buSzPts val="3900"/>
            </a:pPr>
            <a:endParaRPr sz="2340">
              <a:solidFill>
                <a:srgbClr val="000000"/>
              </a:solidFill>
              <a:latin typeface="Sarabun"/>
              <a:ea typeface="Sarabun"/>
              <a:cs typeface="Sarabun"/>
              <a:sym typeface="Sarabun"/>
            </a:endParaRPr>
          </a:p>
          <a:p>
            <a:pPr marL="285744" indent="-100011">
              <a:lnSpc>
                <a:spcPct val="120000"/>
              </a:lnSpc>
              <a:spcBef>
                <a:spcPts val="451"/>
              </a:spcBef>
              <a:buClr>
                <a:srgbClr val="000000"/>
              </a:buClr>
              <a:buSzPts val="3900"/>
            </a:pPr>
            <a:endParaRPr sz="2340">
              <a:solidFill>
                <a:srgbClr val="000000"/>
              </a:solidFill>
              <a:latin typeface="Sarabun"/>
              <a:ea typeface="Sarabun"/>
              <a:cs typeface="Sarabun"/>
              <a:sym typeface="Sarabun"/>
            </a:endParaRPr>
          </a:p>
        </p:txBody>
      </p:sp>
      <p:sp>
        <p:nvSpPr>
          <p:cNvPr id="356" name="Google Shape;356;g15b3886c6da_0_431"/>
          <p:cNvSpPr/>
          <p:nvPr/>
        </p:nvSpPr>
        <p:spPr>
          <a:xfrm>
            <a:off x="7589990" y="5133653"/>
            <a:ext cx="2783025" cy="473851"/>
          </a:xfrm>
          <a:prstGeom prst="trapezoid">
            <a:avLst>
              <a:gd name="adj" fmla="val 43629"/>
            </a:avLst>
          </a:prstGeom>
          <a:solidFill>
            <a:srgbClr val="8290C4"/>
          </a:solidFill>
          <a:ln>
            <a:noFill/>
          </a:ln>
        </p:spPr>
        <p:txBody>
          <a:bodyPr spcFirstLastPara="1" wrap="square" lIns="0" tIns="0" rIns="0" bIns="0" anchor="ctr" anchorCtr="0">
            <a:noAutofit/>
          </a:bodyPr>
          <a:lstStyle/>
          <a:p>
            <a:pPr algn="ctr">
              <a:buClr>
                <a:srgbClr val="FFFFFF"/>
              </a:buClr>
              <a:buSzPts val="3200"/>
            </a:pPr>
            <a:endParaRPr sz="2400">
              <a:solidFill>
                <a:srgbClr val="FFFFFF"/>
              </a:solidFill>
              <a:latin typeface="Helvetica Neue"/>
              <a:ea typeface="Helvetica Neue"/>
              <a:cs typeface="Helvetica Neue"/>
              <a:sym typeface="Helvetica Neue"/>
            </a:endParaRPr>
          </a:p>
        </p:txBody>
      </p:sp>
      <p:sp>
        <p:nvSpPr>
          <p:cNvPr id="357" name="Google Shape;357;g15b3886c6da_0_431"/>
          <p:cNvSpPr/>
          <p:nvPr/>
        </p:nvSpPr>
        <p:spPr>
          <a:xfrm>
            <a:off x="7816367" y="4659853"/>
            <a:ext cx="2322900" cy="473851"/>
          </a:xfrm>
          <a:prstGeom prst="trapezoid">
            <a:avLst>
              <a:gd name="adj" fmla="val 40362"/>
            </a:avLst>
          </a:prstGeom>
          <a:solidFill>
            <a:srgbClr val="87C1E6"/>
          </a:solidFill>
          <a:ln>
            <a:noFill/>
          </a:ln>
        </p:spPr>
        <p:txBody>
          <a:bodyPr spcFirstLastPara="1" wrap="square" lIns="0" tIns="0" rIns="0" bIns="0" anchor="ctr" anchorCtr="0">
            <a:noAutofit/>
          </a:bodyPr>
          <a:lstStyle/>
          <a:p>
            <a:pPr algn="ctr">
              <a:buClr>
                <a:srgbClr val="000000"/>
              </a:buClr>
              <a:buSzPts val="2800"/>
            </a:pPr>
            <a:r>
              <a:rPr lang="en-US" sz="2100" b="1" dirty="0">
                <a:solidFill>
                  <a:srgbClr val="000000"/>
                </a:solidFill>
                <a:latin typeface=""/>
                <a:ea typeface="Sarabun"/>
                <a:cs typeface="Sarabun"/>
                <a:sym typeface="Sarabun"/>
              </a:rPr>
              <a:t>Developer</a:t>
            </a:r>
            <a:endParaRPr sz="1051" dirty="0">
              <a:solidFill>
                <a:srgbClr val="000000"/>
              </a:solidFill>
              <a:latin typeface=""/>
              <a:ea typeface="Arial"/>
              <a:cs typeface="Arial"/>
              <a:sym typeface="Arial"/>
            </a:endParaRPr>
          </a:p>
        </p:txBody>
      </p:sp>
      <p:sp>
        <p:nvSpPr>
          <p:cNvPr id="358" name="Google Shape;358;g15b3886c6da_0_431"/>
          <p:cNvSpPr/>
          <p:nvPr/>
        </p:nvSpPr>
        <p:spPr>
          <a:xfrm>
            <a:off x="8021952" y="4165119"/>
            <a:ext cx="1905751" cy="492975"/>
          </a:xfrm>
          <a:prstGeom prst="trapezoid">
            <a:avLst>
              <a:gd name="adj" fmla="val 39487"/>
            </a:avLst>
          </a:prstGeom>
          <a:solidFill>
            <a:srgbClr val="74AC80"/>
          </a:solidFill>
          <a:ln>
            <a:noFill/>
          </a:ln>
        </p:spPr>
        <p:txBody>
          <a:bodyPr spcFirstLastPara="1" wrap="square" lIns="0" tIns="0" rIns="0" bIns="0" anchor="ctr" anchorCtr="0">
            <a:noAutofit/>
          </a:bodyPr>
          <a:lstStyle/>
          <a:p>
            <a:pPr algn="ctr">
              <a:buClr>
                <a:srgbClr val="000000"/>
              </a:buClr>
              <a:buSzPts val="2800"/>
            </a:pPr>
            <a:r>
              <a:rPr lang="en-US" sz="2100" dirty="0">
                <a:solidFill>
                  <a:srgbClr val="000000"/>
                </a:solidFill>
                <a:latin typeface=""/>
                <a:ea typeface="Sarabun"/>
                <a:cs typeface="Sarabun"/>
                <a:sym typeface="Sarabun"/>
              </a:rPr>
              <a:t>Champ</a:t>
            </a:r>
            <a:endParaRPr sz="1051" dirty="0">
              <a:solidFill>
                <a:srgbClr val="000000"/>
              </a:solidFill>
              <a:latin typeface=""/>
              <a:ea typeface="Arial"/>
              <a:cs typeface="Arial"/>
              <a:sym typeface="Arial"/>
            </a:endParaRPr>
          </a:p>
        </p:txBody>
      </p:sp>
      <p:sp>
        <p:nvSpPr>
          <p:cNvPr id="359" name="Google Shape;359;g15b3886c6da_0_431"/>
          <p:cNvSpPr/>
          <p:nvPr/>
        </p:nvSpPr>
        <p:spPr>
          <a:xfrm>
            <a:off x="8233702" y="3667424"/>
            <a:ext cx="1473975" cy="492975"/>
          </a:xfrm>
          <a:prstGeom prst="trapezoid">
            <a:avLst>
              <a:gd name="adj" fmla="val 39487"/>
            </a:avLst>
          </a:prstGeom>
          <a:solidFill>
            <a:srgbClr val="B1D981"/>
          </a:solidFill>
          <a:ln>
            <a:noFill/>
          </a:ln>
        </p:spPr>
        <p:txBody>
          <a:bodyPr spcFirstLastPara="1" wrap="square" lIns="0" tIns="0" rIns="0" bIns="0" anchor="ctr" anchorCtr="0">
            <a:noAutofit/>
          </a:bodyPr>
          <a:lstStyle/>
          <a:p>
            <a:pPr algn="ctr">
              <a:buClr>
                <a:srgbClr val="FFFFFF"/>
              </a:buClr>
              <a:buSzPts val="2800"/>
            </a:pPr>
            <a:endParaRPr sz="2100">
              <a:solidFill>
                <a:srgbClr val="000000"/>
              </a:solidFill>
              <a:latin typeface="Sarabun"/>
              <a:ea typeface="Sarabun"/>
              <a:cs typeface="Sarabun"/>
              <a:sym typeface="Sarabun"/>
            </a:endParaRPr>
          </a:p>
        </p:txBody>
      </p:sp>
      <p:sp>
        <p:nvSpPr>
          <p:cNvPr id="360" name="Google Shape;360;g15b3886c6da_0_431"/>
          <p:cNvSpPr/>
          <p:nvPr/>
        </p:nvSpPr>
        <p:spPr>
          <a:xfrm>
            <a:off x="8453920" y="3172688"/>
            <a:ext cx="1041975" cy="492975"/>
          </a:xfrm>
          <a:prstGeom prst="trapezoid">
            <a:avLst>
              <a:gd name="adj" fmla="val 39487"/>
            </a:avLst>
          </a:prstGeom>
          <a:solidFill>
            <a:srgbClr val="FCE070"/>
          </a:solidFill>
          <a:ln>
            <a:noFill/>
          </a:ln>
        </p:spPr>
        <p:txBody>
          <a:bodyPr spcFirstLastPara="1" wrap="square" lIns="0" tIns="0" rIns="0" bIns="0" anchor="ctr" anchorCtr="0">
            <a:noAutofit/>
          </a:bodyPr>
          <a:lstStyle/>
          <a:p>
            <a:pPr algn="ctr">
              <a:buClr>
                <a:srgbClr val="FFFFFF"/>
              </a:buClr>
              <a:buSzPts val="2800"/>
            </a:pPr>
            <a:endParaRPr sz="2100">
              <a:solidFill>
                <a:srgbClr val="000000"/>
              </a:solidFill>
              <a:latin typeface="Sarabun"/>
              <a:ea typeface="Sarabun"/>
              <a:cs typeface="Sarabun"/>
              <a:sym typeface="Sarabun"/>
            </a:endParaRPr>
          </a:p>
        </p:txBody>
      </p:sp>
      <p:sp>
        <p:nvSpPr>
          <p:cNvPr id="361" name="Google Shape;361;g15b3886c6da_0_431"/>
          <p:cNvSpPr/>
          <p:nvPr/>
        </p:nvSpPr>
        <p:spPr>
          <a:xfrm>
            <a:off x="8665665" y="2406883"/>
            <a:ext cx="601425" cy="765900"/>
          </a:xfrm>
          <a:prstGeom prst="triangle">
            <a:avLst>
              <a:gd name="adj" fmla="val 50000"/>
            </a:avLst>
          </a:prstGeom>
          <a:solidFill>
            <a:srgbClr val="FB8B78"/>
          </a:solidFill>
          <a:ln>
            <a:noFill/>
          </a:ln>
        </p:spPr>
        <p:txBody>
          <a:bodyPr spcFirstLastPara="1" wrap="square" lIns="0" tIns="0" rIns="0" bIns="0" anchor="ctr" anchorCtr="0">
            <a:noAutofit/>
          </a:bodyPr>
          <a:lstStyle/>
          <a:p>
            <a:pPr algn="ctr">
              <a:buClr>
                <a:srgbClr val="FFFFFF"/>
              </a:buClr>
              <a:buSzPts val="3200"/>
            </a:pPr>
            <a:endParaRPr sz="2400">
              <a:solidFill>
                <a:srgbClr val="FFFFFF"/>
              </a:solidFill>
              <a:latin typeface="Helvetica Neue"/>
              <a:ea typeface="Helvetica Neue"/>
              <a:cs typeface="Helvetica Neue"/>
              <a:sym typeface="Helvetica Neue"/>
            </a:endParaRPr>
          </a:p>
        </p:txBody>
      </p:sp>
      <p:sp>
        <p:nvSpPr>
          <p:cNvPr id="362" name="Google Shape;362;g15b3886c6da_0_431"/>
          <p:cNvSpPr/>
          <p:nvPr/>
        </p:nvSpPr>
        <p:spPr>
          <a:xfrm>
            <a:off x="2135561" y="4659841"/>
            <a:ext cx="5680800" cy="589725"/>
          </a:xfrm>
          <a:prstGeom prst="rightArrow">
            <a:avLst>
              <a:gd name="adj1" fmla="val 50000"/>
              <a:gd name="adj2" fmla="val 23750"/>
            </a:avLst>
          </a:prstGeom>
          <a:solidFill>
            <a:srgbClr val="87C1E6"/>
          </a:solidFill>
          <a:ln>
            <a:noFill/>
          </a:ln>
        </p:spPr>
        <p:txBody>
          <a:bodyPr spcFirstLastPara="1" wrap="square" lIns="0" tIns="0" rIns="0" bIns="0" anchor="ctr" anchorCtr="0">
            <a:noAutofit/>
          </a:bodyPr>
          <a:lstStyle/>
          <a:p>
            <a:pPr algn="ctr">
              <a:buClr>
                <a:srgbClr val="FFFFFF"/>
              </a:buClr>
              <a:buSzPts val="3200"/>
            </a:pPr>
            <a:r>
              <a:rPr lang="en-US" sz="2400" dirty="0">
                <a:solidFill>
                  <a:srgbClr val="FFFFFF"/>
                </a:solidFill>
                <a:latin typeface=""/>
                <a:ea typeface="Helvetica Neue"/>
                <a:cs typeface="Helvetica Neue"/>
                <a:sym typeface="Helvetica Neue"/>
              </a:rPr>
              <a:t>What fits here?</a:t>
            </a:r>
            <a:endParaRPr sz="1051" dirty="0">
              <a:solidFill>
                <a:srgbClr val="000000"/>
              </a:solidFill>
              <a:latin typeface=""/>
              <a:ea typeface="Arial"/>
              <a:cs typeface="Arial"/>
              <a:sym typeface="Arial"/>
            </a:endParaRPr>
          </a:p>
        </p:txBody>
      </p:sp>
      <p:pic>
        <p:nvPicPr>
          <p:cNvPr id="363" name="Google Shape;363;g15b3886c6da_0_431"/>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rot="-577967">
            <a:off x="7142066" y="2209631"/>
            <a:ext cx="2711355" cy="1401969"/>
          </a:xfrm>
          <a:prstGeom prst="rect">
            <a:avLst/>
          </a:prstGeom>
          <a:noFill/>
          <a:ln>
            <a:noFill/>
          </a:ln>
          <a:effectLst>
            <a:outerShdw blurRad="292100" dist="139700" dir="2700000" algn="tl" rotWithShape="0">
              <a:srgbClr val="333333">
                <a:alpha val="64313"/>
              </a:srgbClr>
            </a:outerShdw>
          </a:effectLst>
        </p:spPr>
      </p:pic>
    </p:spTree>
    <p:extLst>
      <p:ext uri="{BB962C8B-B14F-4D97-AF65-F5344CB8AC3E}">
        <p14:creationId xmlns:p14="http://schemas.microsoft.com/office/powerpoint/2010/main" val="3529701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g15b3886c6da_0_479"/>
          <p:cNvSpPr txBox="1">
            <a:spLocks noGrp="1"/>
          </p:cNvSpPr>
          <p:nvPr>
            <p:ph type="title"/>
          </p:nvPr>
        </p:nvSpPr>
        <p:spPr>
          <a:xfrm>
            <a:off x="544139" y="686074"/>
            <a:ext cx="6822675" cy="613125"/>
          </a:xfrm>
          <a:prstGeom prst="rect">
            <a:avLst/>
          </a:prstGeom>
          <a:noFill/>
          <a:ln>
            <a:noFill/>
          </a:ln>
        </p:spPr>
        <p:txBody>
          <a:bodyPr spcFirstLastPara="1" vert="horz" wrap="square" lIns="68569" tIns="34275" rIns="68569" bIns="34275" rtlCol="0" anchor="b" anchorCtr="0">
            <a:noAutofit/>
          </a:bodyPr>
          <a:lstStyle/>
          <a:p>
            <a:pPr>
              <a:buClr>
                <a:schemeClr val="dk1"/>
              </a:buClr>
              <a:buSzPts val="1100"/>
            </a:pPr>
            <a:r>
              <a:rPr lang="en-US" dirty="0"/>
              <a:t>Chunking is crucial</a:t>
            </a:r>
            <a:endParaRPr dirty="0"/>
          </a:p>
        </p:txBody>
      </p:sp>
      <p:sp>
        <p:nvSpPr>
          <p:cNvPr id="391" name="Google Shape;391;g15b3886c6da_0_479"/>
          <p:cNvSpPr txBox="1">
            <a:spLocks noGrp="1"/>
          </p:cNvSpPr>
          <p:nvPr>
            <p:ph type="body" idx="1"/>
          </p:nvPr>
        </p:nvSpPr>
        <p:spPr>
          <a:xfrm>
            <a:off x="553432" y="1447800"/>
            <a:ext cx="10876568" cy="3329775"/>
          </a:xfrm>
          <a:prstGeom prst="rect">
            <a:avLst/>
          </a:prstGeom>
          <a:noFill/>
          <a:ln>
            <a:noFill/>
          </a:ln>
        </p:spPr>
        <p:txBody>
          <a:bodyPr spcFirstLastPara="1" vert="horz" wrap="square" lIns="68569" tIns="34275" rIns="68569" bIns="34275" rtlCol="0" anchor="t" anchorCtr="0">
            <a:noAutofit/>
          </a:bodyPr>
          <a:lstStyle/>
          <a:p>
            <a:pPr marL="509574" indent="-457200">
              <a:lnSpc>
                <a:spcPct val="100000"/>
              </a:lnSpc>
              <a:spcBef>
                <a:spcPts val="600"/>
              </a:spcBef>
              <a:buClr>
                <a:schemeClr val="tx1"/>
              </a:buClr>
              <a:buSzPct val="100000"/>
            </a:pPr>
            <a:r>
              <a:rPr lang="en-US" dirty="0">
                <a:latin typeface=""/>
              </a:rPr>
              <a:t>Our brains are really, really good at pattern recognition</a:t>
            </a:r>
            <a:endParaRPr dirty="0">
              <a:latin typeface=""/>
            </a:endParaRPr>
          </a:p>
          <a:p>
            <a:pPr marL="700069" lvl="1" indent="-457200">
              <a:lnSpc>
                <a:spcPct val="100000"/>
              </a:lnSpc>
              <a:spcBef>
                <a:spcPts val="600"/>
              </a:spcBef>
              <a:buClr>
                <a:schemeClr val="tx1"/>
              </a:buClr>
              <a:buSzPct val="100000"/>
              <a:buFont typeface="Arial" panose="020B0604020202020204" pitchFamily="34" charset="0"/>
              <a:buChar char="•"/>
            </a:pPr>
            <a:r>
              <a:rPr lang="en-US" sz="3200" dirty="0">
                <a:latin typeface=""/>
              </a:rPr>
              <a:t>Dealing with information in “chunks”</a:t>
            </a:r>
            <a:endParaRPr sz="3200" dirty="0">
              <a:latin typeface=""/>
            </a:endParaRPr>
          </a:p>
          <a:p>
            <a:pPr marL="509574" indent="-457200">
              <a:lnSpc>
                <a:spcPct val="100000"/>
              </a:lnSpc>
              <a:spcBef>
                <a:spcPts val="600"/>
              </a:spcBef>
              <a:buClr>
                <a:schemeClr val="tx1"/>
              </a:buClr>
              <a:buSzPct val="100000"/>
            </a:pPr>
            <a:r>
              <a:rPr lang="en-US" dirty="0">
                <a:latin typeface=""/>
              </a:rPr>
              <a:t>Short term memory is 7 +/- 2 chunks</a:t>
            </a:r>
            <a:endParaRPr dirty="0">
              <a:latin typeface=""/>
            </a:endParaRPr>
          </a:p>
          <a:p>
            <a:pPr marL="509574" indent="-457200">
              <a:lnSpc>
                <a:spcPct val="100000"/>
              </a:lnSpc>
              <a:spcBef>
                <a:spcPts val="600"/>
              </a:spcBef>
              <a:buClr>
                <a:schemeClr val="tx1"/>
              </a:buClr>
              <a:buSzPct val="100000"/>
            </a:pPr>
            <a:r>
              <a:rPr lang="en-US" dirty="0">
                <a:latin typeface=""/>
              </a:rPr>
              <a:t>1,1,2,3,5,8,13,34,55…</a:t>
            </a:r>
            <a:endParaRPr dirty="0">
              <a:latin typeface=""/>
            </a:endParaRPr>
          </a:p>
          <a:p>
            <a:pPr marL="509574" indent="-457200">
              <a:lnSpc>
                <a:spcPct val="100000"/>
              </a:lnSpc>
              <a:spcBef>
                <a:spcPts val="600"/>
              </a:spcBef>
              <a:buClr>
                <a:schemeClr val="tx1"/>
              </a:buClr>
              <a:buSzPct val="100000"/>
            </a:pPr>
            <a:r>
              <a:rPr lang="en-US" dirty="0">
                <a:latin typeface=""/>
              </a:rPr>
              <a:t>If we don’t define the chunks, our students will</a:t>
            </a:r>
            <a:endParaRPr dirty="0">
              <a:latin typeface=""/>
            </a:endParaRPr>
          </a:p>
          <a:p>
            <a:pPr marL="700069" lvl="1" indent="-457200">
              <a:lnSpc>
                <a:spcPct val="100000"/>
              </a:lnSpc>
              <a:spcBef>
                <a:spcPts val="600"/>
              </a:spcBef>
              <a:buClr>
                <a:schemeClr val="tx1"/>
              </a:buClr>
              <a:buSzPct val="100000"/>
              <a:buFont typeface="Arial" panose="020B0604020202020204" pitchFamily="34" charset="0"/>
              <a:buChar char="•"/>
            </a:pPr>
            <a:r>
              <a:rPr lang="en-US" sz="3200" dirty="0">
                <a:latin typeface=""/>
              </a:rPr>
              <a:t>(They may anyway!)</a:t>
            </a:r>
            <a:endParaRPr sz="3200" dirty="0">
              <a:latin typeface=""/>
            </a:endParaRPr>
          </a:p>
        </p:txBody>
      </p:sp>
      <p:sp>
        <p:nvSpPr>
          <p:cNvPr id="392" name="Google Shape;392;g15b3886c6da_0_479"/>
          <p:cNvSpPr txBox="1">
            <a:spLocks noGrp="1"/>
          </p:cNvSpPr>
          <p:nvPr>
            <p:ph type="body" idx="2"/>
          </p:nvPr>
        </p:nvSpPr>
        <p:spPr>
          <a:xfrm>
            <a:off x="1914908" y="1763723"/>
            <a:ext cx="6822675" cy="233100"/>
          </a:xfrm>
          <a:prstGeom prst="rect">
            <a:avLst/>
          </a:prstGeom>
          <a:noFill/>
          <a:ln>
            <a:noFill/>
          </a:ln>
        </p:spPr>
        <p:txBody>
          <a:bodyPr spcFirstLastPara="1" vert="horz" wrap="square" lIns="68569" tIns="34275" rIns="68569" bIns="34275" rtlCol="0" anchor="t" anchorCtr="0">
            <a:normAutofit fontScale="85000" lnSpcReduction="20000"/>
          </a:bodyPr>
          <a:lstStyle/>
          <a:p>
            <a:pPr marL="0" indent="0">
              <a:spcBef>
                <a:spcPts val="0"/>
              </a:spcBef>
              <a:buSzPct val="100000"/>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g15b3886c6da_0_486"/>
          <p:cNvSpPr txBox="1">
            <a:spLocks noGrp="1"/>
          </p:cNvSpPr>
          <p:nvPr>
            <p:ph type="title"/>
          </p:nvPr>
        </p:nvSpPr>
        <p:spPr>
          <a:xfrm>
            <a:off x="457200" y="661831"/>
            <a:ext cx="6822675" cy="613125"/>
          </a:xfrm>
          <a:prstGeom prst="rect">
            <a:avLst/>
          </a:prstGeom>
          <a:noFill/>
          <a:ln>
            <a:noFill/>
          </a:ln>
        </p:spPr>
        <p:txBody>
          <a:bodyPr spcFirstLastPara="1" vert="horz" wrap="square" lIns="68569" tIns="34275" rIns="68569" bIns="34275" rtlCol="0" anchor="b" anchorCtr="0">
            <a:noAutofit/>
          </a:bodyPr>
          <a:lstStyle/>
          <a:p>
            <a:pPr>
              <a:buClr>
                <a:schemeClr val="dk1"/>
              </a:buClr>
              <a:buSzPts val="1100"/>
            </a:pPr>
            <a:r>
              <a:rPr lang="en-US" dirty="0"/>
              <a:t>Categories and frames</a:t>
            </a:r>
            <a:endParaRPr dirty="0"/>
          </a:p>
        </p:txBody>
      </p:sp>
      <p:sp>
        <p:nvSpPr>
          <p:cNvPr id="398" name="Google Shape;398;g15b3886c6da_0_486"/>
          <p:cNvSpPr txBox="1">
            <a:spLocks noGrp="1"/>
          </p:cNvSpPr>
          <p:nvPr>
            <p:ph type="body" idx="1"/>
          </p:nvPr>
        </p:nvSpPr>
        <p:spPr>
          <a:xfrm>
            <a:off x="762000" y="1524000"/>
            <a:ext cx="8184151" cy="3329775"/>
          </a:xfrm>
          <a:prstGeom prst="rect">
            <a:avLst/>
          </a:prstGeom>
          <a:noFill/>
          <a:ln>
            <a:noFill/>
          </a:ln>
        </p:spPr>
        <p:txBody>
          <a:bodyPr spcFirstLastPara="1" vert="horz" wrap="square" lIns="68569" tIns="34275" rIns="68569" bIns="34275" rtlCol="0" anchor="t" anchorCtr="0">
            <a:noAutofit/>
          </a:bodyPr>
          <a:lstStyle/>
          <a:p>
            <a:pPr marL="0" indent="-457200">
              <a:lnSpc>
                <a:spcPct val="100000"/>
              </a:lnSpc>
              <a:spcBef>
                <a:spcPts val="600"/>
              </a:spcBef>
              <a:buClr>
                <a:schemeClr val="tx1"/>
              </a:buClr>
              <a:buSzPct val="100000"/>
            </a:pPr>
            <a:r>
              <a:rPr lang="en-US" dirty="0">
                <a:latin typeface=""/>
              </a:rPr>
              <a:t>Exploit techniques?</a:t>
            </a:r>
            <a:endParaRPr dirty="0">
              <a:latin typeface=""/>
            </a:endParaRPr>
          </a:p>
          <a:p>
            <a:pPr marL="0" indent="-457200">
              <a:lnSpc>
                <a:spcPct val="100000"/>
              </a:lnSpc>
              <a:spcBef>
                <a:spcPts val="600"/>
              </a:spcBef>
              <a:buClr>
                <a:schemeClr val="tx1"/>
              </a:buClr>
              <a:buSzPct val="100000"/>
            </a:pPr>
            <a:r>
              <a:rPr lang="en-US" dirty="0">
                <a:latin typeface=""/>
              </a:rPr>
              <a:t>Threat actors? </a:t>
            </a:r>
            <a:endParaRPr dirty="0">
              <a:latin typeface=""/>
            </a:endParaRPr>
          </a:p>
          <a:p>
            <a:pPr marL="0" indent="-457200">
              <a:lnSpc>
                <a:spcPct val="100000"/>
              </a:lnSpc>
              <a:spcBef>
                <a:spcPts val="600"/>
              </a:spcBef>
              <a:buClr>
                <a:schemeClr val="tx1"/>
              </a:buClr>
              <a:buSzPct val="100000"/>
            </a:pPr>
            <a:r>
              <a:rPr lang="en-US" dirty="0">
                <a:latin typeface=""/>
              </a:rPr>
              <a:t>Compliance?</a:t>
            </a:r>
            <a:endParaRPr dirty="0">
              <a:latin typeface=""/>
            </a:endParaRPr>
          </a:p>
          <a:p>
            <a:pPr marL="0" indent="-457200">
              <a:lnSpc>
                <a:spcPct val="100000"/>
              </a:lnSpc>
              <a:spcBef>
                <a:spcPts val="600"/>
              </a:spcBef>
              <a:buClr>
                <a:schemeClr val="tx1"/>
              </a:buClr>
              <a:buSzPct val="100000"/>
            </a:pPr>
            <a:r>
              <a:rPr lang="en-US" dirty="0">
                <a:latin typeface=""/>
              </a:rPr>
              <a:t>Cyberwar?</a:t>
            </a:r>
            <a:endParaRPr dirty="0">
              <a:latin typeface=""/>
            </a:endParaRPr>
          </a:p>
          <a:p>
            <a:pPr marL="0" indent="-457200">
              <a:lnSpc>
                <a:spcPct val="100000"/>
              </a:lnSpc>
              <a:spcBef>
                <a:spcPts val="600"/>
              </a:spcBef>
              <a:buClr>
                <a:schemeClr val="tx1"/>
              </a:buClr>
              <a:buSzPct val="100000"/>
            </a:pPr>
            <a:r>
              <a:rPr lang="en-US" dirty="0">
                <a:latin typeface=""/>
              </a:rPr>
              <a:t>Top ten?</a:t>
            </a:r>
            <a:endParaRPr dirty="0">
              <a:latin typeface=""/>
            </a:endParaRPr>
          </a:p>
          <a:p>
            <a:pPr marL="0" indent="-457200">
              <a:lnSpc>
                <a:spcPct val="100000"/>
              </a:lnSpc>
              <a:spcBef>
                <a:spcPts val="600"/>
              </a:spcBef>
              <a:buClr>
                <a:schemeClr val="tx1"/>
              </a:buClr>
              <a:buSzPct val="100000"/>
            </a:pPr>
            <a:r>
              <a:rPr lang="en-US" dirty="0">
                <a:latin typeface=""/>
              </a:rPr>
              <a:t>Threats?</a:t>
            </a:r>
            <a:endParaRPr dirty="0">
              <a:latin typeface=""/>
            </a:endParaRPr>
          </a:p>
        </p:txBody>
      </p:sp>
      <p:sp>
        <p:nvSpPr>
          <p:cNvPr id="399" name="Google Shape;399;g15b3886c6da_0_486"/>
          <p:cNvSpPr txBox="1">
            <a:spLocks noGrp="1"/>
          </p:cNvSpPr>
          <p:nvPr>
            <p:ph type="body" idx="2"/>
          </p:nvPr>
        </p:nvSpPr>
        <p:spPr>
          <a:xfrm>
            <a:off x="1914908" y="1763723"/>
            <a:ext cx="6822675" cy="233100"/>
          </a:xfrm>
          <a:prstGeom prst="rect">
            <a:avLst/>
          </a:prstGeom>
          <a:noFill/>
          <a:ln>
            <a:noFill/>
          </a:ln>
        </p:spPr>
        <p:txBody>
          <a:bodyPr spcFirstLastPara="1" vert="horz" wrap="square" lIns="68569" tIns="34275" rIns="68569" bIns="34275" rtlCol="0" anchor="t" anchorCtr="0">
            <a:normAutofit fontScale="85000" lnSpcReduction="20000"/>
          </a:bodyPr>
          <a:lstStyle/>
          <a:p>
            <a:pPr marL="0" indent="0">
              <a:spcBef>
                <a:spcPts val="0"/>
              </a:spcBef>
              <a:buSzPct val="100000"/>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g15b3886c6da_0_493"/>
          <p:cNvSpPr txBox="1">
            <a:spLocks noGrp="1"/>
          </p:cNvSpPr>
          <p:nvPr>
            <p:ph type="title"/>
          </p:nvPr>
        </p:nvSpPr>
        <p:spPr>
          <a:xfrm>
            <a:off x="1524000" y="857251"/>
            <a:ext cx="9144000" cy="613124"/>
          </a:xfrm>
          <a:prstGeom prst="rect">
            <a:avLst/>
          </a:prstGeom>
          <a:noFill/>
          <a:ln>
            <a:noFill/>
          </a:ln>
        </p:spPr>
        <p:txBody>
          <a:bodyPr spcFirstLastPara="1" vert="horz" wrap="square" lIns="68569" tIns="34275" rIns="68569" bIns="34275" rtlCol="0" anchor="b" anchorCtr="0">
            <a:normAutofit fontScale="90000"/>
          </a:bodyPr>
          <a:lstStyle/>
          <a:p>
            <a:endParaRPr/>
          </a:p>
        </p:txBody>
      </p:sp>
      <p:sp>
        <p:nvSpPr>
          <p:cNvPr id="406" name="Google Shape;406;g15b3886c6da_0_493"/>
          <p:cNvSpPr txBox="1">
            <a:spLocks noGrp="1"/>
          </p:cNvSpPr>
          <p:nvPr>
            <p:ph type="body" idx="4294967295"/>
          </p:nvPr>
        </p:nvSpPr>
        <p:spPr>
          <a:xfrm>
            <a:off x="1524001" y="1470378"/>
            <a:ext cx="9144000" cy="3653087"/>
          </a:xfrm>
          <a:prstGeom prst="rect">
            <a:avLst/>
          </a:prstGeom>
          <a:noFill/>
          <a:ln>
            <a:noFill/>
          </a:ln>
        </p:spPr>
        <p:txBody>
          <a:bodyPr spcFirstLastPara="1" vert="horz" wrap="square" lIns="68569" tIns="34275" rIns="68569" bIns="34275" rtlCol="0" anchor="ctr" anchorCtr="0">
            <a:noAutofit/>
          </a:bodyPr>
          <a:lstStyle/>
          <a:p>
            <a:pPr marL="0" indent="0" algn="ctr">
              <a:lnSpc>
                <a:spcPct val="90000"/>
              </a:lnSpc>
              <a:spcBef>
                <a:spcPts val="751"/>
              </a:spcBef>
              <a:buSzPts val="2800"/>
              <a:buNone/>
            </a:pPr>
            <a:r>
              <a:rPr lang="en-US" sz="4000" b="1" dirty="0"/>
              <a:t>“What can go wrong”</a:t>
            </a:r>
            <a:endParaRPr sz="4000" dirty="0"/>
          </a:p>
          <a:p>
            <a:pPr marL="0" indent="0" algn="ctr">
              <a:lnSpc>
                <a:spcPct val="90000"/>
              </a:lnSpc>
              <a:spcBef>
                <a:spcPts val="751"/>
              </a:spcBef>
              <a:buSzPts val="2800"/>
              <a:buNone/>
            </a:pPr>
            <a:r>
              <a:rPr lang="en-US" sz="4000" dirty="0"/>
              <a:t>focuses our attention on threats</a:t>
            </a:r>
            <a:endParaRPr sz="4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g15b3886c6da_0_499"/>
          <p:cNvSpPr txBox="1">
            <a:spLocks noGrp="1"/>
          </p:cNvSpPr>
          <p:nvPr>
            <p:ph type="title"/>
          </p:nvPr>
        </p:nvSpPr>
        <p:spPr>
          <a:xfrm>
            <a:off x="0" y="533400"/>
            <a:ext cx="11353866" cy="613125"/>
          </a:xfrm>
          <a:prstGeom prst="rect">
            <a:avLst/>
          </a:prstGeom>
          <a:noFill/>
          <a:ln>
            <a:noFill/>
          </a:ln>
        </p:spPr>
        <p:txBody>
          <a:bodyPr spcFirstLastPara="1" vert="horz" wrap="square" lIns="68569" tIns="34275" rIns="68569" bIns="34275" rtlCol="0" anchor="b" anchorCtr="0">
            <a:noAutofit/>
          </a:bodyPr>
          <a:lstStyle/>
          <a:p>
            <a:pPr marL="571500" indent="-457200">
              <a:lnSpc>
                <a:spcPct val="100000"/>
              </a:lnSpc>
              <a:spcBef>
                <a:spcPts val="600"/>
              </a:spcBef>
              <a:buClr>
                <a:schemeClr val="dk1"/>
              </a:buClr>
              <a:buSzPts val="1100"/>
              <a:buFont typeface="Arial" panose="020B0604020202020204" pitchFamily="34" charset="0"/>
              <a:buChar char="•"/>
            </a:pPr>
            <a:r>
              <a:rPr lang="en-US" sz="3600" dirty="0"/>
              <a:t>“What can go wrong?” is a powerful framing question</a:t>
            </a:r>
            <a:endParaRPr sz="3600" dirty="0"/>
          </a:p>
        </p:txBody>
      </p:sp>
      <p:sp>
        <p:nvSpPr>
          <p:cNvPr id="412" name="Google Shape;412;g15b3886c6da_0_499"/>
          <p:cNvSpPr txBox="1">
            <a:spLocks noGrp="1"/>
          </p:cNvSpPr>
          <p:nvPr>
            <p:ph type="body" idx="1"/>
          </p:nvPr>
        </p:nvSpPr>
        <p:spPr>
          <a:xfrm>
            <a:off x="609666" y="1880273"/>
            <a:ext cx="10744200" cy="3329775"/>
          </a:xfrm>
          <a:prstGeom prst="rect">
            <a:avLst/>
          </a:prstGeom>
          <a:noFill/>
          <a:ln>
            <a:noFill/>
          </a:ln>
        </p:spPr>
        <p:txBody>
          <a:bodyPr spcFirstLastPara="1" vert="horz" wrap="square" lIns="68569" tIns="34275" rIns="68569" bIns="34275" rtlCol="0" anchor="t" anchorCtr="0">
            <a:noAutofit/>
          </a:bodyPr>
          <a:lstStyle/>
          <a:p>
            <a:pPr marL="623883" indent="-457200">
              <a:lnSpc>
                <a:spcPct val="100000"/>
              </a:lnSpc>
              <a:spcBef>
                <a:spcPts val="600"/>
              </a:spcBef>
              <a:buClr>
                <a:schemeClr val="tx1"/>
              </a:buClr>
              <a:buSzPts val="3300"/>
            </a:pPr>
            <a:r>
              <a:rPr lang="en-US" dirty="0">
                <a:latin typeface=""/>
              </a:rPr>
              <a:t>Everyone has an answer — if you ask and encourage</a:t>
            </a:r>
            <a:endParaRPr dirty="0">
              <a:latin typeface=""/>
            </a:endParaRPr>
          </a:p>
          <a:p>
            <a:pPr marL="814378" lvl="1" indent="-457200">
              <a:lnSpc>
                <a:spcPct val="100000"/>
              </a:lnSpc>
              <a:spcBef>
                <a:spcPts val="600"/>
              </a:spcBef>
              <a:buClr>
                <a:schemeClr val="tx1"/>
              </a:buClr>
              <a:buSzPts val="3300"/>
              <a:buFont typeface="Arial" panose="020B0604020202020204" pitchFamily="34" charset="0"/>
              <a:buChar char="•"/>
            </a:pPr>
            <a:r>
              <a:rPr lang="en-US" sz="3200" dirty="0">
                <a:latin typeface=""/>
              </a:rPr>
              <a:t>Across industries, technical skill, execs</a:t>
            </a:r>
            <a:endParaRPr sz="3200" dirty="0">
              <a:latin typeface=""/>
            </a:endParaRPr>
          </a:p>
          <a:p>
            <a:pPr marL="623883" indent="-457200">
              <a:lnSpc>
                <a:spcPct val="100000"/>
              </a:lnSpc>
              <a:spcBef>
                <a:spcPts val="600"/>
              </a:spcBef>
              <a:buClr>
                <a:schemeClr val="tx1"/>
              </a:buClr>
              <a:buSzPts val="3300"/>
            </a:pPr>
            <a:r>
              <a:rPr lang="en-US" dirty="0">
                <a:latin typeface=""/>
              </a:rPr>
              <a:t>Variants</a:t>
            </a:r>
            <a:endParaRPr dirty="0">
              <a:latin typeface=""/>
            </a:endParaRPr>
          </a:p>
          <a:p>
            <a:pPr marL="814378" lvl="1" indent="-457200">
              <a:lnSpc>
                <a:spcPct val="100000"/>
              </a:lnSpc>
              <a:spcBef>
                <a:spcPts val="600"/>
              </a:spcBef>
              <a:buClr>
                <a:schemeClr val="tx1"/>
              </a:buClr>
              <a:buSzPts val="3300"/>
              <a:buFont typeface="Arial" panose="020B0604020202020204" pitchFamily="34" charset="0"/>
              <a:buChar char="•"/>
            </a:pPr>
            <a:r>
              <a:rPr lang="en-US" sz="3200" dirty="0">
                <a:latin typeface=""/>
              </a:rPr>
              <a:t>“What keeps you up at night?”</a:t>
            </a:r>
            <a:endParaRPr sz="3200" dirty="0">
              <a:latin typeface=""/>
            </a:endParaRPr>
          </a:p>
          <a:p>
            <a:pPr marL="814378" lvl="1" indent="-457200">
              <a:lnSpc>
                <a:spcPct val="100000"/>
              </a:lnSpc>
              <a:spcBef>
                <a:spcPts val="600"/>
              </a:spcBef>
              <a:buClr>
                <a:schemeClr val="tx1"/>
              </a:buClr>
              <a:buSzPts val="3300"/>
              <a:buFont typeface="Arial" panose="020B0604020202020204" pitchFamily="34" charset="0"/>
              <a:buChar char="•"/>
            </a:pPr>
            <a:r>
              <a:rPr lang="en-US" sz="3200" dirty="0">
                <a:latin typeface=""/>
              </a:rPr>
              <a:t>“How would you attack this”</a:t>
            </a:r>
            <a:endParaRPr sz="3200" dirty="0">
              <a:latin typeface=""/>
            </a:endParaRPr>
          </a:p>
          <a:p>
            <a:pPr marL="814378" lvl="1" indent="-457200">
              <a:lnSpc>
                <a:spcPct val="100000"/>
              </a:lnSpc>
              <a:spcBef>
                <a:spcPts val="600"/>
              </a:spcBef>
              <a:buClr>
                <a:schemeClr val="tx1"/>
              </a:buClr>
              <a:buSzPts val="3300"/>
              <a:buFont typeface="Arial" panose="020B0604020202020204" pitchFamily="34" charset="0"/>
              <a:buChar char="•"/>
            </a:pPr>
            <a:r>
              <a:rPr lang="en-US" sz="3200" dirty="0">
                <a:latin typeface=""/>
              </a:rPr>
              <a:t>Fortunately/unfortunately game</a:t>
            </a:r>
            <a:endParaRPr sz="3200" dirty="0">
              <a:latin typeface=""/>
            </a:endParaRPr>
          </a:p>
        </p:txBody>
      </p:sp>
      <p:sp>
        <p:nvSpPr>
          <p:cNvPr id="413" name="Google Shape;413;g15b3886c6da_0_499"/>
          <p:cNvSpPr txBox="1">
            <a:spLocks noGrp="1"/>
          </p:cNvSpPr>
          <p:nvPr>
            <p:ph type="body" idx="2"/>
          </p:nvPr>
        </p:nvSpPr>
        <p:spPr>
          <a:xfrm>
            <a:off x="1914908" y="1763723"/>
            <a:ext cx="7132771" cy="233100"/>
          </a:xfrm>
          <a:prstGeom prst="rect">
            <a:avLst/>
          </a:prstGeom>
          <a:noFill/>
          <a:ln>
            <a:noFill/>
          </a:ln>
        </p:spPr>
        <p:txBody>
          <a:bodyPr spcFirstLastPara="1" vert="horz" wrap="square" lIns="68569" tIns="34275" rIns="68569" bIns="34275" rtlCol="0" anchor="t" anchorCtr="0">
            <a:normAutofit fontScale="25000" lnSpcReduction="20000"/>
          </a:bodyPr>
          <a:lstStyle/>
          <a:p>
            <a:pPr marL="285750" indent="-457200">
              <a:lnSpc>
                <a:spcPct val="120000"/>
              </a:lnSpc>
              <a:spcBef>
                <a:spcPts val="600"/>
              </a:spcBef>
              <a:buSzPct val="100000"/>
              <a:buFont typeface="Arial" panose="020B0604020202020204" pitchFamily="34" charset="0"/>
              <a:buChar char="•"/>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g15b3886c6da_0_499"/>
          <p:cNvSpPr txBox="1">
            <a:spLocks noGrp="1"/>
          </p:cNvSpPr>
          <p:nvPr>
            <p:ph type="title"/>
          </p:nvPr>
        </p:nvSpPr>
        <p:spPr>
          <a:xfrm>
            <a:off x="543418" y="727486"/>
            <a:ext cx="9565653" cy="613125"/>
          </a:xfrm>
          <a:prstGeom prst="rect">
            <a:avLst/>
          </a:prstGeom>
          <a:noFill/>
          <a:ln>
            <a:noFill/>
          </a:ln>
        </p:spPr>
        <p:txBody>
          <a:bodyPr spcFirstLastPara="1" vert="horz" wrap="square" lIns="68569" tIns="34275" rIns="68569" bIns="34275" rtlCol="0" anchor="b" anchorCtr="0">
            <a:noAutofit/>
          </a:bodyPr>
          <a:lstStyle/>
          <a:p>
            <a:pPr>
              <a:buClr>
                <a:schemeClr val="dk1"/>
              </a:buClr>
              <a:buSzPts val="1100"/>
            </a:pPr>
            <a:r>
              <a:rPr lang="en-US" dirty="0"/>
              <a:t>“What can go wrong?” is an umbrella</a:t>
            </a:r>
            <a:endParaRPr dirty="0"/>
          </a:p>
        </p:txBody>
      </p:sp>
      <p:sp>
        <p:nvSpPr>
          <p:cNvPr id="412" name="Google Shape;412;g15b3886c6da_0_499"/>
          <p:cNvSpPr txBox="1">
            <a:spLocks noGrp="1"/>
          </p:cNvSpPr>
          <p:nvPr>
            <p:ph type="body" idx="1"/>
          </p:nvPr>
        </p:nvSpPr>
        <p:spPr>
          <a:xfrm>
            <a:off x="838200" y="1524000"/>
            <a:ext cx="10515600" cy="3329775"/>
          </a:xfrm>
          <a:prstGeom prst="rect">
            <a:avLst/>
          </a:prstGeom>
          <a:noFill/>
          <a:ln>
            <a:noFill/>
          </a:ln>
        </p:spPr>
        <p:txBody>
          <a:bodyPr spcFirstLastPara="1" vert="horz" wrap="square" lIns="68569" tIns="34275" rIns="68569" bIns="34275" rtlCol="0" anchor="t" anchorCtr="0">
            <a:noAutofit/>
          </a:bodyPr>
          <a:lstStyle/>
          <a:p>
            <a:pPr marL="476239">
              <a:lnSpc>
                <a:spcPct val="100000"/>
              </a:lnSpc>
              <a:spcBef>
                <a:spcPts val="600"/>
              </a:spcBef>
              <a:buClr>
                <a:schemeClr val="tx1"/>
              </a:buClr>
              <a:buSzPct val="100000"/>
            </a:pPr>
            <a:r>
              <a:rPr lang="en-US" dirty="0">
                <a:latin typeface=""/>
              </a:rPr>
              <a:t>Open ended is easier to answer, but answers vary a lot</a:t>
            </a:r>
          </a:p>
          <a:p>
            <a:pPr marL="476239">
              <a:lnSpc>
                <a:spcPct val="100000"/>
              </a:lnSpc>
              <a:spcBef>
                <a:spcPts val="600"/>
              </a:spcBef>
              <a:buClr>
                <a:schemeClr val="tx1"/>
              </a:buClr>
              <a:buSzPct val="100000"/>
            </a:pPr>
            <a:r>
              <a:rPr lang="en-US" dirty="0">
                <a:latin typeface=""/>
              </a:rPr>
              <a:t>Structures</a:t>
            </a:r>
          </a:p>
          <a:p>
            <a:pPr marL="933427" lvl="1" indent="-457189">
              <a:lnSpc>
                <a:spcPct val="100000"/>
              </a:lnSpc>
              <a:spcBef>
                <a:spcPts val="600"/>
              </a:spcBef>
              <a:buClr>
                <a:schemeClr val="tx1"/>
              </a:buClr>
              <a:buSzPct val="100000"/>
              <a:buFont typeface="Arial" panose="020B0604020202020204" pitchFamily="34" charset="0"/>
              <a:buChar char="•"/>
            </a:pPr>
            <a:r>
              <a:rPr lang="en-US" sz="3200" dirty="0">
                <a:latin typeface=""/>
              </a:rPr>
              <a:t>Finance execs … ORX </a:t>
            </a:r>
          </a:p>
          <a:p>
            <a:pPr marL="933427" lvl="1" indent="-457189">
              <a:lnSpc>
                <a:spcPct val="100000"/>
              </a:lnSpc>
              <a:spcBef>
                <a:spcPts val="600"/>
              </a:spcBef>
              <a:buClr>
                <a:schemeClr val="tx1"/>
              </a:buClr>
              <a:buSzPct val="100000"/>
              <a:buFont typeface="Arial" panose="020B0604020202020204" pitchFamily="34" charset="0"/>
              <a:buChar char="•"/>
            </a:pPr>
            <a:r>
              <a:rPr lang="en-US" sz="3200" dirty="0">
                <a:latin typeface=""/>
              </a:rPr>
              <a:t>Security … OWASP top ten</a:t>
            </a:r>
          </a:p>
          <a:p>
            <a:pPr marL="933427" lvl="1" indent="-457189">
              <a:lnSpc>
                <a:spcPct val="100000"/>
              </a:lnSpc>
              <a:spcBef>
                <a:spcPts val="600"/>
              </a:spcBef>
              <a:buClr>
                <a:schemeClr val="tx1"/>
              </a:buClr>
              <a:buSzPct val="100000"/>
              <a:buFont typeface="Arial" panose="020B0604020202020204" pitchFamily="34" charset="0"/>
              <a:buChar char="•"/>
            </a:pPr>
            <a:r>
              <a:rPr lang="en-US" sz="3200" dirty="0">
                <a:latin typeface=""/>
              </a:rPr>
              <a:t>FDA …. inability to update</a:t>
            </a:r>
          </a:p>
          <a:p>
            <a:pPr marL="933427" lvl="1" indent="-457189">
              <a:lnSpc>
                <a:spcPct val="100000"/>
              </a:lnSpc>
              <a:spcBef>
                <a:spcPts val="600"/>
              </a:spcBef>
              <a:buClr>
                <a:schemeClr val="tx1"/>
              </a:buClr>
              <a:buSzPct val="100000"/>
              <a:buFont typeface="Arial" panose="020B0604020202020204" pitchFamily="34" charset="0"/>
              <a:buChar char="•"/>
            </a:pPr>
            <a:r>
              <a:rPr lang="en-US" sz="3200" dirty="0">
                <a:latin typeface=""/>
              </a:rPr>
              <a:t>Compliance… see my Threat Modeling Compliance (</a:t>
            </a:r>
            <a:r>
              <a:rPr lang="en-US" sz="3200" dirty="0" err="1">
                <a:latin typeface=""/>
              </a:rPr>
              <a:t>BHAsia</a:t>
            </a:r>
            <a:r>
              <a:rPr lang="en-US" sz="3200" dirty="0">
                <a:latin typeface=""/>
              </a:rPr>
              <a:t> ’21)</a:t>
            </a:r>
          </a:p>
          <a:p>
            <a:pPr marL="476239">
              <a:lnSpc>
                <a:spcPct val="100000"/>
              </a:lnSpc>
              <a:spcBef>
                <a:spcPts val="600"/>
              </a:spcBef>
              <a:buClr>
                <a:schemeClr val="tx1"/>
              </a:buClr>
              <a:buSzPct val="100000"/>
            </a:pPr>
            <a:r>
              <a:rPr lang="en-US" dirty="0">
                <a:latin typeface=""/>
              </a:rPr>
              <a:t>Flaws, not bugs</a:t>
            </a:r>
          </a:p>
        </p:txBody>
      </p:sp>
      <p:sp>
        <p:nvSpPr>
          <p:cNvPr id="413" name="Google Shape;413;g15b3886c6da_0_499"/>
          <p:cNvSpPr txBox="1">
            <a:spLocks noGrp="1"/>
          </p:cNvSpPr>
          <p:nvPr>
            <p:ph type="body" idx="2"/>
          </p:nvPr>
        </p:nvSpPr>
        <p:spPr>
          <a:xfrm>
            <a:off x="1914908" y="1763723"/>
            <a:ext cx="6822675" cy="233100"/>
          </a:xfrm>
          <a:prstGeom prst="rect">
            <a:avLst/>
          </a:prstGeom>
          <a:noFill/>
          <a:ln>
            <a:noFill/>
          </a:ln>
        </p:spPr>
        <p:txBody>
          <a:bodyPr spcFirstLastPara="1" vert="horz" wrap="square" lIns="68569" tIns="34275" rIns="68569" bIns="34275" rtlCol="0" anchor="t" anchorCtr="0">
            <a:normAutofit fontScale="85000" lnSpcReduction="20000"/>
          </a:bodyPr>
          <a:lstStyle/>
          <a:p>
            <a:pPr marL="0" indent="0">
              <a:spcBef>
                <a:spcPts val="0"/>
              </a:spcBef>
              <a:buSzPct val="100000"/>
            </a:pPr>
            <a:endParaRPr/>
          </a:p>
        </p:txBody>
      </p:sp>
    </p:spTree>
    <p:extLst>
      <p:ext uri="{BB962C8B-B14F-4D97-AF65-F5344CB8AC3E}">
        <p14:creationId xmlns:p14="http://schemas.microsoft.com/office/powerpoint/2010/main" val="11747125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pic>
        <p:nvPicPr>
          <p:cNvPr id="425" name="Google Shape;425;g15b3886c6da_0_513" descr="Bloom's Taxonomy"/>
          <p:cNvPicPr preferRelativeResize="0"/>
          <p:nvPr/>
        </p:nvPicPr>
        <p:blipFill rotWithShape="1">
          <a:blip r:embed="rId3">
            <a:alphaModFix/>
          </a:blip>
          <a:srcRect/>
          <a:stretch/>
        </p:blipFill>
        <p:spPr>
          <a:xfrm>
            <a:off x="5334000" y="1677004"/>
            <a:ext cx="7578643" cy="4952396"/>
          </a:xfrm>
          <a:prstGeom prst="rect">
            <a:avLst/>
          </a:prstGeom>
          <a:noFill/>
          <a:ln>
            <a:noFill/>
          </a:ln>
        </p:spPr>
      </p:pic>
      <p:sp>
        <p:nvSpPr>
          <p:cNvPr id="426" name="Google Shape;426;g15b3886c6da_0_513"/>
          <p:cNvSpPr txBox="1">
            <a:spLocks noGrp="1"/>
          </p:cNvSpPr>
          <p:nvPr>
            <p:ph type="title"/>
          </p:nvPr>
        </p:nvSpPr>
        <p:spPr>
          <a:xfrm>
            <a:off x="609600" y="800589"/>
            <a:ext cx="7899383" cy="613125"/>
          </a:xfrm>
          <a:prstGeom prst="rect">
            <a:avLst/>
          </a:prstGeom>
          <a:noFill/>
          <a:ln>
            <a:noFill/>
          </a:ln>
        </p:spPr>
        <p:txBody>
          <a:bodyPr spcFirstLastPara="1" vert="horz" wrap="square" lIns="68569" tIns="34275" rIns="68569" bIns="34275" rtlCol="0" anchor="b" anchorCtr="0">
            <a:noAutofit/>
          </a:bodyPr>
          <a:lstStyle/>
          <a:p>
            <a:pPr>
              <a:buClr>
                <a:schemeClr val="dk1"/>
              </a:buClr>
              <a:buSzPts val="1100"/>
            </a:pPr>
            <a:r>
              <a:rPr lang="en-US" dirty="0"/>
              <a:t>What’s the single best toolset?</a:t>
            </a:r>
            <a:endParaRPr dirty="0"/>
          </a:p>
        </p:txBody>
      </p:sp>
      <p:sp>
        <p:nvSpPr>
          <p:cNvPr id="427" name="Google Shape;427;g15b3886c6da_0_513"/>
          <p:cNvSpPr txBox="1">
            <a:spLocks noGrp="1"/>
          </p:cNvSpPr>
          <p:nvPr>
            <p:ph type="body" idx="1"/>
          </p:nvPr>
        </p:nvSpPr>
        <p:spPr>
          <a:xfrm>
            <a:off x="762000" y="1645678"/>
            <a:ext cx="5933697" cy="3566644"/>
          </a:xfrm>
          <a:prstGeom prst="rect">
            <a:avLst/>
          </a:prstGeom>
          <a:noFill/>
          <a:ln>
            <a:noFill/>
          </a:ln>
        </p:spPr>
        <p:txBody>
          <a:bodyPr spcFirstLastPara="1" vert="horz" wrap="square" lIns="68569" tIns="34275" rIns="68569" bIns="34275" rtlCol="0" anchor="t" anchorCtr="0">
            <a:noAutofit/>
          </a:bodyPr>
          <a:lstStyle/>
          <a:p>
            <a:pPr marL="357178" indent="-457200">
              <a:lnSpc>
                <a:spcPct val="100000"/>
              </a:lnSpc>
              <a:spcBef>
                <a:spcPts val="600"/>
              </a:spcBef>
              <a:buClr>
                <a:schemeClr val="tx1"/>
              </a:buClr>
              <a:buSzPct val="100000"/>
            </a:pPr>
            <a:r>
              <a:rPr lang="en-US" dirty="0">
                <a:latin typeface=""/>
              </a:rPr>
              <a:t>4 ways to do a side task?</a:t>
            </a:r>
            <a:endParaRPr dirty="0">
              <a:latin typeface=""/>
            </a:endParaRPr>
          </a:p>
          <a:p>
            <a:pPr marL="357178" indent="-457200">
              <a:lnSpc>
                <a:spcPct val="100000"/>
              </a:lnSpc>
              <a:spcBef>
                <a:spcPts val="600"/>
              </a:spcBef>
              <a:buClr>
                <a:schemeClr val="tx1"/>
              </a:buClr>
              <a:buSzPct val="100000"/>
            </a:pPr>
            <a:r>
              <a:rPr lang="en-US" dirty="0">
                <a:latin typeface=""/>
              </a:rPr>
              <a:t>I have to analyze, compare, evaluate?</a:t>
            </a:r>
            <a:endParaRPr dirty="0">
              <a:latin typeface=""/>
            </a:endParaRPr>
          </a:p>
          <a:p>
            <a:pPr marL="700069" lvl="1" indent="-457200">
              <a:lnSpc>
                <a:spcPct val="100000"/>
              </a:lnSpc>
              <a:spcBef>
                <a:spcPts val="600"/>
              </a:spcBef>
              <a:buClr>
                <a:schemeClr val="tx1"/>
              </a:buClr>
              <a:buSzPct val="100000"/>
              <a:buFont typeface="Arial" panose="020B0604020202020204" pitchFamily="34" charset="0"/>
              <a:buChar char="•"/>
            </a:pPr>
            <a:r>
              <a:rPr lang="en-US" sz="3200" dirty="0">
                <a:latin typeface=""/>
              </a:rPr>
              <a:t>Those are expert tasks!</a:t>
            </a:r>
            <a:endParaRPr sz="3200" dirty="0">
              <a:latin typeface=""/>
            </a:endParaRPr>
          </a:p>
          <a:p>
            <a:pPr marL="357178" indent="-457200">
              <a:lnSpc>
                <a:spcPct val="100000"/>
              </a:lnSpc>
              <a:spcBef>
                <a:spcPts val="600"/>
              </a:spcBef>
              <a:buClr>
                <a:schemeClr val="tx1"/>
              </a:buClr>
              <a:buSzPct val="100000"/>
            </a:pPr>
            <a:r>
              <a:rPr lang="en-US" dirty="0">
                <a:latin typeface=""/>
              </a:rPr>
              <a:t>So people need experts to offer specific advice</a:t>
            </a:r>
            <a:endParaRPr dirty="0">
              <a:latin typeface=""/>
            </a:endParaRPr>
          </a:p>
        </p:txBody>
      </p:sp>
      <p:sp>
        <p:nvSpPr>
          <p:cNvPr id="428" name="Google Shape;428;g15b3886c6da_0_513"/>
          <p:cNvSpPr txBox="1">
            <a:spLocks noGrp="1"/>
          </p:cNvSpPr>
          <p:nvPr>
            <p:ph type="body" idx="2"/>
          </p:nvPr>
        </p:nvSpPr>
        <p:spPr>
          <a:xfrm>
            <a:off x="1914908" y="1763723"/>
            <a:ext cx="6822675" cy="233100"/>
          </a:xfrm>
          <a:prstGeom prst="rect">
            <a:avLst/>
          </a:prstGeom>
          <a:noFill/>
          <a:ln>
            <a:noFill/>
          </a:ln>
        </p:spPr>
        <p:txBody>
          <a:bodyPr spcFirstLastPara="1" vert="horz" wrap="square" lIns="68569" tIns="34275" rIns="68569" bIns="34275" rtlCol="0" anchor="t" anchorCtr="0">
            <a:normAutofit fontScale="85000" lnSpcReduction="20000"/>
          </a:bodyPr>
          <a:lstStyle/>
          <a:p>
            <a:pPr marL="0" indent="0">
              <a:spcBef>
                <a:spcPts val="0"/>
              </a:spcBef>
              <a:buSzPct val="100000"/>
            </a:pPr>
            <a:endParaRPr/>
          </a:p>
        </p:txBody>
      </p:sp>
      <p:sp>
        <p:nvSpPr>
          <p:cNvPr id="2" name="Rectangle 1">
            <a:extLst>
              <a:ext uri="{FF2B5EF4-FFF2-40B4-BE49-F238E27FC236}">
                <a16:creationId xmlns:a16="http://schemas.microsoft.com/office/drawing/2014/main" id="{68ADFA9C-9915-5F62-426C-DA721C09CC29}"/>
              </a:ext>
            </a:extLst>
          </p:cNvPr>
          <p:cNvSpPr/>
          <p:nvPr/>
        </p:nvSpPr>
        <p:spPr>
          <a:xfrm>
            <a:off x="4953000" y="6648205"/>
            <a:ext cx="1981200" cy="8955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g15b3886c6da_0_521"/>
          <p:cNvSpPr txBox="1">
            <a:spLocks noGrp="1"/>
          </p:cNvSpPr>
          <p:nvPr>
            <p:ph type="title"/>
          </p:nvPr>
        </p:nvSpPr>
        <p:spPr>
          <a:xfrm>
            <a:off x="545503" y="609855"/>
            <a:ext cx="11100994" cy="613125"/>
          </a:xfrm>
          <a:prstGeom prst="rect">
            <a:avLst/>
          </a:prstGeom>
          <a:noFill/>
          <a:ln>
            <a:noFill/>
          </a:ln>
        </p:spPr>
        <p:txBody>
          <a:bodyPr spcFirstLastPara="1" vert="horz" wrap="square" lIns="68569" tIns="34275" rIns="68569" bIns="34275" rtlCol="0" anchor="b" anchorCtr="0">
            <a:noAutofit/>
          </a:bodyPr>
          <a:lstStyle/>
          <a:p>
            <a:pPr>
              <a:buClr>
                <a:schemeClr val="dk1"/>
              </a:buClr>
              <a:buSzPts val="1100"/>
            </a:pPr>
            <a:r>
              <a:rPr lang="en-US" dirty="0"/>
              <a:t>Single best tool need: Personal finance example</a:t>
            </a:r>
            <a:endParaRPr dirty="0"/>
          </a:p>
        </p:txBody>
      </p:sp>
      <p:sp>
        <p:nvSpPr>
          <p:cNvPr id="434" name="Google Shape;434;g15b3886c6da_0_521"/>
          <p:cNvSpPr txBox="1">
            <a:spLocks noGrp="1"/>
          </p:cNvSpPr>
          <p:nvPr>
            <p:ph type="body" idx="2"/>
          </p:nvPr>
        </p:nvSpPr>
        <p:spPr>
          <a:xfrm>
            <a:off x="1914908" y="1763723"/>
            <a:ext cx="6822675" cy="233100"/>
          </a:xfrm>
          <a:prstGeom prst="rect">
            <a:avLst/>
          </a:prstGeom>
          <a:noFill/>
          <a:ln>
            <a:noFill/>
          </a:ln>
        </p:spPr>
        <p:txBody>
          <a:bodyPr spcFirstLastPara="1" vert="horz" wrap="square" lIns="68569" tIns="34275" rIns="68569" bIns="34275" rtlCol="0" anchor="t" anchorCtr="0">
            <a:normAutofit fontScale="85000" lnSpcReduction="20000"/>
          </a:bodyPr>
          <a:lstStyle/>
          <a:p>
            <a:pPr marL="0" indent="0">
              <a:spcBef>
                <a:spcPts val="0"/>
              </a:spcBef>
              <a:buSzPct val="100000"/>
            </a:pPr>
            <a:endParaRPr lang="en-US" dirty="0"/>
          </a:p>
        </p:txBody>
      </p:sp>
      <p:sp>
        <p:nvSpPr>
          <p:cNvPr id="435" name="Google Shape;435;g15b3886c6da_0_521"/>
          <p:cNvSpPr txBox="1"/>
          <p:nvPr/>
        </p:nvSpPr>
        <p:spPr>
          <a:xfrm>
            <a:off x="810801" y="1675317"/>
            <a:ext cx="7868925" cy="2380951"/>
          </a:xfrm>
          <a:prstGeom prst="rect">
            <a:avLst/>
          </a:prstGeom>
          <a:noFill/>
          <a:ln>
            <a:noFill/>
          </a:ln>
        </p:spPr>
        <p:txBody>
          <a:bodyPr spcFirstLastPara="1" wrap="square" lIns="68569" tIns="34275" rIns="68569" bIns="34275" anchor="t" anchorCtr="0">
            <a:noAutofit/>
          </a:bodyPr>
          <a:lstStyle/>
          <a:p>
            <a:pPr indent="-457200">
              <a:spcBef>
                <a:spcPts val="600"/>
              </a:spcBef>
              <a:buClr>
                <a:srgbClr val="000000"/>
              </a:buClr>
              <a:buSzPct val="100000"/>
              <a:buFont typeface="Century Gothic"/>
              <a:buChar char="•"/>
            </a:pPr>
            <a:r>
              <a:rPr lang="en-US" sz="3000" dirty="0">
                <a:solidFill>
                  <a:srgbClr val="000000"/>
                </a:solidFill>
                <a:latin typeface=""/>
                <a:ea typeface="Century Gothic"/>
                <a:cs typeface="Century Gothic"/>
                <a:sym typeface="Century Gothic"/>
              </a:rPr>
              <a:t>Max out your tax advantaged, matched accounts…</a:t>
            </a:r>
            <a:endParaRPr sz="3000" dirty="0">
              <a:solidFill>
                <a:srgbClr val="000000"/>
              </a:solidFill>
              <a:latin typeface=""/>
              <a:ea typeface="Century Gothic"/>
              <a:cs typeface="Century Gothic"/>
              <a:sym typeface="Century Gothic"/>
            </a:endParaRPr>
          </a:p>
          <a:p>
            <a:pPr indent="-457200">
              <a:spcBef>
                <a:spcPts val="600"/>
              </a:spcBef>
              <a:buClr>
                <a:srgbClr val="000000"/>
              </a:buClr>
              <a:buSzPct val="100000"/>
            </a:pPr>
            <a:endParaRPr sz="3000" dirty="0">
              <a:solidFill>
                <a:srgbClr val="000000"/>
              </a:solidFill>
              <a:latin typeface=""/>
              <a:ea typeface="Century Gothic"/>
              <a:cs typeface="Century Gothic"/>
              <a:sym typeface="Century Gothic"/>
            </a:endParaRPr>
          </a:p>
        </p:txBody>
      </p:sp>
      <p:pic>
        <p:nvPicPr>
          <p:cNvPr id="436" name="Google Shape;436;g15b3886c6da_0_521"/>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3273120" y="3445979"/>
            <a:ext cx="5794680" cy="1736704"/>
          </a:xfrm>
          <a:prstGeom prst="rect">
            <a:avLst/>
          </a:prstGeom>
          <a:noFill/>
          <a:ln>
            <a:noFill/>
          </a:ln>
        </p:spPr>
      </p:pic>
      <p:sp>
        <p:nvSpPr>
          <p:cNvPr id="437" name="Google Shape;437;g15b3886c6da_0_521"/>
          <p:cNvSpPr txBox="1"/>
          <p:nvPr/>
        </p:nvSpPr>
        <p:spPr>
          <a:xfrm>
            <a:off x="3273120" y="2815160"/>
            <a:ext cx="2053125" cy="515654"/>
          </a:xfrm>
          <a:prstGeom prst="rect">
            <a:avLst/>
          </a:prstGeom>
          <a:noFill/>
          <a:ln>
            <a:noFill/>
          </a:ln>
        </p:spPr>
        <p:txBody>
          <a:bodyPr spcFirstLastPara="1" wrap="square" lIns="38100" tIns="38100" rIns="38100" bIns="38100" anchor="ctr" anchorCtr="0">
            <a:spAutoFit/>
          </a:bodyPr>
          <a:lstStyle/>
          <a:p>
            <a:pPr>
              <a:buClr>
                <a:srgbClr val="FF0000"/>
              </a:buClr>
              <a:buSzPts val="4800"/>
            </a:pPr>
            <a:r>
              <a:rPr lang="en-US" sz="2851" dirty="0">
                <a:solidFill>
                  <a:srgbClr val="FF0000"/>
                </a:solidFill>
                <a:latin typeface=""/>
                <a:ea typeface="Century Gothic"/>
                <a:cs typeface="Century Gothic"/>
                <a:sym typeface="Century Gothic"/>
              </a:rPr>
              <a:t>50?!?!!</a:t>
            </a:r>
            <a:endParaRPr sz="300" dirty="0">
              <a:solidFill>
                <a:srgbClr val="000000"/>
              </a:solidFill>
              <a:latin typeface=""/>
              <a:ea typeface="Century Gothic"/>
              <a:cs typeface="Century Gothic"/>
              <a:sym typeface="Century Gothic"/>
            </a:endParaRPr>
          </a:p>
        </p:txBody>
      </p:sp>
      <p:sp>
        <p:nvSpPr>
          <p:cNvPr id="438" name="Google Shape;438;g15b3886c6da_0_521"/>
          <p:cNvSpPr txBox="1"/>
          <p:nvPr/>
        </p:nvSpPr>
        <p:spPr>
          <a:xfrm>
            <a:off x="810801" y="5598471"/>
            <a:ext cx="8004825" cy="615553"/>
          </a:xfrm>
          <a:prstGeom prst="rect">
            <a:avLst/>
          </a:prstGeom>
          <a:noFill/>
          <a:ln>
            <a:noFill/>
          </a:ln>
        </p:spPr>
        <p:txBody>
          <a:bodyPr spcFirstLastPara="1" wrap="square" lIns="38100" tIns="38100" rIns="38100" bIns="38100" anchor="ctr" anchorCtr="0">
            <a:spAutoFit/>
          </a:bodyPr>
          <a:lstStyle/>
          <a:p>
            <a:pPr indent="-457200">
              <a:spcBef>
                <a:spcPts val="600"/>
              </a:spcBef>
              <a:buClr>
                <a:srgbClr val="243746"/>
              </a:buClr>
              <a:buSzPct val="100000"/>
              <a:buFont typeface="Century Gothic"/>
              <a:buChar char="•"/>
            </a:pPr>
            <a:r>
              <a:rPr lang="en-US" sz="3000" dirty="0">
                <a:solidFill>
                  <a:srgbClr val="243746"/>
                </a:solidFill>
                <a:latin typeface=""/>
                <a:ea typeface="Century Gothic"/>
                <a:cs typeface="Century Gothic"/>
                <a:sym typeface="Century Gothic"/>
              </a:rPr>
              <a:t>Target date funds</a:t>
            </a:r>
            <a:endParaRPr sz="1051" dirty="0">
              <a:solidFill>
                <a:srgbClr val="000000"/>
              </a:solidFill>
              <a:latin typeface=""/>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6"/>
                                        </p:tgtEl>
                                        <p:attrNameLst>
                                          <p:attrName>style.visibility</p:attrName>
                                        </p:attrNameLst>
                                      </p:cBhvr>
                                      <p:to>
                                        <p:strVal val="visible"/>
                                      </p:to>
                                    </p:set>
                                    <p:animEffect transition="in" filter="fade">
                                      <p:cBhvr>
                                        <p:cTn id="7" dur="1000"/>
                                        <p:tgtEl>
                                          <p:spTgt spid="4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7"/>
                                        </p:tgtEl>
                                        <p:attrNameLst>
                                          <p:attrName>style.visibility</p:attrName>
                                        </p:attrNameLst>
                                      </p:cBhvr>
                                      <p:to>
                                        <p:strVal val="visible"/>
                                      </p:to>
                                    </p:set>
                                    <p:animEffect transition="in" filter="fade">
                                      <p:cBhvr>
                                        <p:cTn id="12" dur="1000"/>
                                        <p:tgtEl>
                                          <p:spTgt spid="4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8"/>
                                        </p:tgtEl>
                                        <p:attrNameLst>
                                          <p:attrName>style.visibility</p:attrName>
                                        </p:attrNameLst>
                                      </p:cBhvr>
                                      <p:to>
                                        <p:strVal val="visible"/>
                                      </p:to>
                                    </p:set>
                                    <p:animEffect transition="in" filter="fade">
                                      <p:cBhvr>
                                        <p:cTn id="17" dur="1000"/>
                                        <p:tgtEl>
                                          <p:spTgt spid="4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8"/>
                                        </p:tgtEl>
                                        <p:attrNameLst>
                                          <p:attrName>style.visibility</p:attrName>
                                        </p:attrNameLst>
                                      </p:cBhvr>
                                      <p:to>
                                        <p:strVal val="visible"/>
                                      </p:to>
                                    </p:set>
                                    <p:animEffect transition="in" filter="fade">
                                      <p:cBhvr>
                                        <p:cTn id="22" dur="1000"/>
                                        <p:tgtEl>
                                          <p:spTgt spid="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314CC-E1D1-146D-43BE-E4EEC79BBC44}"/>
              </a:ext>
            </a:extLst>
          </p:cNvPr>
          <p:cNvSpPr>
            <a:spLocks noGrp="1"/>
          </p:cNvSpPr>
          <p:nvPr>
            <p:ph type="title"/>
          </p:nvPr>
        </p:nvSpPr>
        <p:spPr/>
        <p:txBody>
          <a:bodyPr>
            <a:normAutofit/>
          </a:bodyPr>
          <a:lstStyle/>
          <a:p>
            <a:r>
              <a:rPr lang="en-US" dirty="0"/>
              <a:t>We talk a lot about Jedi</a:t>
            </a:r>
          </a:p>
        </p:txBody>
      </p:sp>
      <p:pic>
        <p:nvPicPr>
          <p:cNvPr id="5" name="Google Shape;55;p4" descr="A picture containing text, indoor&#10;&#10;Description automatically generated">
            <a:extLst>
              <a:ext uri="{FF2B5EF4-FFF2-40B4-BE49-F238E27FC236}">
                <a16:creationId xmlns:a16="http://schemas.microsoft.com/office/drawing/2014/main" id="{9F7C6562-F4CA-F56E-902F-8931EBEFB412}"/>
              </a:ext>
            </a:extLst>
          </p:cNvPr>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2337481" y="1563769"/>
            <a:ext cx="7778296" cy="2447016"/>
          </a:xfrm>
          <a:prstGeom prst="rect">
            <a:avLst/>
          </a:prstGeom>
          <a:noFill/>
          <a:ln>
            <a:noFill/>
          </a:ln>
        </p:spPr>
      </p:pic>
      <p:pic>
        <p:nvPicPr>
          <p:cNvPr id="7" name="Google Shape;56;p4">
            <a:extLst>
              <a:ext uri="{FF2B5EF4-FFF2-40B4-BE49-F238E27FC236}">
                <a16:creationId xmlns:a16="http://schemas.microsoft.com/office/drawing/2014/main" id="{AD490D44-0D78-B8E4-8ADD-3CE966ABB3F0}"/>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2394631" y="4269602"/>
            <a:ext cx="7663996" cy="1332713"/>
          </a:xfrm>
          <a:prstGeom prst="rect">
            <a:avLst/>
          </a:prstGeom>
          <a:noFill/>
          <a:ln>
            <a:noFill/>
          </a:ln>
          <a:effectLst>
            <a:outerShdw blurRad="292100" dist="139700" dir="2700000" algn="tl" rotWithShape="0">
              <a:srgbClr val="333333">
                <a:alpha val="64705"/>
              </a:srgbClr>
            </a:outerShdw>
          </a:effectLst>
        </p:spPr>
      </p:pic>
    </p:spTree>
    <p:extLst>
      <p:ext uri="{BB962C8B-B14F-4D97-AF65-F5344CB8AC3E}">
        <p14:creationId xmlns:p14="http://schemas.microsoft.com/office/powerpoint/2010/main" val="37098910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g15b3886c6da_0_538"/>
          <p:cNvSpPr txBox="1">
            <a:spLocks noGrp="1"/>
          </p:cNvSpPr>
          <p:nvPr>
            <p:ph type="title"/>
          </p:nvPr>
        </p:nvSpPr>
        <p:spPr>
          <a:xfrm>
            <a:off x="483086" y="728881"/>
            <a:ext cx="9746511" cy="613124"/>
          </a:xfrm>
          <a:prstGeom prst="rect">
            <a:avLst/>
          </a:prstGeom>
          <a:noFill/>
          <a:ln>
            <a:noFill/>
          </a:ln>
        </p:spPr>
        <p:txBody>
          <a:bodyPr spcFirstLastPara="1" vert="horz" wrap="square" lIns="68569" tIns="34275" rIns="68569" bIns="34275" rtlCol="0" anchor="b" anchorCtr="0">
            <a:noAutofit/>
          </a:bodyPr>
          <a:lstStyle/>
          <a:p>
            <a:pPr>
              <a:buSzPts val="2000"/>
            </a:pPr>
            <a:r>
              <a:rPr lang="en-US" dirty="0"/>
              <a:t>What does every engineer need to know?</a:t>
            </a:r>
            <a:endParaRPr dirty="0"/>
          </a:p>
        </p:txBody>
      </p:sp>
      <p:sp>
        <p:nvSpPr>
          <p:cNvPr id="444" name="Google Shape;444;g15b3886c6da_0_538"/>
          <p:cNvSpPr txBox="1">
            <a:spLocks noGrp="1"/>
          </p:cNvSpPr>
          <p:nvPr>
            <p:ph type="body" idx="1"/>
          </p:nvPr>
        </p:nvSpPr>
        <p:spPr>
          <a:xfrm>
            <a:off x="762000" y="1763723"/>
            <a:ext cx="10820400" cy="3329703"/>
          </a:xfrm>
          <a:prstGeom prst="rect">
            <a:avLst/>
          </a:prstGeom>
          <a:noFill/>
          <a:ln>
            <a:noFill/>
          </a:ln>
        </p:spPr>
        <p:txBody>
          <a:bodyPr spcFirstLastPara="1" vert="horz" wrap="square" lIns="68569" tIns="34275" rIns="68569" bIns="34275" rtlCol="0" anchor="t" anchorCtr="0">
            <a:normAutofit/>
          </a:bodyPr>
          <a:lstStyle/>
          <a:p>
            <a:pPr indent="-457200">
              <a:lnSpc>
                <a:spcPct val="120000"/>
              </a:lnSpc>
              <a:spcBef>
                <a:spcPts val="600"/>
              </a:spcBef>
              <a:buClr>
                <a:schemeClr val="tx1"/>
              </a:buClr>
            </a:pPr>
            <a:r>
              <a:rPr lang="en-US" dirty="0">
                <a:latin typeface=""/>
              </a:rPr>
              <a:t>The question’s catalyzed by a couple of projects</a:t>
            </a:r>
            <a:endParaRPr dirty="0">
              <a:latin typeface=""/>
            </a:endParaRPr>
          </a:p>
          <a:p>
            <a:pPr lvl="1" indent="-457200">
              <a:lnSpc>
                <a:spcPct val="120000"/>
              </a:lnSpc>
              <a:spcBef>
                <a:spcPts val="600"/>
              </a:spcBef>
              <a:buClr>
                <a:schemeClr val="tx1"/>
              </a:buClr>
              <a:buFont typeface="Arial" panose="020B0604020202020204" pitchFamily="34" charset="0"/>
              <a:buChar char="•"/>
            </a:pPr>
            <a:r>
              <a:rPr lang="en-US" dirty="0">
                <a:latin typeface=""/>
              </a:rPr>
              <a:t>Fast, Cheap + Good: An Unusual Tradeoff (whitepaper)</a:t>
            </a:r>
            <a:endParaRPr dirty="0">
              <a:latin typeface=""/>
            </a:endParaRPr>
          </a:p>
          <a:p>
            <a:pPr lvl="1" indent="-457200">
              <a:lnSpc>
                <a:spcPct val="120000"/>
              </a:lnSpc>
              <a:spcBef>
                <a:spcPts val="600"/>
              </a:spcBef>
              <a:buClr>
                <a:schemeClr val="tx1"/>
              </a:buClr>
              <a:buFont typeface="Arial" panose="020B0604020202020204" pitchFamily="34" charset="0"/>
              <a:buChar char="•"/>
            </a:pPr>
            <a:r>
              <a:rPr lang="en-US" i="1" dirty="0">
                <a:latin typeface=""/>
              </a:rPr>
              <a:t>Threats: What Every Engineer Should Learn from Star Wars </a:t>
            </a:r>
            <a:endParaRPr dirty="0">
              <a:latin typeface=""/>
            </a:endParaRPr>
          </a:p>
          <a:p>
            <a:pPr lvl="1" indent="-457200">
              <a:lnSpc>
                <a:spcPct val="120000"/>
              </a:lnSpc>
              <a:spcBef>
                <a:spcPts val="600"/>
              </a:spcBef>
              <a:buClr>
                <a:schemeClr val="tx1"/>
              </a:buClr>
              <a:buFont typeface="Arial" panose="020B0604020202020204" pitchFamily="34" charset="0"/>
              <a:buChar char="•"/>
            </a:pPr>
            <a:r>
              <a:rPr lang="en-US" dirty="0">
                <a:latin typeface=""/>
              </a:rPr>
              <a:t>Nothing Is Good Enough</a:t>
            </a:r>
            <a:endParaRPr dirty="0">
              <a:latin typeface=""/>
            </a:endParaRPr>
          </a:p>
          <a:p>
            <a:pPr indent="-457200">
              <a:lnSpc>
                <a:spcPct val="120000"/>
              </a:lnSpc>
              <a:spcBef>
                <a:spcPts val="600"/>
              </a:spcBef>
              <a:buClr>
                <a:schemeClr val="tx1"/>
              </a:buClr>
            </a:pPr>
            <a:r>
              <a:rPr lang="en-US" dirty="0">
                <a:latin typeface=""/>
              </a:rPr>
              <a:t>All of which started with a simple question…</a:t>
            </a:r>
            <a:endParaRPr dirty="0">
              <a:latin typeface=""/>
            </a:endParaRPr>
          </a:p>
        </p:txBody>
      </p:sp>
      <p:sp>
        <p:nvSpPr>
          <p:cNvPr id="445" name="Google Shape;445;g15b3886c6da_0_538"/>
          <p:cNvSpPr txBox="1">
            <a:spLocks noGrp="1"/>
          </p:cNvSpPr>
          <p:nvPr>
            <p:ph type="body" idx="2"/>
          </p:nvPr>
        </p:nvSpPr>
        <p:spPr>
          <a:xfrm>
            <a:off x="1914907" y="1763723"/>
            <a:ext cx="6822744" cy="233172"/>
          </a:xfrm>
          <a:prstGeom prst="rect">
            <a:avLst/>
          </a:prstGeom>
          <a:noFill/>
          <a:ln>
            <a:noFill/>
          </a:ln>
        </p:spPr>
        <p:txBody>
          <a:bodyPr spcFirstLastPara="1" vert="horz" wrap="square" lIns="68569" tIns="34275" rIns="68569" bIns="34275" rtlCol="0" anchor="t" anchorCtr="0">
            <a:normAutofit fontScale="25000" lnSpcReduction="20000"/>
          </a:bodyPr>
          <a:lstStyle/>
          <a:p>
            <a:pPr>
              <a:buSzPct val="307691"/>
            </a:pPr>
            <a:endParaRPr/>
          </a:p>
        </p:txBody>
      </p:sp>
      <p:sp>
        <p:nvSpPr>
          <p:cNvPr id="446" name="Google Shape;446;g15b3886c6da_0_538"/>
          <p:cNvSpPr txBox="1"/>
          <p:nvPr/>
        </p:nvSpPr>
        <p:spPr>
          <a:xfrm>
            <a:off x="306916" y="5844456"/>
            <a:ext cx="11275484" cy="284663"/>
          </a:xfrm>
          <a:prstGeom prst="rect">
            <a:avLst/>
          </a:prstGeom>
          <a:noFill/>
          <a:ln>
            <a:noFill/>
          </a:ln>
        </p:spPr>
        <p:txBody>
          <a:bodyPr spcFirstLastPara="1" wrap="square" lIns="68569" tIns="34275" rIns="68569" bIns="34275" anchor="t" anchorCtr="0">
            <a:spAutoFit/>
          </a:bodyPr>
          <a:lstStyle/>
          <a:p>
            <a:pPr algn="ctr">
              <a:buClr>
                <a:srgbClr val="000000"/>
              </a:buClr>
              <a:buSzPts val="1920"/>
            </a:pPr>
            <a:r>
              <a:rPr lang="en-US" sz="1400" dirty="0">
                <a:solidFill>
                  <a:srgbClr val="000000"/>
                </a:solidFill>
                <a:latin typeface=""/>
                <a:ea typeface="Nunito"/>
                <a:cs typeface="Nunito"/>
                <a:sym typeface="Nunito"/>
              </a:rPr>
              <a:t>Whitepaper: </a:t>
            </a:r>
            <a:r>
              <a:rPr lang="en-US" sz="1400" dirty="0" err="1">
                <a:solidFill>
                  <a:srgbClr val="000000"/>
                </a:solidFill>
                <a:latin typeface=""/>
                <a:ea typeface="Nunito"/>
                <a:cs typeface="Nunito"/>
                <a:sym typeface="Nunito"/>
              </a:rPr>
              <a:t>Shostack.org</a:t>
            </a:r>
            <a:r>
              <a:rPr lang="en-US" sz="1400" dirty="0">
                <a:solidFill>
                  <a:srgbClr val="000000"/>
                </a:solidFill>
                <a:latin typeface=""/>
                <a:ea typeface="Nunito"/>
                <a:cs typeface="Nunito"/>
                <a:sym typeface="Nunito"/>
              </a:rPr>
              <a:t>/whitepapers/ •  </a:t>
            </a:r>
            <a:r>
              <a:rPr lang="en-US" sz="1400" dirty="0" err="1">
                <a:solidFill>
                  <a:srgbClr val="000000"/>
                </a:solidFill>
                <a:latin typeface=""/>
                <a:ea typeface="Nunito"/>
                <a:cs typeface="Nunito"/>
                <a:sym typeface="Nunito"/>
              </a:rPr>
              <a:t>Threatsbook.com</a:t>
            </a:r>
            <a:r>
              <a:rPr lang="en-US" sz="1400" dirty="0">
                <a:solidFill>
                  <a:srgbClr val="000000"/>
                </a:solidFill>
                <a:latin typeface=""/>
                <a:ea typeface="Nunito"/>
                <a:cs typeface="Nunito"/>
                <a:sym typeface="Nunito"/>
              </a:rPr>
              <a:t> •  IEEE S+P Magazine, Jan/Feb 2023</a:t>
            </a:r>
            <a:endParaRPr sz="1000" dirty="0">
              <a:solidFill>
                <a:srgbClr val="000000"/>
              </a:solidFill>
              <a:latin typeface=""/>
              <a:ea typeface="Nunito"/>
              <a:cs typeface="Nunito"/>
              <a:sym typeface="Nuni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g15b3886c6da_0_546"/>
          <p:cNvSpPr txBox="1">
            <a:spLocks noGrp="1"/>
          </p:cNvSpPr>
          <p:nvPr>
            <p:ph type="title"/>
          </p:nvPr>
        </p:nvSpPr>
        <p:spPr>
          <a:xfrm>
            <a:off x="457200" y="457200"/>
            <a:ext cx="6822675" cy="613125"/>
          </a:xfrm>
          <a:prstGeom prst="rect">
            <a:avLst/>
          </a:prstGeom>
          <a:noFill/>
          <a:ln>
            <a:noFill/>
          </a:ln>
        </p:spPr>
        <p:txBody>
          <a:bodyPr spcFirstLastPara="1" vert="horz" wrap="square" lIns="68569" tIns="34275" rIns="68569" bIns="34275" rtlCol="0" anchor="b" anchorCtr="0">
            <a:noAutofit/>
          </a:bodyPr>
          <a:lstStyle/>
          <a:p>
            <a:pPr>
              <a:buSzPts val="3900"/>
            </a:pPr>
            <a:r>
              <a:rPr lang="en-US" dirty="0"/>
              <a:t>A simple question</a:t>
            </a:r>
            <a:endParaRPr dirty="0"/>
          </a:p>
        </p:txBody>
      </p:sp>
      <p:sp>
        <p:nvSpPr>
          <p:cNvPr id="452" name="Google Shape;452;g15b3886c6da_0_546"/>
          <p:cNvSpPr txBox="1">
            <a:spLocks noGrp="1"/>
          </p:cNvSpPr>
          <p:nvPr>
            <p:ph type="body" idx="1"/>
          </p:nvPr>
        </p:nvSpPr>
        <p:spPr>
          <a:xfrm>
            <a:off x="1953637" y="1764112"/>
            <a:ext cx="8284725" cy="3329775"/>
          </a:xfrm>
          <a:prstGeom prst="rect">
            <a:avLst/>
          </a:prstGeom>
          <a:noFill/>
          <a:ln>
            <a:noFill/>
          </a:ln>
        </p:spPr>
        <p:txBody>
          <a:bodyPr spcFirstLastPara="1" vert="horz" wrap="square" lIns="68569" tIns="34275" rIns="68569" bIns="34275" rtlCol="0" anchor="ctr" anchorCtr="0">
            <a:normAutofit/>
          </a:bodyPr>
          <a:lstStyle/>
          <a:p>
            <a:pPr marL="0" indent="0" algn="ctr">
              <a:spcBef>
                <a:spcPts val="0"/>
              </a:spcBef>
              <a:buNone/>
            </a:pPr>
            <a:r>
              <a:rPr lang="en-US" sz="4000" dirty="0">
                <a:latin typeface=""/>
              </a:rPr>
              <a:t>Is every flaw unique?</a:t>
            </a:r>
            <a:endParaRPr sz="4000" dirty="0">
              <a:latin typeface=""/>
            </a:endParaRPr>
          </a:p>
        </p:txBody>
      </p:sp>
      <p:sp>
        <p:nvSpPr>
          <p:cNvPr id="453" name="Google Shape;453;g15b3886c6da_0_546"/>
          <p:cNvSpPr txBox="1">
            <a:spLocks noGrp="1"/>
          </p:cNvSpPr>
          <p:nvPr>
            <p:ph type="body" idx="2"/>
          </p:nvPr>
        </p:nvSpPr>
        <p:spPr>
          <a:xfrm>
            <a:off x="1914908" y="1763723"/>
            <a:ext cx="6822675" cy="233100"/>
          </a:xfrm>
          <a:prstGeom prst="rect">
            <a:avLst/>
          </a:prstGeom>
          <a:noFill/>
          <a:ln>
            <a:noFill/>
          </a:ln>
        </p:spPr>
        <p:txBody>
          <a:bodyPr spcFirstLastPara="1" vert="horz" wrap="square" lIns="68569" tIns="34275" rIns="68569" bIns="34275" rtlCol="0" anchor="t" anchorCtr="0">
            <a:normAutofit fontScale="85000" lnSpcReduction="20000"/>
          </a:bodyPr>
          <a:lstStyle/>
          <a:p>
            <a:pPr marL="0" indent="0">
              <a:spcBef>
                <a:spcPts val="0"/>
              </a:spcBef>
              <a:buSzPct val="100000"/>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g15b3886c6da_0_546"/>
          <p:cNvSpPr txBox="1">
            <a:spLocks noGrp="1"/>
          </p:cNvSpPr>
          <p:nvPr>
            <p:ph type="title"/>
          </p:nvPr>
        </p:nvSpPr>
        <p:spPr>
          <a:xfrm>
            <a:off x="457200" y="457200"/>
            <a:ext cx="6822675" cy="613125"/>
          </a:xfrm>
          <a:prstGeom prst="rect">
            <a:avLst/>
          </a:prstGeom>
          <a:noFill/>
          <a:ln>
            <a:noFill/>
          </a:ln>
        </p:spPr>
        <p:txBody>
          <a:bodyPr spcFirstLastPara="1" vert="horz" wrap="square" lIns="68569" tIns="34275" rIns="68569" bIns="34275" rtlCol="0" anchor="b" anchorCtr="0">
            <a:noAutofit/>
          </a:bodyPr>
          <a:lstStyle/>
          <a:p>
            <a:pPr>
              <a:buSzPts val="3900"/>
            </a:pPr>
            <a:r>
              <a:rPr lang="en-US" dirty="0"/>
              <a:t>Another simple question</a:t>
            </a:r>
            <a:endParaRPr dirty="0"/>
          </a:p>
        </p:txBody>
      </p:sp>
      <p:sp>
        <p:nvSpPr>
          <p:cNvPr id="452" name="Google Shape;452;g15b3886c6da_0_546"/>
          <p:cNvSpPr txBox="1">
            <a:spLocks noGrp="1"/>
          </p:cNvSpPr>
          <p:nvPr>
            <p:ph type="body" idx="1"/>
          </p:nvPr>
        </p:nvSpPr>
        <p:spPr>
          <a:xfrm>
            <a:off x="457200" y="1764112"/>
            <a:ext cx="11277599" cy="3329775"/>
          </a:xfrm>
          <a:prstGeom prst="rect">
            <a:avLst/>
          </a:prstGeom>
          <a:noFill/>
          <a:ln>
            <a:noFill/>
          </a:ln>
        </p:spPr>
        <p:txBody>
          <a:bodyPr spcFirstLastPara="1" vert="horz" wrap="square" lIns="68569" tIns="34275" rIns="68569" bIns="34275" rtlCol="0" anchor="ctr" anchorCtr="0">
            <a:normAutofit/>
          </a:bodyPr>
          <a:lstStyle/>
          <a:p>
            <a:pPr marL="0" indent="-457200" algn="ctr">
              <a:lnSpc>
                <a:spcPct val="100000"/>
              </a:lnSpc>
              <a:spcBef>
                <a:spcPts val="600"/>
              </a:spcBef>
              <a:buNone/>
            </a:pPr>
            <a:r>
              <a:rPr lang="en-US" sz="4000" dirty="0">
                <a:latin typeface=""/>
              </a:rPr>
              <a:t>Do flaws cluster?</a:t>
            </a:r>
          </a:p>
          <a:p>
            <a:pPr marL="0" indent="-457200" algn="ctr">
              <a:lnSpc>
                <a:spcPct val="100000"/>
              </a:lnSpc>
              <a:spcBef>
                <a:spcPts val="600"/>
              </a:spcBef>
              <a:buNone/>
            </a:pPr>
            <a:r>
              <a:rPr lang="en-US" sz="4000" dirty="0">
                <a:latin typeface=""/>
              </a:rPr>
              <a:t>What do we need to know to find them?</a:t>
            </a:r>
            <a:endParaRPr sz="4000" dirty="0">
              <a:latin typeface=""/>
            </a:endParaRPr>
          </a:p>
        </p:txBody>
      </p:sp>
      <p:sp>
        <p:nvSpPr>
          <p:cNvPr id="453" name="Google Shape;453;g15b3886c6da_0_546"/>
          <p:cNvSpPr txBox="1">
            <a:spLocks noGrp="1"/>
          </p:cNvSpPr>
          <p:nvPr>
            <p:ph type="body" idx="2"/>
          </p:nvPr>
        </p:nvSpPr>
        <p:spPr>
          <a:xfrm>
            <a:off x="1914908" y="1763723"/>
            <a:ext cx="6822675" cy="233100"/>
          </a:xfrm>
          <a:prstGeom prst="rect">
            <a:avLst/>
          </a:prstGeom>
          <a:noFill/>
          <a:ln>
            <a:noFill/>
          </a:ln>
        </p:spPr>
        <p:txBody>
          <a:bodyPr spcFirstLastPara="1" vert="horz" wrap="square" lIns="68569" tIns="34275" rIns="68569" bIns="34275" rtlCol="0" anchor="t" anchorCtr="0">
            <a:normAutofit fontScale="85000" lnSpcReduction="20000"/>
          </a:bodyPr>
          <a:lstStyle/>
          <a:p>
            <a:pPr marL="0" indent="0">
              <a:spcBef>
                <a:spcPts val="0"/>
              </a:spcBef>
              <a:buSzPct val="100000"/>
            </a:pPr>
            <a:endParaRPr/>
          </a:p>
        </p:txBody>
      </p:sp>
    </p:spTree>
    <p:extLst>
      <p:ext uri="{BB962C8B-B14F-4D97-AF65-F5344CB8AC3E}">
        <p14:creationId xmlns:p14="http://schemas.microsoft.com/office/powerpoint/2010/main" val="27589965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g15b3886c6da_0_559"/>
          <p:cNvSpPr txBox="1">
            <a:spLocks noGrp="1"/>
          </p:cNvSpPr>
          <p:nvPr>
            <p:ph type="title"/>
          </p:nvPr>
        </p:nvSpPr>
        <p:spPr>
          <a:xfrm>
            <a:off x="457200" y="664759"/>
            <a:ext cx="6822675" cy="613125"/>
          </a:xfrm>
          <a:prstGeom prst="rect">
            <a:avLst/>
          </a:prstGeom>
          <a:noFill/>
          <a:ln>
            <a:noFill/>
          </a:ln>
        </p:spPr>
        <p:txBody>
          <a:bodyPr spcFirstLastPara="1" vert="horz" wrap="square" lIns="68569" tIns="34275" rIns="68569" bIns="34275" rtlCol="0" anchor="b" anchorCtr="0">
            <a:noAutofit/>
          </a:bodyPr>
          <a:lstStyle/>
          <a:p>
            <a:pPr>
              <a:buSzPts val="3900"/>
            </a:pPr>
            <a:r>
              <a:rPr lang="en-US" dirty="0"/>
              <a:t>Where are the flaws? (1)</a:t>
            </a:r>
            <a:endParaRPr dirty="0"/>
          </a:p>
        </p:txBody>
      </p:sp>
      <p:sp>
        <p:nvSpPr>
          <p:cNvPr id="466" name="Google Shape;466;g15b3886c6da_0_559"/>
          <p:cNvSpPr txBox="1">
            <a:spLocks noGrp="1"/>
          </p:cNvSpPr>
          <p:nvPr>
            <p:ph type="body" idx="2"/>
          </p:nvPr>
        </p:nvSpPr>
        <p:spPr>
          <a:xfrm>
            <a:off x="1838708" y="1440411"/>
            <a:ext cx="6822675" cy="233100"/>
          </a:xfrm>
          <a:prstGeom prst="rect">
            <a:avLst/>
          </a:prstGeom>
          <a:noFill/>
          <a:ln>
            <a:noFill/>
          </a:ln>
        </p:spPr>
        <p:txBody>
          <a:bodyPr spcFirstLastPara="1" vert="horz" wrap="square" lIns="68569" tIns="34275" rIns="68569" bIns="34275" rtlCol="0" anchor="t" anchorCtr="0">
            <a:normAutofit fontScale="85000" lnSpcReduction="20000"/>
          </a:bodyPr>
          <a:lstStyle/>
          <a:p>
            <a:pPr marL="0" indent="0">
              <a:spcBef>
                <a:spcPts val="0"/>
              </a:spcBef>
              <a:buSzPct val="100000"/>
            </a:pPr>
            <a:endParaRPr/>
          </a:p>
        </p:txBody>
      </p:sp>
      <p:pic>
        <p:nvPicPr>
          <p:cNvPr id="467" name="Google Shape;467;g15b3886c6da_0_559"/>
          <p:cNvPicPr preferRelativeResize="0"/>
          <p:nvPr/>
        </p:nvPicPr>
        <p:blipFill rotWithShape="1">
          <a:blip r:embed="rId3" cstate="screen">
            <a:alphaModFix/>
            <a:extLst>
              <a:ext uri="{28A0092B-C50C-407E-A947-70E740481C1C}">
                <a14:useLocalDpi xmlns:a14="http://schemas.microsoft.com/office/drawing/2010/main"/>
              </a:ext>
            </a:extLst>
          </a:blip>
          <a:srcRect l="2666" t="4581" r="9344" b="14319"/>
          <a:stretch/>
        </p:blipFill>
        <p:spPr>
          <a:xfrm>
            <a:off x="1181189" y="1671900"/>
            <a:ext cx="9677221" cy="4395430"/>
          </a:xfrm>
          <a:prstGeom prst="rect">
            <a:avLst/>
          </a:prstGeom>
          <a:noFill/>
          <a:ln>
            <a:noFill/>
          </a:ln>
        </p:spPr>
      </p:pic>
      <p:sp>
        <p:nvSpPr>
          <p:cNvPr id="468" name="Google Shape;468;g15b3886c6da_0_559"/>
          <p:cNvSpPr/>
          <p:nvPr/>
        </p:nvSpPr>
        <p:spPr>
          <a:xfrm>
            <a:off x="2819400" y="1905000"/>
            <a:ext cx="7467600" cy="3592431"/>
          </a:xfrm>
          <a:prstGeom prst="rect">
            <a:avLst/>
          </a:prstGeom>
          <a:solidFill>
            <a:srgbClr val="B1AFB1"/>
          </a:solidFill>
          <a:ln>
            <a:noFill/>
          </a:ln>
        </p:spPr>
        <p:txBody>
          <a:bodyPr spcFirstLastPara="1" wrap="square" lIns="0" tIns="0" rIns="0" bIns="0" anchor="ctr" anchorCtr="0">
            <a:noAutofit/>
          </a:bodyPr>
          <a:lstStyle/>
          <a:p>
            <a:pPr algn="ctr">
              <a:buClr>
                <a:srgbClr val="FFFFFF"/>
              </a:buClr>
              <a:buSzPts val="3200"/>
            </a:pPr>
            <a:endParaRPr sz="2400">
              <a:solidFill>
                <a:srgbClr val="FFFFFF"/>
              </a:solidFill>
              <a:latin typeface="Helvetica Neue"/>
              <a:ea typeface="Helvetica Neue"/>
              <a:cs typeface="Helvetica Neue"/>
              <a:sym typeface="Helvetica Neue"/>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g15b3886c6da_0_559"/>
          <p:cNvSpPr txBox="1">
            <a:spLocks noGrp="1"/>
          </p:cNvSpPr>
          <p:nvPr>
            <p:ph type="title"/>
          </p:nvPr>
        </p:nvSpPr>
        <p:spPr>
          <a:xfrm>
            <a:off x="457200" y="664759"/>
            <a:ext cx="6822675" cy="613125"/>
          </a:xfrm>
          <a:prstGeom prst="rect">
            <a:avLst/>
          </a:prstGeom>
          <a:noFill/>
          <a:ln>
            <a:noFill/>
          </a:ln>
        </p:spPr>
        <p:txBody>
          <a:bodyPr spcFirstLastPara="1" vert="horz" wrap="square" lIns="68569" tIns="34275" rIns="68569" bIns="34275" rtlCol="0" anchor="b" anchorCtr="0">
            <a:noAutofit/>
          </a:bodyPr>
          <a:lstStyle/>
          <a:p>
            <a:pPr>
              <a:buSzPts val="3900"/>
            </a:pPr>
            <a:r>
              <a:rPr lang="en-US" dirty="0"/>
              <a:t>Where are the flaws? (2)</a:t>
            </a:r>
            <a:endParaRPr dirty="0"/>
          </a:p>
        </p:txBody>
      </p:sp>
      <p:sp>
        <p:nvSpPr>
          <p:cNvPr id="466" name="Google Shape;466;g15b3886c6da_0_559"/>
          <p:cNvSpPr txBox="1">
            <a:spLocks noGrp="1"/>
          </p:cNvSpPr>
          <p:nvPr>
            <p:ph type="body" idx="2"/>
          </p:nvPr>
        </p:nvSpPr>
        <p:spPr>
          <a:xfrm>
            <a:off x="1914908" y="1763723"/>
            <a:ext cx="6822675" cy="233100"/>
          </a:xfrm>
          <a:prstGeom prst="rect">
            <a:avLst/>
          </a:prstGeom>
          <a:noFill/>
          <a:ln>
            <a:noFill/>
          </a:ln>
        </p:spPr>
        <p:txBody>
          <a:bodyPr spcFirstLastPara="1" vert="horz" wrap="square" lIns="68569" tIns="34275" rIns="68569" bIns="34275" rtlCol="0" anchor="t" anchorCtr="0">
            <a:normAutofit fontScale="85000" lnSpcReduction="20000"/>
          </a:bodyPr>
          <a:lstStyle/>
          <a:p>
            <a:pPr marL="0" indent="0">
              <a:spcBef>
                <a:spcPts val="0"/>
              </a:spcBef>
              <a:buSzPct val="100000"/>
            </a:pPr>
            <a:endParaRPr/>
          </a:p>
        </p:txBody>
      </p:sp>
      <p:pic>
        <p:nvPicPr>
          <p:cNvPr id="467" name="Google Shape;467;g15b3886c6da_0_559"/>
          <p:cNvPicPr preferRelativeResize="0"/>
          <p:nvPr/>
        </p:nvPicPr>
        <p:blipFill rotWithShape="1">
          <a:blip r:embed="rId3" cstate="screen">
            <a:alphaModFix/>
            <a:extLst>
              <a:ext uri="{28A0092B-C50C-407E-A947-70E740481C1C}">
                <a14:useLocalDpi xmlns:a14="http://schemas.microsoft.com/office/drawing/2010/main"/>
              </a:ext>
            </a:extLst>
          </a:blip>
          <a:srcRect l="2666" t="4581" r="9344" b="14319"/>
          <a:stretch/>
        </p:blipFill>
        <p:spPr>
          <a:xfrm>
            <a:off x="1143000" y="1678084"/>
            <a:ext cx="9677221" cy="4395430"/>
          </a:xfrm>
          <a:prstGeom prst="rect">
            <a:avLst/>
          </a:prstGeom>
          <a:noFill/>
          <a:ln>
            <a:noFill/>
          </a:ln>
        </p:spPr>
      </p:pic>
      <p:sp>
        <p:nvSpPr>
          <p:cNvPr id="2" name="Google Shape;476;g15b3886c6da_0_567">
            <a:extLst>
              <a:ext uri="{FF2B5EF4-FFF2-40B4-BE49-F238E27FC236}">
                <a16:creationId xmlns:a16="http://schemas.microsoft.com/office/drawing/2014/main" id="{1E41F5D9-ADF3-AC07-7B8C-0E549482BA39}"/>
              </a:ext>
            </a:extLst>
          </p:cNvPr>
          <p:cNvSpPr/>
          <p:nvPr/>
        </p:nvSpPr>
        <p:spPr>
          <a:xfrm flipH="1">
            <a:off x="2667000" y="1917915"/>
            <a:ext cx="7480568" cy="3562888"/>
          </a:xfrm>
          <a:prstGeom prst="rtTriangle">
            <a:avLst/>
          </a:prstGeom>
          <a:solidFill>
            <a:srgbClr val="B1AFB1"/>
          </a:solidFill>
          <a:ln>
            <a:noFill/>
          </a:ln>
        </p:spPr>
        <p:txBody>
          <a:bodyPr spcFirstLastPara="1" wrap="square" lIns="0" tIns="0" rIns="0" bIns="0" anchor="ctr" anchorCtr="0">
            <a:noAutofit/>
          </a:bodyPr>
          <a:lstStyle/>
          <a:p>
            <a:pPr algn="ctr">
              <a:buClr>
                <a:srgbClr val="FFFFFF"/>
              </a:buClr>
              <a:buSzPts val="3200"/>
            </a:pPr>
            <a:endParaRPr sz="2400">
              <a:solidFill>
                <a:srgbClr val="FFFFFF"/>
              </a:solidFill>
              <a:latin typeface="Helvetica Neue"/>
              <a:ea typeface="Helvetica Neue"/>
              <a:cs typeface="Helvetica Neue"/>
              <a:sym typeface="Helvetica Neue"/>
            </a:endParaRPr>
          </a:p>
        </p:txBody>
      </p:sp>
      <p:sp>
        <p:nvSpPr>
          <p:cNvPr id="3" name="Google Shape;478;g15b3886c6da_0_567">
            <a:extLst>
              <a:ext uri="{FF2B5EF4-FFF2-40B4-BE49-F238E27FC236}">
                <a16:creationId xmlns:a16="http://schemas.microsoft.com/office/drawing/2014/main" id="{F00B6502-351B-789B-FACC-395010262DCA}"/>
              </a:ext>
            </a:extLst>
          </p:cNvPr>
          <p:cNvSpPr/>
          <p:nvPr/>
        </p:nvSpPr>
        <p:spPr>
          <a:xfrm rot="10800000" flipH="1">
            <a:off x="2847682" y="1678084"/>
            <a:ext cx="8051978" cy="3795988"/>
          </a:xfrm>
          <a:prstGeom prst="rtTriangle">
            <a:avLst/>
          </a:prstGeom>
          <a:solidFill>
            <a:srgbClr val="FFFFFF"/>
          </a:solidFill>
          <a:ln>
            <a:noFill/>
          </a:ln>
        </p:spPr>
        <p:txBody>
          <a:bodyPr spcFirstLastPara="1" wrap="square" lIns="0" tIns="0" rIns="0" bIns="0" anchor="ctr" anchorCtr="0">
            <a:noAutofit/>
          </a:bodyPr>
          <a:lstStyle/>
          <a:p>
            <a:pPr algn="ctr">
              <a:buClr>
                <a:srgbClr val="FFFFFF"/>
              </a:buClr>
              <a:buSzPts val="3200"/>
            </a:pPr>
            <a:endParaRPr sz="2400">
              <a:solidFill>
                <a:srgbClr val="FFFFFF"/>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5290607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g15b3886c6da_0_559"/>
          <p:cNvSpPr txBox="1">
            <a:spLocks noGrp="1"/>
          </p:cNvSpPr>
          <p:nvPr>
            <p:ph type="title"/>
          </p:nvPr>
        </p:nvSpPr>
        <p:spPr>
          <a:xfrm>
            <a:off x="457200" y="664759"/>
            <a:ext cx="6822675" cy="613125"/>
          </a:xfrm>
          <a:prstGeom prst="rect">
            <a:avLst/>
          </a:prstGeom>
          <a:noFill/>
          <a:ln>
            <a:noFill/>
          </a:ln>
        </p:spPr>
        <p:txBody>
          <a:bodyPr spcFirstLastPara="1" vert="horz" wrap="square" lIns="68569" tIns="34275" rIns="68569" bIns="34275" rtlCol="0" anchor="b" anchorCtr="0">
            <a:noAutofit/>
          </a:bodyPr>
          <a:lstStyle/>
          <a:p>
            <a:pPr>
              <a:buSzPts val="3900"/>
            </a:pPr>
            <a:r>
              <a:rPr lang="en-US" dirty="0"/>
              <a:t>Maybe they’re easy to find?</a:t>
            </a:r>
            <a:endParaRPr dirty="0"/>
          </a:p>
        </p:txBody>
      </p:sp>
      <p:sp>
        <p:nvSpPr>
          <p:cNvPr id="466" name="Google Shape;466;g15b3886c6da_0_559"/>
          <p:cNvSpPr txBox="1">
            <a:spLocks noGrp="1"/>
          </p:cNvSpPr>
          <p:nvPr>
            <p:ph type="body" idx="2"/>
          </p:nvPr>
        </p:nvSpPr>
        <p:spPr>
          <a:xfrm>
            <a:off x="1914908" y="1763723"/>
            <a:ext cx="6822675" cy="233100"/>
          </a:xfrm>
          <a:prstGeom prst="rect">
            <a:avLst/>
          </a:prstGeom>
          <a:noFill/>
          <a:ln>
            <a:noFill/>
          </a:ln>
        </p:spPr>
        <p:txBody>
          <a:bodyPr spcFirstLastPara="1" vert="horz" wrap="square" lIns="68569" tIns="34275" rIns="68569" bIns="34275" rtlCol="0" anchor="t" anchorCtr="0">
            <a:normAutofit fontScale="85000" lnSpcReduction="20000"/>
          </a:bodyPr>
          <a:lstStyle/>
          <a:p>
            <a:pPr marL="0" indent="0">
              <a:spcBef>
                <a:spcPts val="0"/>
              </a:spcBef>
              <a:buSzPct val="100000"/>
            </a:pPr>
            <a:endParaRPr/>
          </a:p>
        </p:txBody>
      </p:sp>
      <p:pic>
        <p:nvPicPr>
          <p:cNvPr id="467" name="Google Shape;467;g15b3886c6da_0_559"/>
          <p:cNvPicPr preferRelativeResize="0"/>
          <p:nvPr/>
        </p:nvPicPr>
        <p:blipFill rotWithShape="1">
          <a:blip r:embed="rId3" cstate="screen">
            <a:alphaModFix/>
            <a:extLst>
              <a:ext uri="{28A0092B-C50C-407E-A947-70E740481C1C}">
                <a14:useLocalDpi xmlns:a14="http://schemas.microsoft.com/office/drawing/2010/main"/>
              </a:ext>
            </a:extLst>
          </a:blip>
          <a:srcRect l="2666" t="4581" r="9344" b="14319"/>
          <a:stretch/>
        </p:blipFill>
        <p:spPr>
          <a:xfrm>
            <a:off x="1257389" y="1828800"/>
            <a:ext cx="9677221" cy="4395430"/>
          </a:xfrm>
          <a:prstGeom prst="rect">
            <a:avLst/>
          </a:prstGeom>
          <a:noFill/>
          <a:ln>
            <a:noFill/>
          </a:ln>
        </p:spPr>
      </p:pic>
    </p:spTree>
    <p:extLst>
      <p:ext uri="{BB962C8B-B14F-4D97-AF65-F5344CB8AC3E}">
        <p14:creationId xmlns:p14="http://schemas.microsoft.com/office/powerpoint/2010/main" val="25489862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g15b3886c6da_0_587"/>
          <p:cNvSpPr txBox="1">
            <a:spLocks noGrp="1"/>
          </p:cNvSpPr>
          <p:nvPr>
            <p:ph type="title"/>
          </p:nvPr>
        </p:nvSpPr>
        <p:spPr>
          <a:xfrm>
            <a:off x="1524000" y="857251"/>
            <a:ext cx="9144000" cy="613124"/>
          </a:xfrm>
          <a:prstGeom prst="rect">
            <a:avLst/>
          </a:prstGeom>
          <a:noFill/>
          <a:ln>
            <a:noFill/>
          </a:ln>
        </p:spPr>
        <p:txBody>
          <a:bodyPr spcFirstLastPara="1" vert="horz" wrap="square" lIns="68569" tIns="34275" rIns="68569" bIns="34275" rtlCol="0" anchor="b" anchorCtr="0">
            <a:normAutofit fontScale="90000"/>
          </a:bodyPr>
          <a:lstStyle/>
          <a:p>
            <a:endParaRPr/>
          </a:p>
        </p:txBody>
      </p:sp>
      <p:sp>
        <p:nvSpPr>
          <p:cNvPr id="492" name="Google Shape;492;g15b3886c6da_0_587"/>
          <p:cNvSpPr txBox="1">
            <a:spLocks noGrp="1"/>
          </p:cNvSpPr>
          <p:nvPr>
            <p:ph type="body" idx="4294967295"/>
          </p:nvPr>
        </p:nvSpPr>
        <p:spPr>
          <a:xfrm>
            <a:off x="1524000" y="1676400"/>
            <a:ext cx="9144000" cy="3902468"/>
          </a:xfrm>
          <a:prstGeom prst="rect">
            <a:avLst/>
          </a:prstGeom>
          <a:noFill/>
          <a:ln>
            <a:noFill/>
          </a:ln>
        </p:spPr>
        <p:txBody>
          <a:bodyPr spcFirstLastPara="1" vert="horz" wrap="square" lIns="68569" tIns="34275" rIns="68569" bIns="34275" rtlCol="0" anchor="ctr" anchorCtr="0">
            <a:noAutofit/>
          </a:bodyPr>
          <a:lstStyle/>
          <a:p>
            <a:pPr marL="0" indent="0" algn="ctr">
              <a:spcBef>
                <a:spcPts val="451"/>
              </a:spcBef>
              <a:buSzPts val="2800"/>
              <a:buNone/>
            </a:pPr>
            <a:r>
              <a:rPr lang="en-US" sz="4000" dirty="0"/>
              <a:t>If lightweight flaws are common, </a:t>
            </a:r>
            <a:endParaRPr sz="4000" dirty="0"/>
          </a:p>
          <a:p>
            <a:pPr marL="0" indent="0" algn="ctr">
              <a:spcBef>
                <a:spcPts val="451"/>
              </a:spcBef>
              <a:buSzPts val="2800"/>
              <a:buNone/>
            </a:pPr>
            <a:r>
              <a:rPr lang="en-US" sz="4000" dirty="0"/>
              <a:t>we should transform how </a:t>
            </a:r>
            <a:endParaRPr sz="4000" dirty="0"/>
          </a:p>
          <a:p>
            <a:pPr marL="0" indent="0" algn="ctr">
              <a:spcBef>
                <a:spcPts val="451"/>
              </a:spcBef>
              <a:buSzPts val="2800"/>
              <a:buNone/>
            </a:pPr>
            <a:r>
              <a:rPr lang="en-US" sz="4000" dirty="0"/>
              <a:t>we work with engineers </a:t>
            </a:r>
          </a:p>
          <a:p>
            <a:pPr marL="0" indent="0" algn="ctr">
              <a:spcBef>
                <a:spcPts val="451"/>
              </a:spcBef>
              <a:buSzPts val="2800"/>
              <a:buNone/>
            </a:pPr>
            <a:r>
              <a:rPr lang="en-US" sz="4000" dirty="0"/>
              <a:t>+ </a:t>
            </a:r>
          </a:p>
          <a:p>
            <a:pPr marL="0" indent="0" algn="ctr">
              <a:spcBef>
                <a:spcPts val="451"/>
              </a:spcBef>
              <a:buSzPts val="2800"/>
              <a:buNone/>
            </a:pPr>
            <a:r>
              <a:rPr lang="en-US" sz="4000" dirty="0"/>
              <a:t>how we evaluate</a:t>
            </a:r>
            <a:endParaRPr sz="4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g15b3886c6da_0_593"/>
          <p:cNvSpPr txBox="1">
            <a:spLocks noGrp="1"/>
          </p:cNvSpPr>
          <p:nvPr>
            <p:ph type="title"/>
          </p:nvPr>
        </p:nvSpPr>
        <p:spPr>
          <a:xfrm>
            <a:off x="553438" y="754834"/>
            <a:ext cx="8184145" cy="613125"/>
          </a:xfrm>
          <a:prstGeom prst="rect">
            <a:avLst/>
          </a:prstGeom>
          <a:noFill/>
          <a:ln>
            <a:noFill/>
          </a:ln>
        </p:spPr>
        <p:txBody>
          <a:bodyPr spcFirstLastPara="1" vert="horz" wrap="square" lIns="68569" tIns="34275" rIns="68569" bIns="34275" rtlCol="0" anchor="b" anchorCtr="0">
            <a:noAutofit/>
          </a:bodyPr>
          <a:lstStyle/>
          <a:p>
            <a:pPr>
              <a:buClr>
                <a:schemeClr val="dk1"/>
              </a:buClr>
              <a:buSzPts val="1100"/>
            </a:pPr>
            <a:r>
              <a:rPr lang="en-US" dirty="0"/>
              <a:t>Why do lightweight flaws exist?</a:t>
            </a:r>
            <a:endParaRPr dirty="0"/>
          </a:p>
        </p:txBody>
      </p:sp>
      <p:sp>
        <p:nvSpPr>
          <p:cNvPr id="498" name="Google Shape;498;g15b3886c6da_0_593"/>
          <p:cNvSpPr txBox="1">
            <a:spLocks noGrp="1"/>
          </p:cNvSpPr>
          <p:nvPr>
            <p:ph type="body" idx="1"/>
          </p:nvPr>
        </p:nvSpPr>
        <p:spPr>
          <a:xfrm>
            <a:off x="762000" y="1764112"/>
            <a:ext cx="8184151" cy="3329775"/>
          </a:xfrm>
          <a:prstGeom prst="rect">
            <a:avLst/>
          </a:prstGeom>
          <a:noFill/>
          <a:ln>
            <a:noFill/>
          </a:ln>
        </p:spPr>
        <p:txBody>
          <a:bodyPr spcFirstLastPara="1" vert="horz" wrap="square" lIns="68569" tIns="34275" rIns="68569" bIns="34275" rtlCol="0" anchor="t" anchorCtr="0">
            <a:normAutofit/>
          </a:bodyPr>
          <a:lstStyle/>
          <a:p>
            <a:pPr marL="0" indent="-457200">
              <a:lnSpc>
                <a:spcPct val="100000"/>
              </a:lnSpc>
              <a:spcBef>
                <a:spcPts val="600"/>
              </a:spcBef>
              <a:buClr>
                <a:schemeClr val="tx1"/>
              </a:buClr>
              <a:buSzPct val="100000"/>
            </a:pPr>
            <a:r>
              <a:rPr lang="en-US" dirty="0">
                <a:latin typeface=""/>
              </a:rPr>
              <a:t>Developers suck?</a:t>
            </a:r>
            <a:endParaRPr dirty="0">
              <a:latin typeface=""/>
            </a:endParaRPr>
          </a:p>
          <a:p>
            <a:pPr marL="0" indent="-457200">
              <a:lnSpc>
                <a:spcPct val="100000"/>
              </a:lnSpc>
              <a:spcBef>
                <a:spcPts val="600"/>
              </a:spcBef>
              <a:buClr>
                <a:schemeClr val="tx1"/>
              </a:buClr>
              <a:buSzPct val="100000"/>
            </a:pPr>
            <a:r>
              <a:rPr lang="en-US" dirty="0">
                <a:latin typeface=""/>
              </a:rPr>
              <a:t>Bad tools? (Languages, scanners)</a:t>
            </a:r>
            <a:endParaRPr dirty="0">
              <a:latin typeface=""/>
            </a:endParaRPr>
          </a:p>
          <a:p>
            <a:pPr marL="0" indent="-457200">
              <a:lnSpc>
                <a:spcPct val="100000"/>
              </a:lnSpc>
              <a:spcBef>
                <a:spcPts val="600"/>
              </a:spcBef>
              <a:buClr>
                <a:schemeClr val="tx1"/>
              </a:buClr>
              <a:buSzPct val="100000"/>
            </a:pPr>
            <a:r>
              <a:rPr lang="en-US" dirty="0">
                <a:latin typeface=""/>
              </a:rPr>
              <a:t>Lack of knowledge?</a:t>
            </a:r>
            <a:endParaRPr dirty="0">
              <a:latin typeface=""/>
            </a:endParaRPr>
          </a:p>
        </p:txBody>
      </p:sp>
      <p:sp>
        <p:nvSpPr>
          <p:cNvPr id="499" name="Google Shape;499;g15b3886c6da_0_593"/>
          <p:cNvSpPr txBox="1">
            <a:spLocks noGrp="1"/>
          </p:cNvSpPr>
          <p:nvPr>
            <p:ph type="body" idx="2"/>
          </p:nvPr>
        </p:nvSpPr>
        <p:spPr>
          <a:xfrm>
            <a:off x="1914908" y="1763723"/>
            <a:ext cx="6822675" cy="233100"/>
          </a:xfrm>
          <a:prstGeom prst="rect">
            <a:avLst/>
          </a:prstGeom>
          <a:noFill/>
          <a:ln>
            <a:noFill/>
          </a:ln>
        </p:spPr>
        <p:txBody>
          <a:bodyPr spcFirstLastPara="1" vert="horz" wrap="square" lIns="68569" tIns="34275" rIns="68569" bIns="34275" rtlCol="0" anchor="t" anchorCtr="0">
            <a:normAutofit fontScale="85000" lnSpcReduction="20000"/>
          </a:bodyPr>
          <a:lstStyle/>
          <a:p>
            <a:pPr marL="0" indent="0">
              <a:spcBef>
                <a:spcPts val="0"/>
              </a:spcBef>
              <a:buSzPct val="100000"/>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g15b3886c6da_0_593"/>
          <p:cNvSpPr txBox="1">
            <a:spLocks noGrp="1"/>
          </p:cNvSpPr>
          <p:nvPr>
            <p:ph type="title"/>
          </p:nvPr>
        </p:nvSpPr>
        <p:spPr>
          <a:xfrm>
            <a:off x="553438" y="754834"/>
            <a:ext cx="10038362" cy="613125"/>
          </a:xfrm>
          <a:prstGeom prst="rect">
            <a:avLst/>
          </a:prstGeom>
          <a:noFill/>
          <a:ln>
            <a:noFill/>
          </a:ln>
        </p:spPr>
        <p:txBody>
          <a:bodyPr spcFirstLastPara="1" vert="horz" wrap="square" lIns="68569" tIns="34275" rIns="68569" bIns="34275" rtlCol="0" anchor="b" anchorCtr="0">
            <a:noAutofit/>
          </a:bodyPr>
          <a:lstStyle/>
          <a:p>
            <a:pPr>
              <a:buClr>
                <a:schemeClr val="dk1"/>
              </a:buClr>
              <a:buSzPts val="1100"/>
            </a:pPr>
            <a:r>
              <a:rPr lang="en-US" dirty="0"/>
              <a:t>What developers need to know: Framework</a:t>
            </a:r>
            <a:endParaRPr dirty="0"/>
          </a:p>
        </p:txBody>
      </p:sp>
      <p:sp>
        <p:nvSpPr>
          <p:cNvPr id="498" name="Google Shape;498;g15b3886c6da_0_593"/>
          <p:cNvSpPr txBox="1">
            <a:spLocks noGrp="1"/>
          </p:cNvSpPr>
          <p:nvPr>
            <p:ph type="body" idx="1"/>
          </p:nvPr>
        </p:nvSpPr>
        <p:spPr>
          <a:xfrm>
            <a:off x="762000" y="1764112"/>
            <a:ext cx="10287000" cy="3329775"/>
          </a:xfrm>
          <a:prstGeom prst="rect">
            <a:avLst/>
          </a:prstGeom>
          <a:noFill/>
          <a:ln>
            <a:noFill/>
          </a:ln>
        </p:spPr>
        <p:txBody>
          <a:bodyPr spcFirstLastPara="1" vert="horz" wrap="square" lIns="68569" tIns="34275" rIns="68569" bIns="34275" rtlCol="0" anchor="t" anchorCtr="0">
            <a:noAutofit/>
          </a:bodyPr>
          <a:lstStyle/>
          <a:p>
            <a:pPr marL="0" indent="-457200">
              <a:lnSpc>
                <a:spcPct val="100000"/>
              </a:lnSpc>
              <a:spcBef>
                <a:spcPts val="600"/>
              </a:spcBef>
              <a:buClr>
                <a:schemeClr val="tx1"/>
              </a:buClr>
              <a:buSzPct val="100000"/>
            </a:pPr>
            <a:r>
              <a:rPr lang="en-US" dirty="0">
                <a:latin typeface=""/>
              </a:rPr>
              <a:t>My proposal:</a:t>
            </a:r>
          </a:p>
          <a:p>
            <a:pPr marL="876278" lvl="3" indent="-457200">
              <a:lnSpc>
                <a:spcPct val="100000"/>
              </a:lnSpc>
              <a:spcBef>
                <a:spcPts val="600"/>
              </a:spcBef>
              <a:buClr>
                <a:schemeClr val="tx1"/>
              </a:buClr>
              <a:buSzPct val="100000"/>
            </a:pPr>
            <a:r>
              <a:rPr lang="en-US" sz="3200" dirty="0">
                <a:latin typeface=""/>
              </a:rPr>
              <a:t>STRIDE threats</a:t>
            </a:r>
          </a:p>
          <a:p>
            <a:pPr marL="1219169" lvl="4" indent="-457200">
              <a:lnSpc>
                <a:spcPct val="100000"/>
              </a:lnSpc>
              <a:spcBef>
                <a:spcPts val="600"/>
              </a:spcBef>
              <a:buClr>
                <a:schemeClr val="tx1"/>
              </a:buClr>
              <a:buSzPct val="100000"/>
            </a:pPr>
            <a:r>
              <a:rPr lang="en-US" sz="3200" dirty="0">
                <a:latin typeface=""/>
              </a:rPr>
              <a:t>(Spoofing, Tampering, Repudiation, Info disclose, DoS, Expansion of Authority)</a:t>
            </a:r>
          </a:p>
          <a:p>
            <a:pPr marL="876278" lvl="3" indent="-457200">
              <a:lnSpc>
                <a:spcPct val="100000"/>
              </a:lnSpc>
              <a:spcBef>
                <a:spcPts val="600"/>
              </a:spcBef>
              <a:buClr>
                <a:schemeClr val="tx1"/>
              </a:buClr>
              <a:buSzPct val="100000"/>
            </a:pPr>
            <a:r>
              <a:rPr lang="en-US" sz="3200" dirty="0">
                <a:latin typeface=""/>
              </a:rPr>
              <a:t>Parsing + predictability generate danger</a:t>
            </a:r>
          </a:p>
          <a:p>
            <a:pPr marL="876278" lvl="3" indent="-457200">
              <a:lnSpc>
                <a:spcPct val="100000"/>
              </a:lnSpc>
              <a:spcBef>
                <a:spcPts val="600"/>
              </a:spcBef>
              <a:buClr>
                <a:schemeClr val="tx1"/>
              </a:buClr>
              <a:buSzPct val="100000"/>
            </a:pPr>
            <a:r>
              <a:rPr lang="en-US" sz="3200" dirty="0">
                <a:latin typeface=""/>
              </a:rPr>
              <a:t>Kill chains bring these together</a:t>
            </a:r>
          </a:p>
          <a:p>
            <a:pPr marL="876278" lvl="3" indent="-457200">
              <a:lnSpc>
                <a:spcPct val="100000"/>
              </a:lnSpc>
              <a:spcBef>
                <a:spcPts val="600"/>
              </a:spcBef>
              <a:buClr>
                <a:schemeClr val="tx1"/>
              </a:buClr>
              <a:buSzPct val="100000"/>
            </a:pPr>
            <a:endParaRPr sz="3200" dirty="0">
              <a:latin typeface=""/>
            </a:endParaRPr>
          </a:p>
        </p:txBody>
      </p:sp>
      <p:sp>
        <p:nvSpPr>
          <p:cNvPr id="499" name="Google Shape;499;g15b3886c6da_0_593"/>
          <p:cNvSpPr txBox="1">
            <a:spLocks noGrp="1"/>
          </p:cNvSpPr>
          <p:nvPr>
            <p:ph type="body" idx="2"/>
          </p:nvPr>
        </p:nvSpPr>
        <p:spPr>
          <a:xfrm>
            <a:off x="1914908" y="1763723"/>
            <a:ext cx="6822675" cy="233100"/>
          </a:xfrm>
          <a:prstGeom prst="rect">
            <a:avLst/>
          </a:prstGeom>
          <a:noFill/>
          <a:ln>
            <a:noFill/>
          </a:ln>
        </p:spPr>
        <p:txBody>
          <a:bodyPr spcFirstLastPara="1" vert="horz" wrap="square" lIns="68569" tIns="34275" rIns="68569" bIns="34275" rtlCol="0" anchor="t" anchorCtr="0">
            <a:normAutofit fontScale="85000" lnSpcReduction="20000"/>
          </a:bodyPr>
          <a:lstStyle/>
          <a:p>
            <a:pPr marL="0" indent="0">
              <a:spcBef>
                <a:spcPts val="0"/>
              </a:spcBef>
              <a:buSzPct val="100000"/>
            </a:pPr>
            <a:endParaRPr/>
          </a:p>
        </p:txBody>
      </p:sp>
    </p:spTree>
    <p:extLst>
      <p:ext uri="{BB962C8B-B14F-4D97-AF65-F5344CB8AC3E}">
        <p14:creationId xmlns:p14="http://schemas.microsoft.com/office/powerpoint/2010/main" val="3137231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22B73-30A2-BB35-B488-E5305756942E}"/>
              </a:ext>
            </a:extLst>
          </p:cNvPr>
          <p:cNvSpPr>
            <a:spLocks noGrp="1"/>
          </p:cNvSpPr>
          <p:nvPr>
            <p:ph type="title"/>
          </p:nvPr>
        </p:nvSpPr>
        <p:spPr/>
        <p:txBody>
          <a:bodyPr/>
          <a:lstStyle/>
          <a:p>
            <a:r>
              <a:rPr lang="en-US" dirty="0"/>
              <a:t>Recap</a:t>
            </a:r>
          </a:p>
        </p:txBody>
      </p:sp>
      <p:sp>
        <p:nvSpPr>
          <p:cNvPr id="3" name="Text Placeholder 2">
            <a:extLst>
              <a:ext uri="{FF2B5EF4-FFF2-40B4-BE49-F238E27FC236}">
                <a16:creationId xmlns:a16="http://schemas.microsoft.com/office/drawing/2014/main" id="{8E3EC7C3-2AEC-8F35-F103-114EF93B73D1}"/>
              </a:ext>
            </a:extLst>
          </p:cNvPr>
          <p:cNvSpPr>
            <a:spLocks noGrp="1"/>
          </p:cNvSpPr>
          <p:nvPr>
            <p:ph type="body" idx="1"/>
          </p:nvPr>
        </p:nvSpPr>
        <p:spPr/>
        <p:txBody>
          <a:bodyPr/>
          <a:lstStyle/>
          <a:p>
            <a:pPr marL="0">
              <a:lnSpc>
                <a:spcPct val="100000"/>
              </a:lnSpc>
              <a:spcBef>
                <a:spcPts val="600"/>
              </a:spcBef>
              <a:buSzPct val="100000"/>
            </a:pPr>
            <a:r>
              <a:rPr lang="en-US" dirty="0">
                <a:latin typeface=""/>
              </a:rPr>
              <a:t>Code issues underly many (most?) security issues</a:t>
            </a:r>
          </a:p>
          <a:p>
            <a:pPr marL="0">
              <a:lnSpc>
                <a:spcPct val="100000"/>
              </a:lnSpc>
              <a:spcBef>
                <a:spcPts val="600"/>
              </a:spcBef>
              <a:buSzPct val="100000"/>
            </a:pPr>
            <a:r>
              <a:rPr lang="en-US" dirty="0">
                <a:latin typeface=""/>
              </a:rPr>
              <a:t>Shifting left is an admirable goal</a:t>
            </a:r>
          </a:p>
          <a:p>
            <a:pPr marL="0">
              <a:lnSpc>
                <a:spcPct val="100000"/>
              </a:lnSpc>
              <a:spcBef>
                <a:spcPts val="600"/>
              </a:spcBef>
              <a:buSzPct val="100000"/>
            </a:pPr>
            <a:r>
              <a:rPr lang="en-US" dirty="0">
                <a:latin typeface=""/>
              </a:rPr>
              <a:t>Only works when we’re clear about change</a:t>
            </a:r>
          </a:p>
        </p:txBody>
      </p:sp>
      <p:sp>
        <p:nvSpPr>
          <p:cNvPr id="4" name="Text Placeholder 3">
            <a:extLst>
              <a:ext uri="{FF2B5EF4-FFF2-40B4-BE49-F238E27FC236}">
                <a16:creationId xmlns:a16="http://schemas.microsoft.com/office/drawing/2014/main" id="{38E0EC1F-91E3-B68F-E4CB-832C00BCB555}"/>
              </a:ext>
            </a:extLst>
          </p:cNvPr>
          <p:cNvSpPr>
            <a:spLocks noGrp="1"/>
          </p:cNvSpPr>
          <p:nvPr>
            <p:ph type="body" idx="2"/>
          </p:nvPr>
        </p:nvSpPr>
        <p:spPr/>
        <p:txBody>
          <a:bodyPr>
            <a:normAutofit fontScale="62500" lnSpcReduction="20000"/>
          </a:bodyPr>
          <a:lstStyle/>
          <a:p>
            <a:endParaRPr lang="en-US"/>
          </a:p>
        </p:txBody>
      </p:sp>
    </p:spTree>
    <p:extLst>
      <p:ext uri="{BB962C8B-B14F-4D97-AF65-F5344CB8AC3E}">
        <p14:creationId xmlns:p14="http://schemas.microsoft.com/office/powerpoint/2010/main" val="932882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0898F-19D2-BB99-E532-519134E9346A}"/>
              </a:ext>
            </a:extLst>
          </p:cNvPr>
          <p:cNvSpPr>
            <a:spLocks noGrp="1"/>
          </p:cNvSpPr>
          <p:nvPr>
            <p:ph type="title"/>
          </p:nvPr>
        </p:nvSpPr>
        <p:spPr/>
        <p:txBody>
          <a:bodyPr/>
          <a:lstStyle/>
          <a:p>
            <a:r>
              <a:rPr lang="en-US" dirty="0"/>
              <a:t>It's a Bad Goal</a:t>
            </a:r>
          </a:p>
        </p:txBody>
      </p:sp>
      <p:sp>
        <p:nvSpPr>
          <p:cNvPr id="3" name="Content Placeholder 2">
            <a:extLst>
              <a:ext uri="{FF2B5EF4-FFF2-40B4-BE49-F238E27FC236}">
                <a16:creationId xmlns:a16="http://schemas.microsoft.com/office/drawing/2014/main" id="{83743E34-5FD4-A6E9-FC44-A5FED33B1B90}"/>
              </a:ext>
            </a:extLst>
          </p:cNvPr>
          <p:cNvSpPr>
            <a:spLocks noGrp="1"/>
          </p:cNvSpPr>
          <p:nvPr>
            <p:ph idx="1"/>
          </p:nvPr>
        </p:nvSpPr>
        <p:spPr/>
        <p:txBody>
          <a:bodyPr/>
          <a:lstStyle/>
          <a:p>
            <a:r>
              <a:rPr lang="en-US" dirty="0">
                <a:latin typeface=""/>
              </a:rPr>
              <a:t>Expectations of heroism drive burnout</a:t>
            </a:r>
          </a:p>
          <a:p>
            <a:r>
              <a:rPr lang="en-US" dirty="0">
                <a:latin typeface=""/>
              </a:rPr>
              <a:t>Tearing children from families…</a:t>
            </a:r>
          </a:p>
          <a:p>
            <a:pPr lvl="1"/>
            <a:r>
              <a:rPr lang="en-US" dirty="0">
                <a:latin typeface=""/>
              </a:rPr>
              <a:t>… Forced to live without attachments</a:t>
            </a:r>
          </a:p>
          <a:p>
            <a:r>
              <a:rPr lang="en-US" dirty="0">
                <a:latin typeface=""/>
              </a:rPr>
              <a:t>Even so, many people just don’t qualify</a:t>
            </a:r>
          </a:p>
          <a:p>
            <a:endParaRPr lang="en-US" dirty="0">
              <a:latin typeface=""/>
            </a:endParaRPr>
          </a:p>
          <a:p>
            <a:endParaRPr lang="en-US" dirty="0">
              <a:latin typeface=""/>
            </a:endParaRPr>
          </a:p>
          <a:p>
            <a:pPr lvl="1"/>
            <a:endParaRPr lang="en-US" dirty="0">
              <a:latin typeface=""/>
            </a:endParaRPr>
          </a:p>
          <a:p>
            <a:endParaRPr lang="en-US" dirty="0">
              <a:latin typeface=""/>
            </a:endParaRPr>
          </a:p>
        </p:txBody>
      </p:sp>
      <p:pic>
        <p:nvPicPr>
          <p:cNvPr id="4" name="Picture 4">
            <a:extLst>
              <a:ext uri="{FF2B5EF4-FFF2-40B4-BE49-F238E27FC236}">
                <a16:creationId xmlns:a16="http://schemas.microsoft.com/office/drawing/2014/main" id="{47B9D007-5A7E-1276-86A3-A770546C926F}"/>
              </a:ext>
            </a:extLst>
          </p:cNvPr>
          <p:cNvPicPr>
            <a:picLocks noChangeAspect="1"/>
          </p:cNvPicPr>
          <p:nvPr/>
        </p:nvPicPr>
        <p:blipFill>
          <a:blip r:embed="rId2"/>
          <a:stretch>
            <a:fillRect/>
          </a:stretch>
        </p:blipFill>
        <p:spPr>
          <a:xfrm>
            <a:off x="8041757" y="3810000"/>
            <a:ext cx="4185220" cy="3173828"/>
          </a:xfrm>
          <a:prstGeom prst="rect">
            <a:avLst/>
          </a:prstGeom>
        </p:spPr>
      </p:pic>
    </p:spTree>
    <p:extLst>
      <p:ext uri="{BB962C8B-B14F-4D97-AF65-F5344CB8AC3E}">
        <p14:creationId xmlns:p14="http://schemas.microsoft.com/office/powerpoint/2010/main" val="34404364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22B73-30A2-BB35-B488-E5305756942E}"/>
              </a:ext>
            </a:extLst>
          </p:cNvPr>
          <p:cNvSpPr>
            <a:spLocks noGrp="1"/>
          </p:cNvSpPr>
          <p:nvPr>
            <p:ph type="title"/>
          </p:nvPr>
        </p:nvSpPr>
        <p:spPr/>
        <p:txBody>
          <a:bodyPr/>
          <a:lstStyle/>
          <a:p>
            <a:r>
              <a:rPr lang="en-US" dirty="0"/>
              <a:t>A possible future</a:t>
            </a:r>
          </a:p>
        </p:txBody>
      </p:sp>
      <p:sp>
        <p:nvSpPr>
          <p:cNvPr id="3" name="Text Placeholder 2">
            <a:extLst>
              <a:ext uri="{FF2B5EF4-FFF2-40B4-BE49-F238E27FC236}">
                <a16:creationId xmlns:a16="http://schemas.microsoft.com/office/drawing/2014/main" id="{8E3EC7C3-2AEC-8F35-F103-114EF93B73D1}"/>
              </a:ext>
            </a:extLst>
          </p:cNvPr>
          <p:cNvSpPr>
            <a:spLocks noGrp="1"/>
          </p:cNvSpPr>
          <p:nvPr>
            <p:ph type="body" idx="1"/>
          </p:nvPr>
        </p:nvSpPr>
        <p:spPr/>
        <p:txBody>
          <a:bodyPr/>
          <a:lstStyle/>
          <a:p>
            <a:pPr marL="0" indent="-457200">
              <a:lnSpc>
                <a:spcPct val="100000"/>
              </a:lnSpc>
              <a:spcBef>
                <a:spcPts val="600"/>
              </a:spcBef>
              <a:buClr>
                <a:schemeClr val="tx1"/>
              </a:buClr>
              <a:buSzPct val="100000"/>
            </a:pPr>
            <a:r>
              <a:rPr lang="en-US" sz="3200" dirty="0">
                <a:latin typeface=""/>
              </a:rPr>
              <a:t>Normal levels of security are defined</a:t>
            </a:r>
          </a:p>
          <a:p>
            <a:pPr marL="0" indent="-457200">
              <a:lnSpc>
                <a:spcPct val="100000"/>
              </a:lnSpc>
              <a:spcBef>
                <a:spcPts val="600"/>
              </a:spcBef>
              <a:buClr>
                <a:schemeClr val="tx1"/>
              </a:buClr>
              <a:buSzPct val="100000"/>
            </a:pPr>
            <a:r>
              <a:rPr lang="en-US" sz="3200" dirty="0">
                <a:latin typeface=""/>
              </a:rPr>
              <a:t>Developers able to build more secure systems</a:t>
            </a:r>
          </a:p>
          <a:p>
            <a:pPr marL="0" indent="-457200">
              <a:lnSpc>
                <a:spcPct val="100000"/>
              </a:lnSpc>
              <a:spcBef>
                <a:spcPts val="600"/>
              </a:spcBef>
              <a:buClr>
                <a:schemeClr val="tx1"/>
              </a:buClr>
              <a:buSzPct val="100000"/>
            </a:pPr>
            <a:r>
              <a:rPr lang="en-US" sz="3200" dirty="0">
                <a:latin typeface=""/>
              </a:rPr>
              <a:t>Less rework, fewer escalations, more predictable delivery</a:t>
            </a:r>
          </a:p>
        </p:txBody>
      </p:sp>
      <p:sp>
        <p:nvSpPr>
          <p:cNvPr id="4" name="Text Placeholder 3">
            <a:extLst>
              <a:ext uri="{FF2B5EF4-FFF2-40B4-BE49-F238E27FC236}">
                <a16:creationId xmlns:a16="http://schemas.microsoft.com/office/drawing/2014/main" id="{38E0EC1F-91E3-B68F-E4CB-832C00BCB555}"/>
              </a:ext>
            </a:extLst>
          </p:cNvPr>
          <p:cNvSpPr>
            <a:spLocks noGrp="1"/>
          </p:cNvSpPr>
          <p:nvPr>
            <p:ph type="body" idx="2"/>
          </p:nvPr>
        </p:nvSpPr>
        <p:spPr/>
        <p:txBody>
          <a:bodyPr>
            <a:normAutofit fontScale="62500" lnSpcReduction="20000"/>
          </a:bodyPr>
          <a:lstStyle/>
          <a:p>
            <a:endParaRPr lang="en-US"/>
          </a:p>
        </p:txBody>
      </p:sp>
    </p:spTree>
    <p:extLst>
      <p:ext uri="{BB962C8B-B14F-4D97-AF65-F5344CB8AC3E}">
        <p14:creationId xmlns:p14="http://schemas.microsoft.com/office/powerpoint/2010/main" val="20750937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F45E9-3747-71E4-B597-F62EA4F3358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9CFFD4A-3706-E73A-48E8-21673D343DFF}"/>
              </a:ext>
            </a:extLst>
          </p:cNvPr>
          <p:cNvSpPr>
            <a:spLocks noGrp="1"/>
          </p:cNvSpPr>
          <p:nvPr>
            <p:ph type="body" idx="1"/>
          </p:nvPr>
        </p:nvSpPr>
        <p:spPr>
          <a:xfrm>
            <a:off x="0" y="2053267"/>
            <a:ext cx="12192000" cy="4439603"/>
          </a:xfrm>
        </p:spPr>
        <p:txBody>
          <a:bodyPr>
            <a:normAutofit/>
          </a:bodyPr>
          <a:lstStyle/>
          <a:p>
            <a:pPr marL="38099" indent="0" algn="ctr">
              <a:buNone/>
            </a:pPr>
            <a:r>
              <a:rPr lang="en-US" sz="9600" dirty="0"/>
              <a:t>Thank you!</a:t>
            </a:r>
          </a:p>
        </p:txBody>
      </p:sp>
      <p:sp>
        <p:nvSpPr>
          <p:cNvPr id="4" name="Text Placeholder 3">
            <a:extLst>
              <a:ext uri="{FF2B5EF4-FFF2-40B4-BE49-F238E27FC236}">
                <a16:creationId xmlns:a16="http://schemas.microsoft.com/office/drawing/2014/main" id="{7305AF59-7AFD-EBFB-10A4-03B5C14F4522}"/>
              </a:ext>
            </a:extLst>
          </p:cNvPr>
          <p:cNvSpPr>
            <a:spLocks noGrp="1"/>
          </p:cNvSpPr>
          <p:nvPr>
            <p:ph type="body" idx="2"/>
          </p:nvPr>
        </p:nvSpPr>
        <p:spPr/>
        <p:txBody>
          <a:bodyPr>
            <a:normAutofit fontScale="62500" lnSpcReduction="20000"/>
          </a:bodyPr>
          <a:lstStyle/>
          <a:p>
            <a:endParaRPr lang="en-US"/>
          </a:p>
        </p:txBody>
      </p:sp>
    </p:spTree>
    <p:extLst>
      <p:ext uri="{BB962C8B-B14F-4D97-AF65-F5344CB8AC3E}">
        <p14:creationId xmlns:p14="http://schemas.microsoft.com/office/powerpoint/2010/main" val="24667560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F45E9-3747-71E4-B597-F62EA4F3358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9CFFD4A-3706-E73A-48E8-21673D343DFF}"/>
              </a:ext>
            </a:extLst>
          </p:cNvPr>
          <p:cNvSpPr>
            <a:spLocks noGrp="1"/>
          </p:cNvSpPr>
          <p:nvPr>
            <p:ph type="body" idx="1"/>
          </p:nvPr>
        </p:nvSpPr>
        <p:spPr>
          <a:xfrm>
            <a:off x="1953686" y="2971800"/>
            <a:ext cx="8284627" cy="4439603"/>
          </a:xfrm>
        </p:spPr>
        <p:txBody>
          <a:bodyPr>
            <a:normAutofit/>
          </a:bodyPr>
          <a:lstStyle/>
          <a:p>
            <a:pPr marL="38099" indent="0">
              <a:buNone/>
            </a:pPr>
            <a:r>
              <a:rPr lang="en-US" sz="4000" dirty="0"/>
              <a:t>Questions?</a:t>
            </a:r>
          </a:p>
          <a:p>
            <a:pPr marL="38099" indent="0">
              <a:buNone/>
            </a:pPr>
            <a:r>
              <a:rPr lang="en-US" sz="4000" dirty="0"/>
              <a:t>Now or</a:t>
            </a:r>
          </a:p>
          <a:p>
            <a:pPr marL="38099" indent="0">
              <a:buNone/>
            </a:pPr>
            <a:r>
              <a:rPr lang="en-US" sz="4000" dirty="0" err="1"/>
              <a:t>adam@shostack.org</a:t>
            </a:r>
            <a:endParaRPr lang="en-US" sz="4000" dirty="0"/>
          </a:p>
        </p:txBody>
      </p:sp>
      <p:sp>
        <p:nvSpPr>
          <p:cNvPr id="4" name="Text Placeholder 3">
            <a:extLst>
              <a:ext uri="{FF2B5EF4-FFF2-40B4-BE49-F238E27FC236}">
                <a16:creationId xmlns:a16="http://schemas.microsoft.com/office/drawing/2014/main" id="{7305AF59-7AFD-EBFB-10A4-03B5C14F4522}"/>
              </a:ext>
            </a:extLst>
          </p:cNvPr>
          <p:cNvSpPr>
            <a:spLocks noGrp="1"/>
          </p:cNvSpPr>
          <p:nvPr>
            <p:ph type="body" idx="2"/>
          </p:nvPr>
        </p:nvSpPr>
        <p:spPr/>
        <p:txBody>
          <a:bodyPr>
            <a:normAutofit fontScale="62500" lnSpcReduction="20000"/>
          </a:bodyPr>
          <a:lstStyle/>
          <a:p>
            <a:endParaRPr lang="en-US"/>
          </a:p>
        </p:txBody>
      </p:sp>
    </p:spTree>
    <p:extLst>
      <p:ext uri="{BB962C8B-B14F-4D97-AF65-F5344CB8AC3E}">
        <p14:creationId xmlns:p14="http://schemas.microsoft.com/office/powerpoint/2010/main" val="4183251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C8E1AB0-2CC0-328C-1A50-3AAD57815CC1}"/>
              </a:ext>
            </a:extLst>
          </p:cNvPr>
          <p:cNvSpPr/>
          <p:nvPr/>
        </p:nvSpPr>
        <p:spPr>
          <a:xfrm>
            <a:off x="4953000" y="6187944"/>
            <a:ext cx="2362200" cy="6700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ounded Rectangle 4">
            <a:extLst>
              <a:ext uri="{FF2B5EF4-FFF2-40B4-BE49-F238E27FC236}">
                <a16:creationId xmlns:a16="http://schemas.microsoft.com/office/drawing/2014/main" id="{7C4FC708-EC18-2AE3-BE0B-D3AB9E0E01B9}"/>
              </a:ext>
            </a:extLst>
          </p:cNvPr>
          <p:cNvSpPr/>
          <p:nvPr/>
        </p:nvSpPr>
        <p:spPr>
          <a:xfrm>
            <a:off x="4648200" y="1189008"/>
            <a:ext cx="3352800" cy="5227572"/>
          </a:xfrm>
          <a:prstGeom prst="roundRect">
            <a:avLst/>
          </a:prstGeom>
          <a:noFill/>
          <a:ln w="5715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46424-8FEA-8702-22E1-B7446DD85963}"/>
              </a:ext>
            </a:extLst>
          </p:cNvPr>
          <p:cNvSpPr>
            <a:spLocks noGrp="1"/>
          </p:cNvSpPr>
          <p:nvPr>
            <p:ph type="title"/>
          </p:nvPr>
        </p:nvSpPr>
        <p:spPr>
          <a:xfrm>
            <a:off x="0" y="32376"/>
            <a:ext cx="12192000" cy="1143000"/>
          </a:xfrm>
        </p:spPr>
        <p:txBody>
          <a:bodyPr>
            <a:normAutofit/>
          </a:bodyPr>
          <a:lstStyle/>
          <a:p>
            <a:r>
              <a:rPr lang="en-US" dirty="0"/>
              <a:t>About Adam </a:t>
            </a:r>
            <a:r>
              <a:rPr lang="en-US" dirty="0" err="1"/>
              <a:t>Shostack</a:t>
            </a:r>
            <a:endParaRPr lang="en-US" dirty="0"/>
          </a:p>
        </p:txBody>
      </p:sp>
      <p:pic>
        <p:nvPicPr>
          <p:cNvPr id="6" name="Google Shape;122;p9">
            <a:extLst>
              <a:ext uri="{FF2B5EF4-FFF2-40B4-BE49-F238E27FC236}">
                <a16:creationId xmlns:a16="http://schemas.microsoft.com/office/drawing/2014/main" id="{1CFFAB2C-9D05-6C09-0673-FE92468B90E8}"/>
              </a:ext>
            </a:extLst>
          </p:cNvPr>
          <p:cNvPicPr preferRelativeResize="0"/>
          <p:nvPr/>
        </p:nvPicPr>
        <p:blipFill rotWithShape="1">
          <a:blip r:embed="rId2" cstate="screen">
            <a:alphaModFix/>
            <a:extLst>
              <a:ext uri="{28A0092B-C50C-407E-A947-70E740481C1C}">
                <a14:useLocalDpi xmlns:a14="http://schemas.microsoft.com/office/drawing/2010/main"/>
              </a:ext>
            </a:extLst>
          </a:blip>
          <a:srcRect l="5833" t="5264" r="5864" b="5264"/>
          <a:stretch/>
        </p:blipFill>
        <p:spPr>
          <a:xfrm>
            <a:off x="5205292" y="1418561"/>
            <a:ext cx="2255827" cy="1236483"/>
          </a:xfrm>
          <a:prstGeom prst="rect">
            <a:avLst/>
          </a:prstGeom>
          <a:noFill/>
          <a:ln>
            <a:noFill/>
          </a:ln>
        </p:spPr>
      </p:pic>
      <p:pic>
        <p:nvPicPr>
          <p:cNvPr id="7" name="Google Shape;127;p9">
            <a:extLst>
              <a:ext uri="{FF2B5EF4-FFF2-40B4-BE49-F238E27FC236}">
                <a16:creationId xmlns:a16="http://schemas.microsoft.com/office/drawing/2014/main" id="{7602BCFD-C3C0-374C-A25C-9D27977410AB}"/>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l="7653" t="2365" r="9579" b="-2364"/>
          <a:stretch/>
        </p:blipFill>
        <p:spPr>
          <a:xfrm>
            <a:off x="5017807" y="3013799"/>
            <a:ext cx="2630795" cy="1515137"/>
          </a:xfrm>
          <a:prstGeom prst="rect">
            <a:avLst/>
          </a:prstGeom>
          <a:noFill/>
          <a:ln>
            <a:noFill/>
          </a:ln>
          <a:effectLst>
            <a:outerShdw blurRad="292100" dist="139700" dir="2700000" algn="tl" rotWithShape="0">
              <a:srgbClr val="333333">
                <a:alpha val="63921"/>
              </a:srgbClr>
            </a:outerShdw>
          </a:effectLst>
        </p:spPr>
      </p:pic>
      <p:pic>
        <p:nvPicPr>
          <p:cNvPr id="10" name="Google Shape;123;p9">
            <a:extLst>
              <a:ext uri="{FF2B5EF4-FFF2-40B4-BE49-F238E27FC236}">
                <a16:creationId xmlns:a16="http://schemas.microsoft.com/office/drawing/2014/main" id="{5BCBFBA3-4A60-8A1E-110B-156E62CF1E4F}"/>
              </a:ext>
            </a:extLst>
          </p:cNvPr>
          <p:cNvPicPr preferRelativeResize="0"/>
          <p:nvPr/>
        </p:nvPicPr>
        <p:blipFill rotWithShape="1">
          <a:blip r:embed="rId4" cstate="screen">
            <a:alphaModFix/>
            <a:extLst>
              <a:ext uri="{28A0092B-C50C-407E-A947-70E740481C1C}">
                <a14:useLocalDpi xmlns:a14="http://schemas.microsoft.com/office/drawing/2010/main"/>
              </a:ext>
            </a:extLst>
          </a:blip>
          <a:srcRect/>
          <a:stretch/>
        </p:blipFill>
        <p:spPr>
          <a:xfrm>
            <a:off x="8158712" y="3016553"/>
            <a:ext cx="3745879" cy="900673"/>
          </a:xfrm>
          <a:prstGeom prst="rect">
            <a:avLst/>
          </a:prstGeom>
          <a:noFill/>
          <a:ln>
            <a:noFill/>
          </a:ln>
        </p:spPr>
      </p:pic>
      <p:pic>
        <p:nvPicPr>
          <p:cNvPr id="13" name="Google Shape;125;p9" descr="Image result for uw logo">
            <a:extLst>
              <a:ext uri="{FF2B5EF4-FFF2-40B4-BE49-F238E27FC236}">
                <a16:creationId xmlns:a16="http://schemas.microsoft.com/office/drawing/2014/main" id="{6E0862CB-11FF-793C-953F-20CB560A0CFF}"/>
              </a:ext>
            </a:extLst>
          </p:cNvPr>
          <p:cNvPicPr preferRelativeResize="0"/>
          <p:nvPr/>
        </p:nvPicPr>
        <p:blipFill rotWithShape="1">
          <a:blip r:embed="rId5">
            <a:alphaModFix/>
          </a:blip>
          <a:srcRect/>
          <a:stretch/>
        </p:blipFill>
        <p:spPr>
          <a:xfrm>
            <a:off x="5472061" y="4904488"/>
            <a:ext cx="1722286" cy="1119647"/>
          </a:xfrm>
          <a:prstGeom prst="rect">
            <a:avLst/>
          </a:prstGeom>
          <a:noFill/>
          <a:ln>
            <a:noFill/>
          </a:ln>
        </p:spPr>
      </p:pic>
      <p:pic>
        <p:nvPicPr>
          <p:cNvPr id="14" name="Google Shape;121;p9" descr="Image result for elevation of privilege cards">
            <a:extLst>
              <a:ext uri="{FF2B5EF4-FFF2-40B4-BE49-F238E27FC236}">
                <a16:creationId xmlns:a16="http://schemas.microsoft.com/office/drawing/2014/main" id="{80EAB70E-BD6E-96CC-50DA-65011A6B9B57}"/>
              </a:ext>
            </a:extLst>
          </p:cNvPr>
          <p:cNvPicPr preferRelativeResize="0"/>
          <p:nvPr/>
        </p:nvPicPr>
        <p:blipFill rotWithShape="1">
          <a:blip r:embed="rId6" cstate="screen">
            <a:alphaModFix/>
            <a:extLst>
              <a:ext uri="{28A0092B-C50C-407E-A947-70E740481C1C}">
                <a14:useLocalDpi xmlns:a14="http://schemas.microsoft.com/office/drawing/2010/main"/>
              </a:ext>
            </a:extLst>
          </a:blip>
          <a:srcRect/>
          <a:stretch/>
        </p:blipFill>
        <p:spPr>
          <a:xfrm>
            <a:off x="540527" y="4058967"/>
            <a:ext cx="1952688" cy="1874581"/>
          </a:xfrm>
          <a:prstGeom prst="rect">
            <a:avLst/>
          </a:prstGeom>
          <a:noFill/>
          <a:ln>
            <a:noFill/>
          </a:ln>
          <a:effectLst>
            <a:outerShdw blurRad="292100" dist="139700" dir="2700000" algn="tl" rotWithShape="0">
              <a:srgbClr val="333333">
                <a:alpha val="63921"/>
              </a:srgbClr>
            </a:outerShdw>
          </a:effectLst>
        </p:spPr>
      </p:pic>
      <p:pic>
        <p:nvPicPr>
          <p:cNvPr id="15" name="Google Shape;120;p9">
            <a:extLst>
              <a:ext uri="{FF2B5EF4-FFF2-40B4-BE49-F238E27FC236}">
                <a16:creationId xmlns:a16="http://schemas.microsoft.com/office/drawing/2014/main" id="{EA068209-86BB-5646-7CD9-682486E1A964}"/>
              </a:ext>
            </a:extLst>
          </p:cNvPr>
          <p:cNvPicPr preferRelativeResize="0"/>
          <p:nvPr/>
        </p:nvPicPr>
        <p:blipFill rotWithShape="1">
          <a:blip r:embed="rId7">
            <a:alphaModFix/>
          </a:blip>
          <a:srcRect/>
          <a:stretch/>
        </p:blipFill>
        <p:spPr>
          <a:xfrm>
            <a:off x="287409" y="1477407"/>
            <a:ext cx="1973515" cy="2249807"/>
          </a:xfrm>
          <a:prstGeom prst="rect">
            <a:avLst/>
          </a:prstGeom>
          <a:noFill/>
          <a:ln>
            <a:noFill/>
          </a:ln>
        </p:spPr>
      </p:pic>
      <p:pic>
        <p:nvPicPr>
          <p:cNvPr id="4" name="Picture 2" descr="Threats: What Every Engineer Should Learn From Star Wars">
            <a:extLst>
              <a:ext uri="{FF2B5EF4-FFF2-40B4-BE49-F238E27FC236}">
                <a16:creationId xmlns:a16="http://schemas.microsoft.com/office/drawing/2014/main" id="{31BDAF01-7B46-CB59-5EAE-91A9CAA6B66B}"/>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2386647" y="1570581"/>
            <a:ext cx="1334622" cy="206345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8" name="Google Shape;126;p9">
            <a:extLst>
              <a:ext uri="{FF2B5EF4-FFF2-40B4-BE49-F238E27FC236}">
                <a16:creationId xmlns:a16="http://schemas.microsoft.com/office/drawing/2014/main" id="{7D587934-BC17-E7A9-19CF-F51F1DB686E6}"/>
              </a:ext>
            </a:extLst>
          </p:cNvPr>
          <p:cNvPicPr preferRelativeResize="0"/>
          <p:nvPr/>
        </p:nvPicPr>
        <p:blipFill rotWithShape="1">
          <a:blip r:embed="rId9">
            <a:alphaModFix/>
          </a:blip>
          <a:srcRect/>
          <a:stretch/>
        </p:blipFill>
        <p:spPr>
          <a:xfrm>
            <a:off x="1905000" y="4885915"/>
            <a:ext cx="2420274" cy="1530665"/>
          </a:xfrm>
          <a:prstGeom prst="rect">
            <a:avLst/>
          </a:prstGeom>
          <a:noFill/>
          <a:ln>
            <a:noFill/>
          </a:ln>
          <a:effectLst>
            <a:outerShdw blurRad="292100" dist="139700" dir="2700000" algn="tl" rotWithShape="0">
              <a:srgbClr val="333333">
                <a:alpha val="63921"/>
              </a:srgbClr>
            </a:outerShdw>
          </a:effectLst>
        </p:spPr>
      </p:pic>
    </p:spTree>
    <p:extLst>
      <p:ext uri="{BB962C8B-B14F-4D97-AF65-F5344CB8AC3E}">
        <p14:creationId xmlns:p14="http://schemas.microsoft.com/office/powerpoint/2010/main" val="2831655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16485-8FA6-E56B-CEDC-A0BD1983C86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5851062-D76D-ED11-A168-39805FA9B485}"/>
              </a:ext>
            </a:extLst>
          </p:cNvPr>
          <p:cNvSpPr>
            <a:spLocks noGrp="1"/>
          </p:cNvSpPr>
          <p:nvPr>
            <p:ph idx="1"/>
          </p:nvPr>
        </p:nvSpPr>
        <p:spPr/>
        <p:txBody>
          <a:bodyPr/>
          <a:lstStyle/>
          <a:p>
            <a:r>
              <a:rPr lang="en-US" dirty="0">
                <a:latin typeface=""/>
              </a:rPr>
              <a:t>The problem starts with software</a:t>
            </a:r>
          </a:p>
          <a:p>
            <a:r>
              <a:rPr lang="en-US" dirty="0">
                <a:latin typeface=""/>
              </a:rPr>
              <a:t>“Shifting left” isn’t working</a:t>
            </a:r>
          </a:p>
          <a:p>
            <a:r>
              <a:rPr lang="en-US" dirty="0">
                <a:latin typeface=""/>
              </a:rPr>
              <a:t>Reasonable Expectations</a:t>
            </a:r>
          </a:p>
          <a:p>
            <a:pPr lvl="1"/>
            <a:r>
              <a:rPr lang="en-US" dirty="0">
                <a:latin typeface=""/>
              </a:rPr>
              <a:t>Bloom</a:t>
            </a:r>
          </a:p>
          <a:p>
            <a:pPr lvl="1"/>
            <a:r>
              <a:rPr lang="en-US" dirty="0">
                <a:latin typeface=""/>
              </a:rPr>
              <a:t>Chunking</a:t>
            </a:r>
          </a:p>
          <a:p>
            <a:pPr lvl="1"/>
            <a:r>
              <a:rPr lang="en-US" dirty="0">
                <a:latin typeface=""/>
              </a:rPr>
              <a:t>Frames</a:t>
            </a:r>
          </a:p>
          <a:p>
            <a:pPr lvl="1"/>
            <a:r>
              <a:rPr lang="en-US" dirty="0">
                <a:latin typeface=""/>
              </a:rPr>
              <a:t>Threats</a:t>
            </a:r>
          </a:p>
          <a:p>
            <a:endParaRPr lang="en-US" dirty="0">
              <a:latin typeface=""/>
            </a:endParaRPr>
          </a:p>
          <a:p>
            <a:endParaRPr lang="en-US" dirty="0">
              <a:latin typeface=""/>
            </a:endParaRPr>
          </a:p>
        </p:txBody>
      </p:sp>
    </p:spTree>
    <p:extLst>
      <p:ext uri="{BB962C8B-B14F-4D97-AF65-F5344CB8AC3E}">
        <p14:creationId xmlns:p14="http://schemas.microsoft.com/office/powerpoint/2010/main" val="3272733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16485-8FA6-E56B-CEDC-A0BD1983C863}"/>
              </a:ext>
            </a:extLst>
          </p:cNvPr>
          <p:cNvSpPr>
            <a:spLocks noGrp="1"/>
          </p:cNvSpPr>
          <p:nvPr>
            <p:ph type="title"/>
          </p:nvPr>
        </p:nvSpPr>
        <p:spPr/>
        <p:txBody>
          <a:bodyPr>
            <a:normAutofit/>
          </a:bodyPr>
          <a:lstStyle/>
          <a:p>
            <a:pPr algn="l"/>
            <a:r>
              <a:rPr lang="en-US" dirty="0"/>
              <a:t>We’ve known for a while…</a:t>
            </a:r>
          </a:p>
        </p:txBody>
      </p:sp>
      <p:sp>
        <p:nvSpPr>
          <p:cNvPr id="3" name="Content Placeholder 2">
            <a:extLst>
              <a:ext uri="{FF2B5EF4-FFF2-40B4-BE49-F238E27FC236}">
                <a16:creationId xmlns:a16="http://schemas.microsoft.com/office/drawing/2014/main" id="{45851062-D76D-ED11-A168-39805FA9B485}"/>
              </a:ext>
            </a:extLst>
          </p:cNvPr>
          <p:cNvSpPr>
            <a:spLocks noGrp="1"/>
          </p:cNvSpPr>
          <p:nvPr>
            <p:ph idx="1"/>
          </p:nvPr>
        </p:nvSpPr>
        <p:spPr>
          <a:xfrm>
            <a:off x="5867400" y="4817149"/>
            <a:ext cx="8229600" cy="1766208"/>
          </a:xfrm>
        </p:spPr>
        <p:txBody>
          <a:bodyPr/>
          <a:lstStyle/>
          <a:p>
            <a:pPr>
              <a:buFontTx/>
              <a:buChar char="-"/>
            </a:pPr>
            <a:r>
              <a:rPr lang="en-US" i="1" dirty="0">
                <a:latin typeface=""/>
              </a:rPr>
              <a:t>Firewalls and Internet Security</a:t>
            </a:r>
          </a:p>
          <a:p>
            <a:pPr marL="0" indent="0">
              <a:buNone/>
            </a:pPr>
            <a:r>
              <a:rPr lang="en-US" i="1" dirty="0">
                <a:latin typeface=""/>
              </a:rPr>
              <a:t>(Cheswick and </a:t>
            </a:r>
            <a:r>
              <a:rPr lang="en-US" i="1" dirty="0" err="1">
                <a:latin typeface=""/>
              </a:rPr>
              <a:t>Bellovin</a:t>
            </a:r>
            <a:r>
              <a:rPr lang="en-US" i="1" dirty="0">
                <a:latin typeface=""/>
              </a:rPr>
              <a:t>, 1994)</a:t>
            </a:r>
            <a:endParaRPr lang="en-US" dirty="0">
              <a:latin typeface=""/>
            </a:endParaRPr>
          </a:p>
        </p:txBody>
      </p:sp>
      <p:pic>
        <p:nvPicPr>
          <p:cNvPr id="4" name="Google Shape;142;p11">
            <a:extLst>
              <a:ext uri="{FF2B5EF4-FFF2-40B4-BE49-F238E27FC236}">
                <a16:creationId xmlns:a16="http://schemas.microsoft.com/office/drawing/2014/main" id="{F2C11188-D638-379D-9FE9-5EA747987E06}"/>
              </a:ext>
            </a:extLst>
          </p:cNvPr>
          <p:cNvPicPr preferRelativeResize="0"/>
          <p:nvPr/>
        </p:nvPicPr>
        <p:blipFill rotWithShape="1">
          <a:blip r:embed="rId2">
            <a:alphaModFix/>
          </a:blip>
          <a:srcRect/>
          <a:stretch/>
        </p:blipFill>
        <p:spPr>
          <a:xfrm>
            <a:off x="-304800" y="1646081"/>
            <a:ext cx="13235520" cy="2604863"/>
          </a:xfrm>
          <a:prstGeom prst="rect">
            <a:avLst/>
          </a:prstGeom>
          <a:noFill/>
          <a:ln>
            <a:noFill/>
          </a:ln>
        </p:spPr>
      </p:pic>
    </p:spTree>
    <p:extLst>
      <p:ext uri="{BB962C8B-B14F-4D97-AF65-F5344CB8AC3E}">
        <p14:creationId xmlns:p14="http://schemas.microsoft.com/office/powerpoint/2010/main" val="125103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16485-8FA6-E56B-CEDC-A0BD1983C863}"/>
              </a:ext>
            </a:extLst>
          </p:cNvPr>
          <p:cNvSpPr>
            <a:spLocks noGrp="1"/>
          </p:cNvSpPr>
          <p:nvPr>
            <p:ph type="title"/>
          </p:nvPr>
        </p:nvSpPr>
        <p:spPr/>
        <p:txBody>
          <a:bodyPr>
            <a:normAutofit/>
          </a:bodyPr>
          <a:lstStyle/>
          <a:p>
            <a:pPr algn="l"/>
            <a:r>
              <a:rPr lang="en-US" dirty="0"/>
              <a:t>Where do bugs come from?</a:t>
            </a:r>
          </a:p>
        </p:txBody>
      </p:sp>
      <p:sp>
        <p:nvSpPr>
          <p:cNvPr id="3" name="Content Placeholder 2">
            <a:extLst>
              <a:ext uri="{FF2B5EF4-FFF2-40B4-BE49-F238E27FC236}">
                <a16:creationId xmlns:a16="http://schemas.microsoft.com/office/drawing/2014/main" id="{45851062-D76D-ED11-A168-39805FA9B485}"/>
              </a:ext>
            </a:extLst>
          </p:cNvPr>
          <p:cNvSpPr>
            <a:spLocks noGrp="1"/>
          </p:cNvSpPr>
          <p:nvPr>
            <p:ph idx="1"/>
          </p:nvPr>
        </p:nvSpPr>
        <p:spPr>
          <a:xfrm>
            <a:off x="4800600" y="3200404"/>
            <a:ext cx="4953000" cy="2669495"/>
          </a:xfrm>
        </p:spPr>
        <p:txBody>
          <a:bodyPr>
            <a:normAutofit/>
          </a:bodyPr>
          <a:lstStyle/>
          <a:p>
            <a:pPr marL="0" indent="0">
              <a:buNone/>
            </a:pPr>
            <a:r>
              <a:rPr lang="en-US" sz="4000" dirty="0">
                <a:latin typeface=""/>
              </a:rPr>
              <a:t>Developers</a:t>
            </a:r>
          </a:p>
        </p:txBody>
      </p:sp>
      <p:sp>
        <p:nvSpPr>
          <p:cNvPr id="5" name="Content Placeholder 2">
            <a:extLst>
              <a:ext uri="{FF2B5EF4-FFF2-40B4-BE49-F238E27FC236}">
                <a16:creationId xmlns:a16="http://schemas.microsoft.com/office/drawing/2014/main" id="{E2AA0EC9-B01C-9E0E-2C4F-D9373FE55388}"/>
              </a:ext>
            </a:extLst>
          </p:cNvPr>
          <p:cNvSpPr txBox="1">
            <a:spLocks/>
          </p:cNvSpPr>
          <p:nvPr/>
        </p:nvSpPr>
        <p:spPr>
          <a:xfrm>
            <a:off x="3962400" y="3200404"/>
            <a:ext cx="4953000" cy="266949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a:latin typeface=""/>
              </a:rPr>
              <a:t>Software engineers</a:t>
            </a:r>
          </a:p>
        </p:txBody>
      </p:sp>
    </p:spTree>
    <p:extLst>
      <p:ext uri="{BB962C8B-B14F-4D97-AF65-F5344CB8AC3E}">
        <p14:creationId xmlns:p14="http://schemas.microsoft.com/office/powerpoint/2010/main" val="2473078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xit" presetSubtype="32" fill="hold" grpId="1" nodeType="clickEffect">
                                  <p:stCondLst>
                                    <p:cond delay="0"/>
                                  </p:stCondLst>
                                  <p:childTnLst>
                                    <p:anim calcmode="lin" valueType="num">
                                      <p:cBhvr>
                                        <p:cTn id="11" dur="500"/>
                                        <p:tgtEl>
                                          <p:spTgt spid="3">
                                            <p:txEl>
                                              <p:pRg st="0" end="0"/>
                                            </p:txEl>
                                          </p:spTgt>
                                        </p:tgtEl>
                                        <p:attrNameLst>
                                          <p:attrName>ppt_w</p:attrName>
                                        </p:attrNameLst>
                                      </p:cBhvr>
                                      <p:tavLst>
                                        <p:tav tm="0">
                                          <p:val>
                                            <p:strVal val="ppt_w"/>
                                          </p:val>
                                        </p:tav>
                                        <p:tav tm="100000">
                                          <p:val>
                                            <p:fltVal val="0"/>
                                          </p:val>
                                        </p:tav>
                                      </p:tavLst>
                                    </p:anim>
                                    <p:anim calcmode="lin" valueType="num">
                                      <p:cBhvr>
                                        <p:cTn id="12" dur="500"/>
                                        <p:tgtEl>
                                          <p:spTgt spid="3">
                                            <p:txEl>
                                              <p:pRg st="0" end="0"/>
                                            </p:txEl>
                                          </p:spTgt>
                                        </p:tgtEl>
                                        <p:attrNameLst>
                                          <p:attrName>ppt_h</p:attrName>
                                        </p:attrNameLst>
                                      </p:cBhvr>
                                      <p:tavLst>
                                        <p:tav tm="0">
                                          <p:val>
                                            <p:strVal val="ppt_h"/>
                                          </p:val>
                                        </p:tav>
                                        <p:tav tm="100000">
                                          <p:val>
                                            <p:fltVal val="0"/>
                                          </p:val>
                                        </p:tav>
                                      </p:tavLst>
                                    </p:anim>
                                    <p:animEffect transition="out" filter="fade">
                                      <p:cBhvr>
                                        <p:cTn id="13" dur="500"/>
                                        <p:tgtEl>
                                          <p:spTgt spid="3">
                                            <p:txEl>
                                              <p:pRg st="0" end="0"/>
                                            </p:txEl>
                                          </p:spTgt>
                                        </p:tgtEl>
                                      </p:cBhvr>
                                    </p:animEffect>
                                    <p:set>
                                      <p:cBhvr>
                                        <p:cTn id="14"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BH22">
      <a:dk1>
        <a:srgbClr val="FFFFFF"/>
      </a:dk1>
      <a:lt1>
        <a:srgbClr val="000000"/>
      </a:lt1>
      <a:dk2>
        <a:srgbClr val="B1AFB1"/>
      </a:dk2>
      <a:lt2>
        <a:srgbClr val="243746"/>
      </a:lt2>
      <a:accent1>
        <a:srgbClr val="5BC2E7"/>
      </a:accent1>
      <a:accent2>
        <a:srgbClr val="1A658F"/>
      </a:accent2>
      <a:accent3>
        <a:srgbClr val="D0DF00"/>
      </a:accent3>
      <a:accent4>
        <a:srgbClr val="8E3A80"/>
      </a:accent4>
      <a:accent5>
        <a:srgbClr val="00A376"/>
      </a:accent5>
      <a:accent6>
        <a:srgbClr val="ED8B00"/>
      </a:accent6>
      <a:hlink>
        <a:srgbClr val="5BC2E7"/>
      </a:hlink>
      <a:folHlink>
        <a:srgbClr val="8E3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1480</Words>
  <Application>Microsoft Macintosh PowerPoint</Application>
  <PresentationFormat>Widescreen</PresentationFormat>
  <Paragraphs>396</Paragraphs>
  <Slides>52</Slides>
  <Notes>32</Notes>
  <HiddenSlides>2</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52</vt:i4>
      </vt:variant>
    </vt:vector>
  </HeadingPairs>
  <TitlesOfParts>
    <vt:vector size="66" baseType="lpstr">
      <vt:lpstr>Asap</vt:lpstr>
      <vt:lpstr>Asap SemiBold</vt:lpstr>
      <vt:lpstr>NTR</vt:lpstr>
      <vt:lpstr>Arial</vt:lpstr>
      <vt:lpstr>Arial Black</vt:lpstr>
      <vt:lpstr>Calibri</vt:lpstr>
      <vt:lpstr>Century Gothic</vt:lpstr>
      <vt:lpstr>Helvetica Neue</vt:lpstr>
      <vt:lpstr>Helvetica Neue Light</vt:lpstr>
      <vt:lpstr>Sarabun</vt:lpstr>
      <vt:lpstr>Sarabun Light</vt:lpstr>
      <vt:lpstr>Sarabun Medium</vt:lpstr>
      <vt:lpstr>Office Theme</vt:lpstr>
      <vt:lpstr>White</vt:lpstr>
      <vt:lpstr>A Fully Trained Jedi, You are Not</vt:lpstr>
      <vt:lpstr>How Many Jedi?</vt:lpstr>
      <vt:lpstr>How Many Jedi?</vt:lpstr>
      <vt:lpstr>We talk a lot about Jedi</vt:lpstr>
      <vt:lpstr>It's a Bad Goal</vt:lpstr>
      <vt:lpstr>About Adam Shostack</vt:lpstr>
      <vt:lpstr>Agenda</vt:lpstr>
      <vt:lpstr>We’ve known for a while…</vt:lpstr>
      <vt:lpstr>Where do bugs come from?</vt:lpstr>
      <vt:lpstr>Developers introduce problems</vt:lpstr>
      <vt:lpstr>Software</vt:lpstr>
      <vt:lpstr>Software</vt:lpstr>
      <vt:lpstr>Software</vt:lpstr>
      <vt:lpstr>Software</vt:lpstr>
      <vt:lpstr>“Shift Left”</vt:lpstr>
      <vt:lpstr>Shifting left?</vt:lpstr>
      <vt:lpstr>Shift left implies: Change the development process</vt:lpstr>
      <vt:lpstr>Clarify</vt:lpstr>
      <vt:lpstr>One tool - Bloom’s Taxonomy</vt:lpstr>
      <vt:lpstr>Bloom’s Taxonomy: Remember</vt:lpstr>
      <vt:lpstr>Bloom’s Taxonomy: Understand</vt:lpstr>
      <vt:lpstr>Bloom’s Taxonomy: Apply</vt:lpstr>
      <vt:lpstr>Bloom’s Taxonomy: Analyze</vt:lpstr>
      <vt:lpstr>Bloom’s Taxonomy: Evaluate</vt:lpstr>
      <vt:lpstr>Bloom’s Taxonomy: Create</vt:lpstr>
      <vt:lpstr>Tools help us use Bloom to define skills + knowledge</vt:lpstr>
      <vt:lpstr>What security work do we ask of different people?</vt:lpstr>
      <vt:lpstr>But instead… we teach like this?</vt:lpstr>
      <vt:lpstr>PowerPoint Presentation</vt:lpstr>
      <vt:lpstr>Criteria + constraints</vt:lpstr>
      <vt:lpstr>PowerPoint Presentation</vt:lpstr>
      <vt:lpstr>Criteria + constraints</vt:lpstr>
      <vt:lpstr>Chunking is crucial</vt:lpstr>
      <vt:lpstr>Categories and frames</vt:lpstr>
      <vt:lpstr>PowerPoint Presentation</vt:lpstr>
      <vt:lpstr>“What can go wrong?” is a powerful framing question</vt:lpstr>
      <vt:lpstr>“What can go wrong?” is an umbrella</vt:lpstr>
      <vt:lpstr>What’s the single best toolset?</vt:lpstr>
      <vt:lpstr>Single best tool need: Personal finance example</vt:lpstr>
      <vt:lpstr>What does every engineer need to know?</vt:lpstr>
      <vt:lpstr>A simple question</vt:lpstr>
      <vt:lpstr>Another simple question</vt:lpstr>
      <vt:lpstr>Where are the flaws? (1)</vt:lpstr>
      <vt:lpstr>Where are the flaws? (2)</vt:lpstr>
      <vt:lpstr>Maybe they’re easy to find?</vt:lpstr>
      <vt:lpstr>PowerPoint Presentation</vt:lpstr>
      <vt:lpstr>Why do lightweight flaws exist?</vt:lpstr>
      <vt:lpstr>What developers need to know: Framework</vt:lpstr>
      <vt:lpstr>Recap</vt:lpstr>
      <vt:lpstr>A possible future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c:title>
  <dc:subject/>
  <dc:creator/>
  <cp:keywords/>
  <dc:description/>
  <cp:lastModifiedBy/>
  <cp:revision>40</cp:revision>
  <dcterms:created xsi:type="dcterms:W3CDTF">2012-08-24T00:53:15Z</dcterms:created>
  <dcterms:modified xsi:type="dcterms:W3CDTF">2023-03-28T19:56:15Z</dcterms:modified>
  <cp:category/>
</cp:coreProperties>
</file>