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47244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Company</a:t>
            </a:r>
          </a:p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About Me</vt:lpstr>
      <vt:lpstr>PowerPoint Presentation</vt:lpstr>
    </vt:vector>
  </TitlesOfParts>
  <Company>OWASP Foundation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Presentation Template</dc:title>
  <dc:creator>OWASP Foundation</dc:creator>
  <cp:lastModifiedBy>rebecca smith</cp:lastModifiedBy>
  <cp:revision>5</cp:revision>
  <dcterms:created xsi:type="dcterms:W3CDTF">2012-03-30T06:23:37Z</dcterms:created>
  <dcterms:modified xsi:type="dcterms:W3CDTF">2015-09-16T18:36:09Z</dcterms:modified>
</cp:coreProperties>
</file>