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22"/>
  </p:normalViewPr>
  <p:slideViewPr>
    <p:cSldViewPr>
      <p:cViewPr varScale="1">
        <p:scale>
          <a:sx n="143" d="100"/>
          <a:sy n="143" d="100"/>
        </p:scale>
        <p:origin x="1624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00591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74503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86774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12927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30978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22023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t>1/21/21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62793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90743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t>1/21/21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6873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94210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11321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7200" y="76200"/>
            <a:ext cx="47244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41FAB-DDC0-4C8D-A2C0-9BFAD0961D10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3A299-4B70-44C0-9573-A40A0A56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0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Bar dir="vert"/>
  </p:transition>
  <p:txStyles>
    <p:titleStyle>
      <a:lvl1pPr algn="ctr" defTabSz="914400" rtl="0" eaLnBrk="1" latinLnBrk="0" hangingPunct="1">
        <a:spcBef>
          <a:spcPct val="0"/>
        </a:spcBef>
        <a:buNone/>
        <a:defRPr sz="2800" b="0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josh.Jenkins@owasp.org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</a:rPr>
              <a:t>Security in a Post COVID-19 World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1/21/21</a:t>
            </a:r>
          </a:p>
        </p:txBody>
      </p:sp>
    </p:spTree>
    <p:extLst>
      <p:ext uri="{BB962C8B-B14F-4D97-AF65-F5344CB8AC3E}">
        <p14:creationId xmlns:p14="http://schemas.microsoft.com/office/powerpoint/2010/main" val="998091395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Me:</a:t>
            </a:r>
          </a:p>
          <a:p>
            <a:pPr lvl="1"/>
            <a:r>
              <a:rPr lang="en-US" dirty="0"/>
              <a:t>Josh Jenkins (OWASP Chapter Co-Leader) </a:t>
            </a:r>
          </a:p>
          <a:p>
            <a:pPr lvl="1"/>
            <a:r>
              <a:rPr lang="en-US" dirty="0"/>
              <a:t>Information Security Consultant </a:t>
            </a:r>
          </a:p>
          <a:p>
            <a:pPr lvl="2"/>
            <a:r>
              <a:rPr lang="en-US" dirty="0" err="1"/>
              <a:t>GraVoc</a:t>
            </a:r>
            <a:r>
              <a:rPr lang="en-US" dirty="0"/>
              <a:t> Associates (</a:t>
            </a:r>
            <a:r>
              <a:rPr lang="en-US" dirty="0" err="1"/>
              <a:t>gravoc.com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HuggableHacker</a:t>
            </a:r>
            <a:r>
              <a:rPr lang="en-US" dirty="0"/>
              <a:t> (Twitter, GitHub, Internet)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4724400"/>
            <a:ext cx="13716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dirty="0"/>
              <a:t>Company</a:t>
            </a:r>
          </a:p>
          <a:p>
            <a:pPr algn="ctr"/>
            <a:r>
              <a:rPr lang="en-US" dirty="0"/>
              <a:t>Logo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11232D-22C9-C445-84C2-BFE3183FD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5720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5652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3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are you?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F0F60-C8D5-094E-B96A-FD076B5DD9A2}"/>
              </a:ext>
            </a:extLst>
          </p:cNvPr>
          <p:cNvSpPr txBox="1">
            <a:spLocks/>
          </p:cNvSpPr>
          <p:nvPr/>
        </p:nvSpPr>
        <p:spPr>
          <a:xfrm>
            <a:off x="457200" y="2057400"/>
            <a:ext cx="8229600" cy="5333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the industry has changed?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39A5AE-9532-DF44-B09F-D8A0442C2B4D}"/>
              </a:ext>
            </a:extLst>
          </p:cNvPr>
          <p:cNvSpPr txBox="1">
            <a:spLocks/>
          </p:cNvSpPr>
          <p:nvPr/>
        </p:nvSpPr>
        <p:spPr>
          <a:xfrm>
            <a:off x="452718" y="2514599"/>
            <a:ext cx="8229600" cy="5333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the industry has stayed the same?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679295-91AF-F547-A0C4-0885CCB9A904}"/>
              </a:ext>
            </a:extLst>
          </p:cNvPr>
          <p:cNvSpPr txBox="1">
            <a:spLocks/>
          </p:cNvSpPr>
          <p:nvPr/>
        </p:nvSpPr>
        <p:spPr>
          <a:xfrm>
            <a:off x="448236" y="2998928"/>
            <a:ext cx="8229600" cy="5333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Biggest Incidents….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510A71-A14A-4A48-B4E6-D00EE1722562}"/>
              </a:ext>
            </a:extLst>
          </p:cNvPr>
          <p:cNvSpPr txBox="1">
            <a:spLocks/>
          </p:cNvSpPr>
          <p:nvPr/>
        </p:nvSpPr>
        <p:spPr>
          <a:xfrm>
            <a:off x="448236" y="3505197"/>
            <a:ext cx="8229600" cy="5333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Where to we go from here?</a:t>
            </a:r>
          </a:p>
        </p:txBody>
      </p:sp>
    </p:spTree>
    <p:extLst>
      <p:ext uri="{BB962C8B-B14F-4D97-AF65-F5344CB8AC3E}">
        <p14:creationId xmlns:p14="http://schemas.microsoft.com/office/powerpoint/2010/main" val="27732799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Meetup!!</a:t>
            </a:r>
          </a:p>
          <a:p>
            <a:pPr lvl="1"/>
            <a:r>
              <a:rPr lang="en-US" dirty="0"/>
              <a:t>April 21 @ 700PM</a:t>
            </a:r>
          </a:p>
          <a:p>
            <a:pPr lvl="1"/>
            <a:r>
              <a:rPr lang="en-US" dirty="0"/>
              <a:t>Topics??</a:t>
            </a:r>
          </a:p>
          <a:p>
            <a:pPr lvl="1"/>
            <a:r>
              <a:rPr lang="en-US" dirty="0"/>
              <a:t>Call for Speakers!!</a:t>
            </a:r>
          </a:p>
          <a:p>
            <a:pPr lvl="2"/>
            <a:r>
              <a:rPr lang="en-US" dirty="0"/>
              <a:t>Let Me know via email or twitter</a:t>
            </a:r>
          </a:p>
          <a:p>
            <a:pPr lvl="2"/>
            <a:r>
              <a:rPr lang="en-US" dirty="0">
                <a:hlinkClick r:id="rId3"/>
              </a:rPr>
              <a:t>josh.Jenkins@owasp.org</a:t>
            </a:r>
            <a:r>
              <a:rPr lang="en-US" dirty="0"/>
              <a:t> / @</a:t>
            </a:r>
            <a:r>
              <a:rPr lang="en-US" dirty="0" err="1"/>
              <a:t>owaspcharlotte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13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97</Words>
  <Application>Microsoft Macintosh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Security in a Post COVID-19 World</vt:lpstr>
      <vt:lpstr>About Me</vt:lpstr>
      <vt:lpstr>PowerPoint Presentation</vt:lpstr>
      <vt:lpstr>PowerPoint Presentation</vt:lpstr>
    </vt:vector>
  </TitlesOfParts>
  <Company>OWASP Foundation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OWASP Presentation Template</dc:title>
  <dc:creator>OWASP Foundation</dc:creator>
  <cp:lastModifiedBy>Josh Jenkins</cp:lastModifiedBy>
  <cp:revision>9</cp:revision>
  <dcterms:created xsi:type="dcterms:W3CDTF">2012-03-30T06:23:37Z</dcterms:created>
  <dcterms:modified xsi:type="dcterms:W3CDTF">2021-01-21T23:45:32Z</dcterms:modified>
</cp:coreProperties>
</file>