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787"/>
            <a:ext cx="7772400" cy="1470025"/>
          </a:xfrm>
        </p:spPr>
        <p:txBody>
          <a:bodyPr/>
          <a:lstStyle/>
          <a:p>
            <a:r>
              <a:rPr lang="en-US" sz="4000" b="1" dirty="0"/>
              <a:t>How to Set-Up &amp; Use </a:t>
            </a:r>
            <a:br>
              <a:rPr lang="en-US" sz="4000" b="1" dirty="0"/>
            </a:br>
            <a:r>
              <a:rPr lang="en-US" sz="4000" b="1" dirty="0"/>
              <a:t>C2 Empire and StarKiller 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4/21/21</a:t>
            </a:r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 </a:t>
            </a:r>
          </a:p>
          <a:p>
            <a:pPr lvl="1"/>
            <a:r>
              <a:rPr lang="en-US" dirty="0"/>
              <a:t>Josh Jenkins</a:t>
            </a:r>
          </a:p>
          <a:p>
            <a:pPr lvl="1"/>
            <a:r>
              <a:rPr lang="en-US" dirty="0"/>
              <a:t>Information Security Consultant</a:t>
            </a:r>
          </a:p>
          <a:p>
            <a:pPr lvl="1"/>
            <a:r>
              <a:rPr lang="en-US" dirty="0" err="1"/>
              <a:t>HuggableHacker</a:t>
            </a:r>
            <a:r>
              <a:rPr lang="en-US" dirty="0"/>
              <a:t> (Twitter, GitHub, Internet)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4724400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/>
              <a:t>Company</a:t>
            </a:r>
          </a:p>
          <a:p>
            <a:pPr algn="ctr"/>
            <a:r>
              <a:rPr lang="en-US" dirty="0"/>
              <a:t>Logo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CA7902B-19AA-B441-8E81-B2CF06513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52" y="4457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Empire and </a:t>
            </a:r>
            <a:r>
              <a:rPr lang="en-US" dirty="0" err="1"/>
              <a:t>StarKiller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b="1" dirty="0"/>
              <a:t>Empire</a:t>
            </a:r>
            <a:r>
              <a:rPr lang="en-US" sz="3000" dirty="0"/>
              <a:t> is a post-exploitation framework that includes a pure-PowerShell2.0 Windows agent, and a pure Python Linux/OS X agent.</a:t>
            </a:r>
          </a:p>
          <a:p>
            <a:r>
              <a:rPr lang="en-US" sz="3000" b="1" dirty="0" err="1"/>
              <a:t>StarKiller</a:t>
            </a:r>
            <a:r>
              <a:rPr lang="en-US" sz="3000" dirty="0"/>
              <a:t> is GUI frontend for Empire.</a:t>
            </a:r>
          </a:p>
          <a:p>
            <a:r>
              <a:rPr lang="en-US" sz="3000" dirty="0"/>
              <a:t>Both are maintained by BC Security.</a:t>
            </a:r>
          </a:p>
        </p:txBody>
      </p:sp>
      <p:pic>
        <p:nvPicPr>
          <p:cNvPr id="1030" name="Picture 6" descr="Image result for empire c2">
            <a:extLst>
              <a:ext uri="{FF2B5EF4-FFF2-40B4-BE49-F238E27FC236}">
                <a16:creationId xmlns:a16="http://schemas.microsoft.com/office/drawing/2014/main" id="{1A267416-0FA4-3C4C-BE69-1D55743B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93" y="2286000"/>
            <a:ext cx="1629052" cy="16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tarkiller gui">
            <a:extLst>
              <a:ext uri="{FF2B5EF4-FFF2-40B4-BE49-F238E27FC236}">
                <a16:creationId xmlns:a16="http://schemas.microsoft.com/office/drawing/2014/main" id="{12408EF0-A45B-5B48-BE6B-8F77A34F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84" y="1976022"/>
            <a:ext cx="2297006" cy="20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7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Uses?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013115-360C-6D46-AE10-534F444961C5}"/>
              </a:ext>
            </a:extLst>
          </p:cNvPr>
          <p:cNvSpPr txBox="1">
            <a:spLocks/>
          </p:cNvSpPr>
          <p:nvPr/>
        </p:nvSpPr>
        <p:spPr>
          <a:xfrm>
            <a:off x="457200" y="2057089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Red Teaming (Offensive Security)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F3716-66D7-EA47-8895-D005A676AD63}"/>
              </a:ext>
            </a:extLst>
          </p:cNvPr>
          <p:cNvSpPr txBox="1">
            <a:spLocks/>
          </p:cNvSpPr>
          <p:nvPr/>
        </p:nvSpPr>
        <p:spPr>
          <a:xfrm>
            <a:off x="454572" y="2513976"/>
            <a:ext cx="8229600" cy="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Blue Teaming (Demonstrating weakness in current setup)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36B2AF-B895-E440-B710-B48BE5CA0031}"/>
              </a:ext>
            </a:extLst>
          </p:cNvPr>
          <p:cNvSpPr txBox="1">
            <a:spLocks/>
          </p:cNvSpPr>
          <p:nvPr/>
        </p:nvSpPr>
        <p:spPr>
          <a:xfrm>
            <a:off x="415158" y="3415238"/>
            <a:ext cx="8229600" cy="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Bad Guy (Cause reasons….)</a:t>
            </a:r>
          </a:p>
        </p:txBody>
      </p:sp>
    </p:spTree>
    <p:extLst>
      <p:ext uri="{BB962C8B-B14F-4D97-AF65-F5344CB8AC3E}">
        <p14:creationId xmlns:p14="http://schemas.microsoft.com/office/powerpoint/2010/main" val="76700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013115-360C-6D46-AE10-534F444961C5}"/>
              </a:ext>
            </a:extLst>
          </p:cNvPr>
          <p:cNvSpPr txBox="1">
            <a:spLocks/>
          </p:cNvSpPr>
          <p:nvPr/>
        </p:nvSpPr>
        <p:spPr>
          <a:xfrm>
            <a:off x="457200" y="2057089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Oh! mighty demo gods, be merciful….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F3716-66D7-EA47-8895-D005A676AD63}"/>
              </a:ext>
            </a:extLst>
          </p:cNvPr>
          <p:cNvSpPr txBox="1">
            <a:spLocks/>
          </p:cNvSpPr>
          <p:nvPr/>
        </p:nvSpPr>
        <p:spPr>
          <a:xfrm>
            <a:off x="454572" y="2513976"/>
            <a:ext cx="8229600" cy="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8" name="Picture 4" descr="Monty Python GIF">
            <a:extLst>
              <a:ext uri="{FF2B5EF4-FFF2-40B4-BE49-F238E27FC236}">
                <a16:creationId xmlns:a16="http://schemas.microsoft.com/office/drawing/2014/main" id="{2DC8A5AB-19C1-8341-94AD-86195238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39" y="2819400"/>
            <a:ext cx="4601122" cy="32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0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8229600" cy="106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2712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108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How to Set-Up &amp; Use  C2 Empire and StarKiller </vt:lpstr>
      <vt:lpstr>About Me</vt:lpstr>
      <vt:lpstr>PowerPoint Presentation</vt:lpstr>
      <vt:lpstr>PowerPoint Presentation</vt:lpstr>
      <vt:lpstr>PowerPoint Presentation</vt:lpstr>
      <vt:lpstr>PowerPoint Presentation</vt:lpstr>
    </vt:vector>
  </TitlesOfParts>
  <Company>OWASP Foundation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Presentation Template</dc:title>
  <dc:creator>OWASP Foundation</dc:creator>
  <cp:lastModifiedBy>Josh Jenkins</cp:lastModifiedBy>
  <cp:revision>16</cp:revision>
  <dcterms:created xsi:type="dcterms:W3CDTF">2012-03-30T06:23:37Z</dcterms:created>
  <dcterms:modified xsi:type="dcterms:W3CDTF">2021-04-06T18:10:32Z</dcterms:modified>
</cp:coreProperties>
</file>