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37"/>
  </p:normalViewPr>
  <p:slideViewPr>
    <p:cSldViewPr>
      <p:cViewPr varScale="1">
        <p:scale>
          <a:sx n="139" d="100"/>
          <a:sy n="139" d="100"/>
        </p:scale>
        <p:origin x="30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A395-8631-4EEC-9AD0-AF5AD99332B8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1853-1C11-4E6A-98E1-1FCBDF4AE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6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A395-8631-4EEC-9AD0-AF5AD99332B8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1853-1C11-4E6A-98E1-1FCBDF4AE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0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A395-8631-4EEC-9AD0-AF5AD99332B8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1853-1C11-4E6A-98E1-1FCBDF4AE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9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A395-8631-4EEC-9AD0-AF5AD99332B8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1853-1C11-4E6A-98E1-1FCBDF4AE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0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A395-8631-4EEC-9AD0-AF5AD99332B8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1853-1C11-4E6A-98E1-1FCBDF4AE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3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A395-8631-4EEC-9AD0-AF5AD99332B8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1853-1C11-4E6A-98E1-1FCBDF4AE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2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A395-8631-4EEC-9AD0-AF5AD99332B8}" type="datetimeFigureOut">
              <a:rPr lang="en-US" smtClean="0"/>
              <a:t>3/17/20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1853-1C11-4E6A-98E1-1FCBDF4AE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8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A395-8631-4EEC-9AD0-AF5AD99332B8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1853-1C11-4E6A-98E1-1FCBDF4AE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2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A395-8631-4EEC-9AD0-AF5AD99332B8}" type="datetimeFigureOut">
              <a:rPr lang="en-US" smtClean="0"/>
              <a:t>3/17/20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1853-1C11-4E6A-98E1-1FCBDF4AE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0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A395-8631-4EEC-9AD0-AF5AD99332B8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1853-1C11-4E6A-98E1-1FCBDF4AE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9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A395-8631-4EEC-9AD0-AF5AD99332B8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1853-1C11-4E6A-98E1-1FCBDF4AE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4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7A395-8631-4EEC-9AD0-AF5AD99332B8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31853-1C11-4E6A-98E1-1FCBDF4AE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0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membershi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little.felton@owasp.org" TargetMode="External"/><Relationship Id="rId3" Type="http://schemas.openxmlformats.org/officeDocument/2006/relationships/hyperlink" Target="http://www.owasp.org/index.php/Charlotte" TargetMode="External"/><Relationship Id="rId7" Type="http://schemas.openxmlformats.org/officeDocument/2006/relationships/hyperlink" Target="mailto:josh.jenkins@owasp.or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twitter.com/Owaspcharlotte" TargetMode="External"/><Relationship Id="rId5" Type="http://schemas.openxmlformats.org/officeDocument/2006/relationships/hyperlink" Target="http://www.meetup.com/owaspCLT" TargetMode="External"/><Relationship Id="rId4" Type="http://schemas.openxmlformats.org/officeDocument/2006/relationships/hyperlink" Target="http://www.owasp.org/index.php/Membershi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209800"/>
            <a:ext cx="3008313" cy="793750"/>
          </a:xfrm>
        </p:spPr>
        <p:txBody>
          <a:bodyPr>
            <a:noAutofit/>
          </a:bodyPr>
          <a:lstStyle/>
          <a:p>
            <a:pPr algn="ctr"/>
            <a:r>
              <a:rPr lang="en-US" sz="4800" b="0" dirty="0"/>
              <a:t>Agenda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070" y="457200"/>
            <a:ext cx="5111750" cy="2263597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276600"/>
            <a:ext cx="5029200" cy="3266941"/>
          </a:xfrm>
        </p:spPr>
        <p:txBody>
          <a:bodyPr/>
          <a:lstStyle/>
          <a:p>
            <a:pPr lvl="0"/>
            <a:r>
              <a:rPr lang="en-US" sz="1800" b="1" dirty="0"/>
              <a:t>7:00PM - 7:30PM  Meet and Greet</a:t>
            </a:r>
          </a:p>
          <a:p>
            <a:pPr lvl="0"/>
            <a:r>
              <a:rPr lang="en-US" sz="1800" b="1" dirty="0"/>
              <a:t>7:30PM - 7:45PM  </a:t>
            </a:r>
            <a:r>
              <a:rPr lang="en-US" sz="1800" b="1" dirty="0">
                <a:solidFill>
                  <a:prstClr val="black"/>
                </a:solidFill>
              </a:rPr>
              <a:t>OWASP Chapter Meeting Announcements</a:t>
            </a:r>
          </a:p>
          <a:p>
            <a:r>
              <a:rPr lang="en-US" sz="1800" b="1" dirty="0"/>
              <a:t>7:45PM - 8:00PM  </a:t>
            </a:r>
            <a:r>
              <a:rPr lang="en-US" sz="1800" b="1" dirty="0" err="1"/>
              <a:t>FireTalks</a:t>
            </a:r>
            <a:endParaRPr lang="en-US" sz="1800" b="1" dirty="0"/>
          </a:p>
          <a:p>
            <a:r>
              <a:rPr lang="en-US" sz="1800" b="1" dirty="0"/>
              <a:t>8:00PM - 8:45PM  Presentation (Speaker)</a:t>
            </a:r>
          </a:p>
          <a:p>
            <a:r>
              <a:rPr lang="en-US" sz="1800" b="1" dirty="0"/>
              <a:t>8:45PM - 9:00PM  Q &amp; A session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39145" y="3366655"/>
            <a:ext cx="419100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Tonight's Meeting: </a:t>
            </a:r>
          </a:p>
          <a:p>
            <a:endParaRPr lang="en-US" dirty="0"/>
          </a:p>
          <a:p>
            <a:pPr algn="ctr"/>
            <a:r>
              <a:rPr lang="en-US" sz="2400" b="1" dirty="0"/>
              <a:t>DA in under 30</a:t>
            </a:r>
            <a:endParaRPr lang="en-US" sz="2400" b="1" i="1" dirty="0"/>
          </a:p>
          <a:p>
            <a:pPr algn="ctr"/>
            <a:r>
              <a:rPr lang="en-US" sz="2400" i="1" dirty="0"/>
              <a:t>By Michael Kannan</a:t>
            </a:r>
          </a:p>
          <a:p>
            <a:pPr algn="ctr"/>
            <a:endParaRPr lang="en-US" sz="105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927"/>
            <a:ext cx="3657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Need Internet:</a:t>
            </a:r>
          </a:p>
          <a:p>
            <a:pPr algn="ctr"/>
            <a:r>
              <a:rPr lang="en-US" b="1" dirty="0"/>
              <a:t>Access Point: </a:t>
            </a:r>
            <a:r>
              <a:rPr lang="en-US" sz="2000" b="1" dirty="0" err="1">
                <a:solidFill>
                  <a:srgbClr val="FF0000"/>
                </a:solidFill>
              </a:rPr>
              <a:t>xxxxxxxx</a:t>
            </a:r>
            <a:endParaRPr lang="en-US" sz="2000" b="1" dirty="0">
              <a:solidFill>
                <a:srgbClr val="FF0000"/>
              </a:solidFill>
            </a:endParaRPr>
          </a:p>
          <a:p>
            <a:pPr algn="ctr"/>
            <a:r>
              <a:rPr lang="en-US" sz="2000" b="1" dirty="0"/>
              <a:t>Passcode: </a:t>
            </a:r>
            <a:r>
              <a:rPr lang="en-US" sz="2000" b="1" dirty="0" err="1">
                <a:solidFill>
                  <a:srgbClr val="FF0000"/>
                </a:solidFill>
              </a:rPr>
              <a:t>xxxxxxx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91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/>
              <a:t>OWASP Meeting Announcements</a:t>
            </a:r>
            <a:endParaRPr lang="en-US" sz="3200" b="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572" y="5844190"/>
            <a:ext cx="2289428" cy="101381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4294967295"/>
          </p:nvPr>
        </p:nvSpPr>
        <p:spPr>
          <a:xfrm>
            <a:off x="533400" y="1600200"/>
            <a:ext cx="80772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cs typeface="Times New Roman" panose="02020603050405020304" pitchFamily="18" charset="0"/>
              </a:rPr>
              <a:t>Upcoming</a:t>
            </a:r>
          </a:p>
          <a:p>
            <a:r>
              <a:rPr lang="en-US" sz="1800" b="1" dirty="0">
                <a:cs typeface="Times New Roman" panose="02020603050405020304" pitchFamily="18" charset="0"/>
              </a:rPr>
              <a:t>OWASPCLT Swag – Upcoming Meetup Meetup </a:t>
            </a:r>
          </a:p>
          <a:p>
            <a:r>
              <a:rPr lang="en-US" sz="1800" b="1" dirty="0">
                <a:cs typeface="Times New Roman" panose="02020603050405020304" pitchFamily="18" charset="0"/>
              </a:rPr>
              <a:t>Mentorship (1 on 1) available – Email me</a:t>
            </a:r>
          </a:p>
          <a:p>
            <a:pPr marL="0" indent="0">
              <a:buNone/>
            </a:pPr>
            <a:endParaRPr lang="en-US" sz="1800" b="1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cs typeface="Times New Roman" panose="02020603050405020304" pitchFamily="18" charset="0"/>
              </a:rPr>
              <a:t>Other Things</a:t>
            </a:r>
          </a:p>
          <a:p>
            <a:r>
              <a:rPr lang="en-US" sz="1800" b="1" dirty="0"/>
              <a:t>Projects, Roles (Position), Training</a:t>
            </a:r>
          </a:p>
          <a:p>
            <a:r>
              <a:rPr lang="en-US" sz="1800" b="1" dirty="0"/>
              <a:t>New Members </a:t>
            </a:r>
          </a:p>
          <a:p>
            <a:pPr lvl="1"/>
            <a:r>
              <a:rPr lang="en-US" sz="1400" b="1" dirty="0"/>
              <a:t>Join OWASP </a:t>
            </a:r>
            <a:r>
              <a:rPr lang="en-US" sz="1400" dirty="0">
                <a:hlinkClick r:id="rId3"/>
              </a:rPr>
              <a:t>https://owasp.org/membership/</a:t>
            </a:r>
            <a:endParaRPr lang="en-US" sz="1400" b="1" dirty="0"/>
          </a:p>
          <a:p>
            <a:r>
              <a:rPr lang="en-US" sz="1800" b="1" dirty="0"/>
              <a:t>OWASP Resources</a:t>
            </a:r>
          </a:p>
          <a:p>
            <a:r>
              <a:rPr lang="en-US" sz="1800" b="1" dirty="0"/>
              <a:t>Plan for 2020 – Upcoming meeting topics</a:t>
            </a:r>
          </a:p>
          <a:p>
            <a:pPr lvl="1"/>
            <a:r>
              <a:rPr lang="en-US" sz="1400" b="1" dirty="0"/>
              <a:t>Coronavirus (BCP)</a:t>
            </a:r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87868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209800"/>
            <a:ext cx="3008313" cy="793750"/>
          </a:xfrm>
        </p:spPr>
        <p:txBody>
          <a:bodyPr>
            <a:noAutofit/>
          </a:bodyPr>
          <a:lstStyle/>
          <a:p>
            <a:pPr algn="ctr"/>
            <a:r>
              <a:rPr lang="en-US" sz="3200" b="0" dirty="0"/>
              <a:t>Important Links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5111750" cy="2263597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52400" y="3124200"/>
            <a:ext cx="5334000" cy="3419341"/>
          </a:xfrm>
        </p:spPr>
        <p:txBody>
          <a:bodyPr>
            <a:normAutofit/>
          </a:bodyPr>
          <a:lstStyle/>
          <a:p>
            <a:r>
              <a:rPr lang="en-US" sz="1800" b="1" dirty="0"/>
              <a:t>OWASP Chapter Page</a:t>
            </a:r>
          </a:p>
          <a:p>
            <a:r>
              <a:rPr lang="en-US" sz="1800" dirty="0">
                <a:hlinkClick r:id="rId3"/>
              </a:rPr>
              <a:t>www.owasp.org/index.php/Charlotte</a:t>
            </a:r>
            <a:endParaRPr lang="en-US" sz="1800" dirty="0"/>
          </a:p>
          <a:p>
            <a:r>
              <a:rPr lang="en-US" sz="1800" b="1" dirty="0"/>
              <a:t>Membership Page &amp; Corporate Supporters</a:t>
            </a:r>
          </a:p>
          <a:p>
            <a:r>
              <a:rPr lang="en-US" sz="1800" dirty="0">
                <a:hlinkClick r:id="rId4"/>
              </a:rPr>
              <a:t>www.owasp.org/index.php/Membership</a:t>
            </a:r>
            <a:endParaRPr lang="en-US" sz="1800" dirty="0"/>
          </a:p>
          <a:p>
            <a:r>
              <a:rPr lang="en-US" sz="1800" b="1" dirty="0"/>
              <a:t>OWASPCLT Meetup page</a:t>
            </a:r>
          </a:p>
          <a:p>
            <a:r>
              <a:rPr lang="en-US" sz="1800" dirty="0">
                <a:hlinkClick r:id="rId5"/>
              </a:rPr>
              <a:t>www.meetup.com/owaspCLT</a:t>
            </a:r>
            <a:endParaRPr lang="en-US" sz="1800" dirty="0"/>
          </a:p>
          <a:p>
            <a:r>
              <a:rPr lang="en-US" sz="1800" b="1" dirty="0"/>
              <a:t>Find us on Twitter</a:t>
            </a:r>
          </a:p>
          <a:p>
            <a:r>
              <a:rPr lang="en-US" sz="1800" dirty="0">
                <a:hlinkClick r:id="rId6"/>
              </a:rPr>
              <a:t>https://twitter.com/Owaspcharlotte</a:t>
            </a:r>
            <a:endParaRPr lang="en-US" sz="1800" dirty="0"/>
          </a:p>
          <a:p>
            <a:endParaRPr 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77608" y="2209800"/>
            <a:ext cx="34843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Co-Chapter Leader</a:t>
            </a:r>
          </a:p>
          <a:p>
            <a:r>
              <a:rPr lang="en-US" dirty="0">
                <a:solidFill>
                  <a:prstClr val="black"/>
                </a:solidFill>
              </a:rPr>
              <a:t>Josh Jenkins</a:t>
            </a:r>
          </a:p>
          <a:p>
            <a:r>
              <a:rPr lang="en-US" dirty="0">
                <a:solidFill>
                  <a:prstClr val="black"/>
                </a:solidFill>
              </a:rPr>
              <a:t>Email: </a:t>
            </a:r>
            <a:r>
              <a:rPr lang="en-US" dirty="0">
                <a:solidFill>
                  <a:prstClr val="black"/>
                </a:solidFill>
                <a:hlinkClick r:id="rId7"/>
              </a:rPr>
              <a:t>josh.jenkins@owasp.org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b="1" dirty="0">
                <a:solidFill>
                  <a:prstClr val="black"/>
                </a:solidFill>
              </a:rPr>
              <a:t>Co-Chapter Leader</a:t>
            </a:r>
          </a:p>
          <a:p>
            <a:r>
              <a:rPr lang="en-US" dirty="0">
                <a:solidFill>
                  <a:prstClr val="black"/>
                </a:solidFill>
              </a:rPr>
              <a:t>Little Felton</a:t>
            </a:r>
          </a:p>
          <a:p>
            <a:r>
              <a:rPr lang="en-US" dirty="0">
                <a:solidFill>
                  <a:prstClr val="black"/>
                </a:solidFill>
              </a:rPr>
              <a:t>Email: </a:t>
            </a:r>
            <a:r>
              <a:rPr lang="en-US" dirty="0">
                <a:solidFill>
                  <a:prstClr val="black"/>
                </a:solidFill>
                <a:hlinkClick r:id="rId8"/>
              </a:rPr>
              <a:t>little.felton@owasp.org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b="1" dirty="0">
                <a:solidFill>
                  <a:prstClr val="black"/>
                </a:solidFill>
              </a:rPr>
              <a:t>Treasurer</a:t>
            </a:r>
          </a:p>
          <a:p>
            <a:r>
              <a:rPr lang="en-US" dirty="0">
                <a:solidFill>
                  <a:prstClr val="black"/>
                </a:solidFill>
              </a:rPr>
              <a:t>&lt;To Be Determined&gt;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b="1" dirty="0">
                <a:solidFill>
                  <a:prstClr val="black"/>
                </a:solidFill>
              </a:rPr>
              <a:t>Technical Workshop Coordinator</a:t>
            </a:r>
          </a:p>
          <a:p>
            <a:r>
              <a:rPr lang="en-US" dirty="0">
                <a:solidFill>
                  <a:prstClr val="black"/>
                </a:solidFill>
              </a:rPr>
              <a:t>&lt;Upcoming Member&gt;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37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2673</TotalTime>
  <Words>198</Words>
  <Application>Microsoft Macintosh PowerPoint</Application>
  <PresentationFormat>On-screen Show (4:3)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Agenda</vt:lpstr>
      <vt:lpstr>OWASP Meeting Announcements</vt:lpstr>
      <vt:lpstr>Important Links</vt:lpstr>
    </vt:vector>
  </TitlesOfParts>
  <Company>ABCS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admin</dc:creator>
  <cp:lastModifiedBy>Josh Jenkins</cp:lastModifiedBy>
  <cp:revision>49</cp:revision>
  <dcterms:created xsi:type="dcterms:W3CDTF">2015-08-13T19:24:35Z</dcterms:created>
  <dcterms:modified xsi:type="dcterms:W3CDTF">2020-03-17T23:10:22Z</dcterms:modified>
</cp:coreProperties>
</file>