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7C92-B666-BE4A-87BA-E45BF689715D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Patrick Calder</cp:lastModifiedBy>
  <cp:revision>1</cp:revision>
  <dcterms:created xsi:type="dcterms:W3CDTF">2013-10-03T18:23:08Z</dcterms:created>
  <dcterms:modified xsi:type="dcterms:W3CDTF">2013-10-03T18:26:39Z</dcterms:modified>
</cp:coreProperties>
</file>