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 showGuides="1">
      <p:cViewPr varScale="1">
        <p:scale>
          <a:sx n="205" d="100"/>
          <a:sy n="205" d="100"/>
        </p:scale>
        <p:origin x="-96" y="-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1709277"/>
            <a:ext cx="6809780" cy="1102519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3026108"/>
            <a:ext cx="612398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46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Daniel Resende</cp:lastModifiedBy>
  <cp:revision>3</cp:revision>
  <dcterms:created xsi:type="dcterms:W3CDTF">2013-10-03T18:23:08Z</dcterms:created>
  <dcterms:modified xsi:type="dcterms:W3CDTF">2015-09-17T21:33:08Z</dcterms:modified>
</cp:coreProperties>
</file>