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8" r:id="rId4"/>
    <p:sldId id="269" r:id="rId5"/>
    <p:sldId id="259" r:id="rId6"/>
    <p:sldId id="260" r:id="rId7"/>
    <p:sldId id="257" r:id="rId8"/>
    <p:sldId id="264" r:id="rId9"/>
    <p:sldId id="270" r:id="rId10"/>
    <p:sldId id="263" r:id="rId11"/>
    <p:sldId id="262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9.svg"/><Relationship Id="rId16" Type="http://schemas.openxmlformats.org/officeDocument/2006/relationships/image" Target="../media/image29.svg"/><Relationship Id="rId1" Type="http://schemas.openxmlformats.org/officeDocument/2006/relationships/image" Target="../media/image18.png"/><Relationship Id="rId6" Type="http://schemas.openxmlformats.org/officeDocument/2006/relationships/image" Target="../media/image7.sv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5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9.svg"/><Relationship Id="rId16" Type="http://schemas.openxmlformats.org/officeDocument/2006/relationships/image" Target="../media/image29.svg"/><Relationship Id="rId1" Type="http://schemas.openxmlformats.org/officeDocument/2006/relationships/image" Target="../media/image18.png"/><Relationship Id="rId6" Type="http://schemas.openxmlformats.org/officeDocument/2006/relationships/image" Target="../media/image7.svg"/><Relationship Id="rId11" Type="http://schemas.openxmlformats.org/officeDocument/2006/relationships/image" Target="../media/image24.png"/><Relationship Id="rId5" Type="http://schemas.openxmlformats.org/officeDocument/2006/relationships/image" Target="../media/image6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5.sv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747A1-05A5-4E81-9088-7CE318618E8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D29C66-9F16-436B-9185-08BB19A3D38F}">
      <dgm:prSet/>
      <dgm:spPr/>
      <dgm:t>
        <a:bodyPr/>
        <a:lstStyle/>
        <a:p>
          <a:pPr>
            <a:defRPr b="1"/>
          </a:pPr>
          <a:r>
            <a:rPr lang="en-US"/>
            <a:t>Are you liable?</a:t>
          </a:r>
        </a:p>
      </dgm:t>
    </dgm:pt>
    <dgm:pt modelId="{ADE32CD7-EC02-4FD2-B0E8-31D177900BA5}" type="parTrans" cxnId="{5939C2C6-8CE1-40EF-90BB-463D373F424C}">
      <dgm:prSet/>
      <dgm:spPr/>
      <dgm:t>
        <a:bodyPr/>
        <a:lstStyle/>
        <a:p>
          <a:endParaRPr lang="en-US"/>
        </a:p>
      </dgm:t>
    </dgm:pt>
    <dgm:pt modelId="{873E5B53-9980-424F-A014-19D6FD2754D5}" type="sibTrans" cxnId="{5939C2C6-8CE1-40EF-90BB-463D373F424C}">
      <dgm:prSet/>
      <dgm:spPr/>
      <dgm:t>
        <a:bodyPr/>
        <a:lstStyle/>
        <a:p>
          <a:endParaRPr lang="en-US"/>
        </a:p>
      </dgm:t>
    </dgm:pt>
    <dgm:pt modelId="{E1FB7DFA-50F2-472A-81F0-8DE13251DA64}">
      <dgm:prSet/>
      <dgm:spPr/>
      <dgm:t>
        <a:bodyPr/>
        <a:lstStyle/>
        <a:p>
          <a:r>
            <a:rPr lang="en-US" dirty="0"/>
            <a:t>Whether you are a small, medium or large financial, banking, Health Care Provider accessing non-public information and handling customer data comes with a responsibility and obligation</a:t>
          </a:r>
        </a:p>
      </dgm:t>
    </dgm:pt>
    <dgm:pt modelId="{87ECCC2F-28D9-464C-ACE8-D6C62EC40072}" type="parTrans" cxnId="{4319C626-A1D4-4BDA-939B-53EC3F12CF4E}">
      <dgm:prSet/>
      <dgm:spPr/>
      <dgm:t>
        <a:bodyPr/>
        <a:lstStyle/>
        <a:p>
          <a:endParaRPr lang="en-US"/>
        </a:p>
      </dgm:t>
    </dgm:pt>
    <dgm:pt modelId="{2A39C489-9F1D-4CDC-A584-938E99FA2DDF}" type="sibTrans" cxnId="{4319C626-A1D4-4BDA-939B-53EC3F12CF4E}">
      <dgm:prSet/>
      <dgm:spPr/>
      <dgm:t>
        <a:bodyPr/>
        <a:lstStyle/>
        <a:p>
          <a:endParaRPr lang="en-US"/>
        </a:p>
      </dgm:t>
    </dgm:pt>
    <dgm:pt modelId="{DD8B88D9-EF83-4B95-9EBC-3053820AEAE3}">
      <dgm:prSet/>
      <dgm:spPr/>
      <dgm:t>
        <a:bodyPr/>
        <a:lstStyle/>
        <a:p>
          <a:pPr>
            <a:defRPr b="1"/>
          </a:pPr>
          <a:r>
            <a:rPr lang="en-US"/>
            <a:t>Cybersecurity Program</a:t>
          </a:r>
        </a:p>
      </dgm:t>
    </dgm:pt>
    <dgm:pt modelId="{DB271D8D-04FA-4806-BA24-AC1BA01D033E}" type="parTrans" cxnId="{AACBC570-03F8-4220-A71D-B300907F68D2}">
      <dgm:prSet/>
      <dgm:spPr/>
      <dgm:t>
        <a:bodyPr/>
        <a:lstStyle/>
        <a:p>
          <a:endParaRPr lang="en-US"/>
        </a:p>
      </dgm:t>
    </dgm:pt>
    <dgm:pt modelId="{E54BC609-8A01-4156-83AA-6FBD3E99DAE9}" type="sibTrans" cxnId="{AACBC570-03F8-4220-A71D-B300907F68D2}">
      <dgm:prSet/>
      <dgm:spPr/>
      <dgm:t>
        <a:bodyPr/>
        <a:lstStyle/>
        <a:p>
          <a:endParaRPr lang="en-US"/>
        </a:p>
      </dgm:t>
    </dgm:pt>
    <dgm:pt modelId="{951C10CA-4839-4598-88F0-63F249A9B4E1}">
      <dgm:prSet/>
      <dgm:spPr/>
      <dgm:t>
        <a:bodyPr/>
        <a:lstStyle/>
        <a:p>
          <a:r>
            <a:rPr lang="en-US"/>
            <a:t>Polices and Procedures</a:t>
          </a:r>
        </a:p>
      </dgm:t>
    </dgm:pt>
    <dgm:pt modelId="{3CF8BD59-C733-46BD-98E4-DABE324559D7}" type="parTrans" cxnId="{B54461CC-548D-4D02-B14A-8093B398AB08}">
      <dgm:prSet/>
      <dgm:spPr/>
      <dgm:t>
        <a:bodyPr/>
        <a:lstStyle/>
        <a:p>
          <a:endParaRPr lang="en-US"/>
        </a:p>
      </dgm:t>
    </dgm:pt>
    <dgm:pt modelId="{FD358EAD-F3F4-436A-A295-1C85B27078A8}" type="sibTrans" cxnId="{B54461CC-548D-4D02-B14A-8093B398AB08}">
      <dgm:prSet/>
      <dgm:spPr/>
      <dgm:t>
        <a:bodyPr/>
        <a:lstStyle/>
        <a:p>
          <a:endParaRPr lang="en-US"/>
        </a:p>
      </dgm:t>
    </dgm:pt>
    <dgm:pt modelId="{5175953D-CC53-432D-84E2-EEB90F488EE3}">
      <dgm:prSet/>
      <dgm:spPr/>
      <dgm:t>
        <a:bodyPr/>
        <a:lstStyle/>
        <a:p>
          <a:r>
            <a:rPr lang="en-US"/>
            <a:t>Audit and monitoring</a:t>
          </a:r>
        </a:p>
      </dgm:t>
    </dgm:pt>
    <dgm:pt modelId="{D2434390-09F3-4C7B-88F7-2CA68079539B}" type="parTrans" cxnId="{FD4F8344-B415-4273-A34F-7F3E3B94CA32}">
      <dgm:prSet/>
      <dgm:spPr/>
      <dgm:t>
        <a:bodyPr/>
        <a:lstStyle/>
        <a:p>
          <a:endParaRPr lang="en-US"/>
        </a:p>
      </dgm:t>
    </dgm:pt>
    <dgm:pt modelId="{9419DF82-C881-4E7E-A6B8-9E1104D6CF66}" type="sibTrans" cxnId="{FD4F8344-B415-4273-A34F-7F3E3B94CA32}">
      <dgm:prSet/>
      <dgm:spPr/>
      <dgm:t>
        <a:bodyPr/>
        <a:lstStyle/>
        <a:p>
          <a:endParaRPr lang="en-US"/>
        </a:p>
      </dgm:t>
    </dgm:pt>
    <dgm:pt modelId="{08865594-BAC0-47FD-B021-38913B4B5654}">
      <dgm:prSet/>
      <dgm:spPr/>
      <dgm:t>
        <a:bodyPr/>
        <a:lstStyle/>
        <a:p>
          <a:r>
            <a:rPr lang="en-US"/>
            <a:t>Data Classification</a:t>
          </a:r>
        </a:p>
      </dgm:t>
    </dgm:pt>
    <dgm:pt modelId="{9972A1DE-EC9C-48CB-9432-AB13A1869E60}" type="parTrans" cxnId="{999C3E75-4662-4B5C-936C-095FF2F1BF56}">
      <dgm:prSet/>
      <dgm:spPr/>
      <dgm:t>
        <a:bodyPr/>
        <a:lstStyle/>
        <a:p>
          <a:endParaRPr lang="en-US"/>
        </a:p>
      </dgm:t>
    </dgm:pt>
    <dgm:pt modelId="{2B00A6CF-0B6C-4F0D-BA7D-67F65937D83A}" type="sibTrans" cxnId="{999C3E75-4662-4B5C-936C-095FF2F1BF56}">
      <dgm:prSet/>
      <dgm:spPr/>
      <dgm:t>
        <a:bodyPr/>
        <a:lstStyle/>
        <a:p>
          <a:endParaRPr lang="en-US"/>
        </a:p>
      </dgm:t>
    </dgm:pt>
    <dgm:pt modelId="{CC37A690-6E37-4E6E-8790-7F4705CEA32F}">
      <dgm:prSet/>
      <dgm:spPr/>
      <dgm:t>
        <a:bodyPr/>
        <a:lstStyle/>
        <a:p>
          <a:r>
            <a:rPr lang="en-US"/>
            <a:t>Incident Response</a:t>
          </a:r>
        </a:p>
      </dgm:t>
    </dgm:pt>
    <dgm:pt modelId="{0A9DD3BA-F5F9-4B8A-9CA6-10D1F25811DA}" type="parTrans" cxnId="{835C78BB-9D91-4624-9972-FA4A1224990A}">
      <dgm:prSet/>
      <dgm:spPr/>
      <dgm:t>
        <a:bodyPr/>
        <a:lstStyle/>
        <a:p>
          <a:endParaRPr lang="en-US"/>
        </a:p>
      </dgm:t>
    </dgm:pt>
    <dgm:pt modelId="{61AFE7EF-F8DD-4455-9116-56086B9CD2C3}" type="sibTrans" cxnId="{835C78BB-9D91-4624-9972-FA4A1224990A}">
      <dgm:prSet/>
      <dgm:spPr/>
      <dgm:t>
        <a:bodyPr/>
        <a:lstStyle/>
        <a:p>
          <a:endParaRPr lang="en-US"/>
        </a:p>
      </dgm:t>
    </dgm:pt>
    <dgm:pt modelId="{814ACD8B-9741-47D7-936F-0C265CE9EABF}">
      <dgm:prSet/>
      <dgm:spPr/>
      <dgm:t>
        <a:bodyPr/>
        <a:lstStyle/>
        <a:p>
          <a:pPr>
            <a:defRPr b="1"/>
          </a:pPr>
          <a:r>
            <a:rPr lang="en-US"/>
            <a:t>Good Pragmatics while drafting policy</a:t>
          </a:r>
        </a:p>
      </dgm:t>
    </dgm:pt>
    <dgm:pt modelId="{30404067-A359-4DA2-8BEF-B2ACC90493A6}" type="parTrans" cxnId="{2DD5A1C3-A270-41BB-834B-C34A6E76C618}">
      <dgm:prSet/>
      <dgm:spPr/>
      <dgm:t>
        <a:bodyPr/>
        <a:lstStyle/>
        <a:p>
          <a:endParaRPr lang="en-US"/>
        </a:p>
      </dgm:t>
    </dgm:pt>
    <dgm:pt modelId="{9BF7B5BB-A204-4F60-85BF-CC64490E119C}" type="sibTrans" cxnId="{2DD5A1C3-A270-41BB-834B-C34A6E76C618}">
      <dgm:prSet/>
      <dgm:spPr/>
      <dgm:t>
        <a:bodyPr/>
        <a:lstStyle/>
        <a:p>
          <a:endParaRPr lang="en-US"/>
        </a:p>
      </dgm:t>
    </dgm:pt>
    <dgm:pt modelId="{4D8391EB-F57F-48EA-A819-8553292E1265}">
      <dgm:prSet/>
      <dgm:spPr/>
      <dgm:t>
        <a:bodyPr/>
        <a:lstStyle/>
        <a:p>
          <a:r>
            <a:rPr lang="en-US" dirty="0"/>
            <a:t>Use trusted source, standards like ISO/IEC, NIST, HIPAA, journals etc.</a:t>
          </a:r>
        </a:p>
      </dgm:t>
    </dgm:pt>
    <dgm:pt modelId="{84638A4A-EACD-422E-A987-CE4F7DD1C942}" type="parTrans" cxnId="{B6894417-BA91-4179-BAB7-CFD9AA8F3BFB}">
      <dgm:prSet/>
      <dgm:spPr/>
      <dgm:t>
        <a:bodyPr/>
        <a:lstStyle/>
        <a:p>
          <a:endParaRPr lang="en-US"/>
        </a:p>
      </dgm:t>
    </dgm:pt>
    <dgm:pt modelId="{044E090E-28C5-4E63-A125-FDB94E5F571A}" type="sibTrans" cxnId="{B6894417-BA91-4179-BAB7-CFD9AA8F3BFB}">
      <dgm:prSet/>
      <dgm:spPr/>
      <dgm:t>
        <a:bodyPr/>
        <a:lstStyle/>
        <a:p>
          <a:endParaRPr lang="en-US"/>
        </a:p>
      </dgm:t>
    </dgm:pt>
    <dgm:pt modelId="{F6272B95-ECE3-4FB1-8B12-7101EA77BA8A}">
      <dgm:prSet/>
      <dgm:spPr/>
      <dgm:t>
        <a:bodyPr/>
        <a:lstStyle/>
        <a:p>
          <a:r>
            <a:rPr lang="en-US"/>
            <a:t>Policy doesn’t match with your organization, that’s the problem</a:t>
          </a:r>
        </a:p>
      </dgm:t>
    </dgm:pt>
    <dgm:pt modelId="{6AC9799E-3BCE-4887-86B6-EAF557C56B59}" type="parTrans" cxnId="{4046D493-EB04-46C9-8164-7B51DD86747C}">
      <dgm:prSet/>
      <dgm:spPr/>
      <dgm:t>
        <a:bodyPr/>
        <a:lstStyle/>
        <a:p>
          <a:endParaRPr lang="en-US"/>
        </a:p>
      </dgm:t>
    </dgm:pt>
    <dgm:pt modelId="{D6D89715-DC84-4622-A856-CBCCEBC3D09D}" type="sibTrans" cxnId="{4046D493-EB04-46C9-8164-7B51DD86747C}">
      <dgm:prSet/>
      <dgm:spPr/>
      <dgm:t>
        <a:bodyPr/>
        <a:lstStyle/>
        <a:p>
          <a:endParaRPr lang="en-US"/>
        </a:p>
      </dgm:t>
    </dgm:pt>
    <dgm:pt modelId="{21B0DE21-84B6-4983-9C2F-DEB4396D2596}" type="pres">
      <dgm:prSet presAssocID="{B84747A1-05A5-4E81-9088-7CE318618E8E}" presName="root" presStyleCnt="0">
        <dgm:presLayoutVars>
          <dgm:dir/>
          <dgm:resizeHandles val="exact"/>
        </dgm:presLayoutVars>
      </dgm:prSet>
      <dgm:spPr/>
    </dgm:pt>
    <dgm:pt modelId="{AF653656-9AD5-4752-BA9A-067FB35EF092}" type="pres">
      <dgm:prSet presAssocID="{1DD29C66-9F16-436B-9185-08BB19A3D38F}" presName="compNode" presStyleCnt="0"/>
      <dgm:spPr/>
    </dgm:pt>
    <dgm:pt modelId="{585F2A0F-BC12-4028-AF1B-2A7A901FBDD9}" type="pres">
      <dgm:prSet presAssocID="{1DD29C66-9F16-436B-9185-08BB19A3D3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3032E83-92BF-4DC2-884A-8FFF0DA6ACC4}" type="pres">
      <dgm:prSet presAssocID="{1DD29C66-9F16-436B-9185-08BB19A3D38F}" presName="iconSpace" presStyleCnt="0"/>
      <dgm:spPr/>
    </dgm:pt>
    <dgm:pt modelId="{29512D7C-8447-4304-8498-ABD092E4A852}" type="pres">
      <dgm:prSet presAssocID="{1DD29C66-9F16-436B-9185-08BB19A3D38F}" presName="parTx" presStyleLbl="revTx" presStyleIdx="0" presStyleCnt="6">
        <dgm:presLayoutVars>
          <dgm:chMax val="0"/>
          <dgm:chPref val="0"/>
        </dgm:presLayoutVars>
      </dgm:prSet>
      <dgm:spPr/>
    </dgm:pt>
    <dgm:pt modelId="{9032ACCF-8659-4028-AB55-4945C432AC77}" type="pres">
      <dgm:prSet presAssocID="{1DD29C66-9F16-436B-9185-08BB19A3D38F}" presName="txSpace" presStyleCnt="0"/>
      <dgm:spPr/>
    </dgm:pt>
    <dgm:pt modelId="{9A4AFBAA-CA9B-433C-91DD-01790D5E8BDD}" type="pres">
      <dgm:prSet presAssocID="{1DD29C66-9F16-436B-9185-08BB19A3D38F}" presName="desTx" presStyleLbl="revTx" presStyleIdx="1" presStyleCnt="6">
        <dgm:presLayoutVars/>
      </dgm:prSet>
      <dgm:spPr/>
    </dgm:pt>
    <dgm:pt modelId="{7109B09A-7F6F-4905-81BC-719CF817C9F1}" type="pres">
      <dgm:prSet presAssocID="{873E5B53-9980-424F-A014-19D6FD2754D5}" presName="sibTrans" presStyleCnt="0"/>
      <dgm:spPr/>
    </dgm:pt>
    <dgm:pt modelId="{76ECEFFE-9D5C-4FBD-B769-BB305C9B990C}" type="pres">
      <dgm:prSet presAssocID="{DD8B88D9-EF83-4B95-9EBC-3053820AEAE3}" presName="compNode" presStyleCnt="0"/>
      <dgm:spPr/>
    </dgm:pt>
    <dgm:pt modelId="{66ED6CF0-3734-4F6D-BF88-39DB45B2CD73}" type="pres">
      <dgm:prSet presAssocID="{DD8B88D9-EF83-4B95-9EBC-3053820AEA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D68A76D-749A-4BF8-96B2-B531C712F2D6}" type="pres">
      <dgm:prSet presAssocID="{DD8B88D9-EF83-4B95-9EBC-3053820AEAE3}" presName="iconSpace" presStyleCnt="0"/>
      <dgm:spPr/>
    </dgm:pt>
    <dgm:pt modelId="{AAEBF061-4BB5-4F00-9C5C-ED0FF8409BD1}" type="pres">
      <dgm:prSet presAssocID="{DD8B88D9-EF83-4B95-9EBC-3053820AEAE3}" presName="parTx" presStyleLbl="revTx" presStyleIdx="2" presStyleCnt="6">
        <dgm:presLayoutVars>
          <dgm:chMax val="0"/>
          <dgm:chPref val="0"/>
        </dgm:presLayoutVars>
      </dgm:prSet>
      <dgm:spPr/>
    </dgm:pt>
    <dgm:pt modelId="{C718F5D8-39AD-476B-891A-2D8FB0154352}" type="pres">
      <dgm:prSet presAssocID="{DD8B88D9-EF83-4B95-9EBC-3053820AEAE3}" presName="txSpace" presStyleCnt="0"/>
      <dgm:spPr/>
    </dgm:pt>
    <dgm:pt modelId="{45DF0F38-EAFB-4347-8415-237709FBD90C}" type="pres">
      <dgm:prSet presAssocID="{DD8B88D9-EF83-4B95-9EBC-3053820AEAE3}" presName="desTx" presStyleLbl="revTx" presStyleIdx="3" presStyleCnt="6">
        <dgm:presLayoutVars/>
      </dgm:prSet>
      <dgm:spPr/>
    </dgm:pt>
    <dgm:pt modelId="{0CBAA0D6-0EBD-428F-B091-A85AF667AC87}" type="pres">
      <dgm:prSet presAssocID="{E54BC609-8A01-4156-83AA-6FBD3E99DAE9}" presName="sibTrans" presStyleCnt="0"/>
      <dgm:spPr/>
    </dgm:pt>
    <dgm:pt modelId="{CDB43D80-14B0-4C49-9CEE-27A446EDBF1A}" type="pres">
      <dgm:prSet presAssocID="{814ACD8B-9741-47D7-936F-0C265CE9EABF}" presName="compNode" presStyleCnt="0"/>
      <dgm:spPr/>
    </dgm:pt>
    <dgm:pt modelId="{93546D65-A921-488A-AB89-FABFA617160C}" type="pres">
      <dgm:prSet presAssocID="{814ACD8B-9741-47D7-936F-0C265CE9EA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F783273D-F95E-410C-837D-B917974CCE8A}" type="pres">
      <dgm:prSet presAssocID="{814ACD8B-9741-47D7-936F-0C265CE9EABF}" presName="iconSpace" presStyleCnt="0"/>
      <dgm:spPr/>
    </dgm:pt>
    <dgm:pt modelId="{6DE78059-C62E-499E-B2D8-227F5DFE991A}" type="pres">
      <dgm:prSet presAssocID="{814ACD8B-9741-47D7-936F-0C265CE9EABF}" presName="parTx" presStyleLbl="revTx" presStyleIdx="4" presStyleCnt="6">
        <dgm:presLayoutVars>
          <dgm:chMax val="0"/>
          <dgm:chPref val="0"/>
        </dgm:presLayoutVars>
      </dgm:prSet>
      <dgm:spPr/>
    </dgm:pt>
    <dgm:pt modelId="{3B4A78D1-DD90-430B-A143-EC6FA0F16788}" type="pres">
      <dgm:prSet presAssocID="{814ACD8B-9741-47D7-936F-0C265CE9EABF}" presName="txSpace" presStyleCnt="0"/>
      <dgm:spPr/>
    </dgm:pt>
    <dgm:pt modelId="{75E5ABBA-AE31-45F0-AFCB-C065CCD601CC}" type="pres">
      <dgm:prSet presAssocID="{814ACD8B-9741-47D7-936F-0C265CE9EABF}" presName="desTx" presStyleLbl="revTx" presStyleIdx="5" presStyleCnt="6">
        <dgm:presLayoutVars/>
      </dgm:prSet>
      <dgm:spPr/>
    </dgm:pt>
  </dgm:ptLst>
  <dgm:cxnLst>
    <dgm:cxn modelId="{B6894417-BA91-4179-BAB7-CFD9AA8F3BFB}" srcId="{814ACD8B-9741-47D7-936F-0C265CE9EABF}" destId="{4D8391EB-F57F-48EA-A819-8553292E1265}" srcOrd="0" destOrd="0" parTransId="{84638A4A-EACD-422E-A987-CE4F7DD1C942}" sibTransId="{044E090E-28C5-4E63-A125-FDB94E5F571A}"/>
    <dgm:cxn modelId="{B80EA718-169B-4BDF-9520-47C915AA786B}" type="presOf" srcId="{B84747A1-05A5-4E81-9088-7CE318618E8E}" destId="{21B0DE21-84B6-4983-9C2F-DEB4396D2596}" srcOrd="0" destOrd="0" presId="urn:microsoft.com/office/officeart/2018/2/layout/IconLabelDescriptionList"/>
    <dgm:cxn modelId="{11D57F23-7FF5-421B-9F27-392BCA1B2FF9}" type="presOf" srcId="{CC37A690-6E37-4E6E-8790-7F4705CEA32F}" destId="{45DF0F38-EAFB-4347-8415-237709FBD90C}" srcOrd="0" destOrd="3" presId="urn:microsoft.com/office/officeart/2018/2/layout/IconLabelDescriptionList"/>
    <dgm:cxn modelId="{4319C626-A1D4-4BDA-939B-53EC3F12CF4E}" srcId="{1DD29C66-9F16-436B-9185-08BB19A3D38F}" destId="{E1FB7DFA-50F2-472A-81F0-8DE13251DA64}" srcOrd="0" destOrd="0" parTransId="{87ECCC2F-28D9-464C-ACE8-D6C62EC40072}" sibTransId="{2A39C489-9F1D-4CDC-A584-938E99FA2DDF}"/>
    <dgm:cxn modelId="{CEC6B137-F1E7-4717-955C-70E92BFB08FB}" type="presOf" srcId="{DD8B88D9-EF83-4B95-9EBC-3053820AEAE3}" destId="{AAEBF061-4BB5-4F00-9C5C-ED0FF8409BD1}" srcOrd="0" destOrd="0" presId="urn:microsoft.com/office/officeart/2018/2/layout/IconLabelDescriptionList"/>
    <dgm:cxn modelId="{FD4F8344-B415-4273-A34F-7F3E3B94CA32}" srcId="{DD8B88D9-EF83-4B95-9EBC-3053820AEAE3}" destId="{5175953D-CC53-432D-84E2-EEB90F488EE3}" srcOrd="1" destOrd="0" parTransId="{D2434390-09F3-4C7B-88F7-2CA68079539B}" sibTransId="{9419DF82-C881-4E7E-A6B8-9E1104D6CF66}"/>
    <dgm:cxn modelId="{CA1F0F4E-8552-4112-B268-F7F4A1A1F8FE}" type="presOf" srcId="{F6272B95-ECE3-4FB1-8B12-7101EA77BA8A}" destId="{75E5ABBA-AE31-45F0-AFCB-C065CCD601CC}" srcOrd="0" destOrd="1" presId="urn:microsoft.com/office/officeart/2018/2/layout/IconLabelDescriptionList"/>
    <dgm:cxn modelId="{89EF8659-1BA5-4843-B140-3D78591E85B1}" type="presOf" srcId="{814ACD8B-9741-47D7-936F-0C265CE9EABF}" destId="{6DE78059-C62E-499E-B2D8-227F5DFE991A}" srcOrd="0" destOrd="0" presId="urn:microsoft.com/office/officeart/2018/2/layout/IconLabelDescriptionList"/>
    <dgm:cxn modelId="{2F95E25B-E6B1-483C-8CCC-5B16B1359427}" type="presOf" srcId="{4D8391EB-F57F-48EA-A819-8553292E1265}" destId="{75E5ABBA-AE31-45F0-AFCB-C065CCD601CC}" srcOrd="0" destOrd="0" presId="urn:microsoft.com/office/officeart/2018/2/layout/IconLabelDescriptionList"/>
    <dgm:cxn modelId="{AACBC570-03F8-4220-A71D-B300907F68D2}" srcId="{B84747A1-05A5-4E81-9088-7CE318618E8E}" destId="{DD8B88D9-EF83-4B95-9EBC-3053820AEAE3}" srcOrd="1" destOrd="0" parTransId="{DB271D8D-04FA-4806-BA24-AC1BA01D033E}" sibTransId="{E54BC609-8A01-4156-83AA-6FBD3E99DAE9}"/>
    <dgm:cxn modelId="{999C3E75-4662-4B5C-936C-095FF2F1BF56}" srcId="{DD8B88D9-EF83-4B95-9EBC-3053820AEAE3}" destId="{08865594-BAC0-47FD-B021-38913B4B5654}" srcOrd="2" destOrd="0" parTransId="{9972A1DE-EC9C-48CB-9432-AB13A1869E60}" sibTransId="{2B00A6CF-0B6C-4F0D-BA7D-67F65937D83A}"/>
    <dgm:cxn modelId="{75BF2F7E-2C82-40CF-B6B1-26784016FFC4}" type="presOf" srcId="{951C10CA-4839-4598-88F0-63F249A9B4E1}" destId="{45DF0F38-EAFB-4347-8415-237709FBD90C}" srcOrd="0" destOrd="0" presId="urn:microsoft.com/office/officeart/2018/2/layout/IconLabelDescriptionList"/>
    <dgm:cxn modelId="{93D32E80-A009-4819-A9B4-42D236CF3773}" type="presOf" srcId="{5175953D-CC53-432D-84E2-EEB90F488EE3}" destId="{45DF0F38-EAFB-4347-8415-237709FBD90C}" srcOrd="0" destOrd="1" presId="urn:microsoft.com/office/officeart/2018/2/layout/IconLabelDescriptionList"/>
    <dgm:cxn modelId="{CB8D7883-D31B-42BF-8E57-011B76CAFE1A}" type="presOf" srcId="{1DD29C66-9F16-436B-9185-08BB19A3D38F}" destId="{29512D7C-8447-4304-8498-ABD092E4A852}" srcOrd="0" destOrd="0" presId="urn:microsoft.com/office/officeart/2018/2/layout/IconLabelDescriptionList"/>
    <dgm:cxn modelId="{4046D493-EB04-46C9-8164-7B51DD86747C}" srcId="{814ACD8B-9741-47D7-936F-0C265CE9EABF}" destId="{F6272B95-ECE3-4FB1-8B12-7101EA77BA8A}" srcOrd="1" destOrd="0" parTransId="{6AC9799E-3BCE-4887-86B6-EAF557C56B59}" sibTransId="{D6D89715-DC84-4622-A856-CBCCEBC3D09D}"/>
    <dgm:cxn modelId="{835C78BB-9D91-4624-9972-FA4A1224990A}" srcId="{DD8B88D9-EF83-4B95-9EBC-3053820AEAE3}" destId="{CC37A690-6E37-4E6E-8790-7F4705CEA32F}" srcOrd="3" destOrd="0" parTransId="{0A9DD3BA-F5F9-4B8A-9CA6-10D1F25811DA}" sibTransId="{61AFE7EF-F8DD-4455-9116-56086B9CD2C3}"/>
    <dgm:cxn modelId="{2DD5A1C3-A270-41BB-834B-C34A6E76C618}" srcId="{B84747A1-05A5-4E81-9088-7CE318618E8E}" destId="{814ACD8B-9741-47D7-936F-0C265CE9EABF}" srcOrd="2" destOrd="0" parTransId="{30404067-A359-4DA2-8BEF-B2ACC90493A6}" sibTransId="{9BF7B5BB-A204-4F60-85BF-CC64490E119C}"/>
    <dgm:cxn modelId="{5939C2C6-8CE1-40EF-90BB-463D373F424C}" srcId="{B84747A1-05A5-4E81-9088-7CE318618E8E}" destId="{1DD29C66-9F16-436B-9185-08BB19A3D38F}" srcOrd="0" destOrd="0" parTransId="{ADE32CD7-EC02-4FD2-B0E8-31D177900BA5}" sibTransId="{873E5B53-9980-424F-A014-19D6FD2754D5}"/>
    <dgm:cxn modelId="{B54461CC-548D-4D02-B14A-8093B398AB08}" srcId="{DD8B88D9-EF83-4B95-9EBC-3053820AEAE3}" destId="{951C10CA-4839-4598-88F0-63F249A9B4E1}" srcOrd="0" destOrd="0" parTransId="{3CF8BD59-C733-46BD-98E4-DABE324559D7}" sibTransId="{FD358EAD-F3F4-436A-A295-1C85B27078A8}"/>
    <dgm:cxn modelId="{D773C6D6-4920-4B98-A92A-97F4EAED2532}" type="presOf" srcId="{E1FB7DFA-50F2-472A-81F0-8DE13251DA64}" destId="{9A4AFBAA-CA9B-433C-91DD-01790D5E8BDD}" srcOrd="0" destOrd="0" presId="urn:microsoft.com/office/officeart/2018/2/layout/IconLabelDescriptionList"/>
    <dgm:cxn modelId="{C8D4BCF7-9040-4767-BEE7-46D1936BCDB7}" type="presOf" srcId="{08865594-BAC0-47FD-B021-38913B4B5654}" destId="{45DF0F38-EAFB-4347-8415-237709FBD90C}" srcOrd="0" destOrd="2" presId="urn:microsoft.com/office/officeart/2018/2/layout/IconLabelDescriptionList"/>
    <dgm:cxn modelId="{2B40B8A7-7938-46D7-A02D-2AF5821A5C5C}" type="presParOf" srcId="{21B0DE21-84B6-4983-9C2F-DEB4396D2596}" destId="{AF653656-9AD5-4752-BA9A-067FB35EF092}" srcOrd="0" destOrd="0" presId="urn:microsoft.com/office/officeart/2018/2/layout/IconLabelDescriptionList"/>
    <dgm:cxn modelId="{041CA0BF-7E99-47A4-940E-67F199272973}" type="presParOf" srcId="{AF653656-9AD5-4752-BA9A-067FB35EF092}" destId="{585F2A0F-BC12-4028-AF1B-2A7A901FBDD9}" srcOrd="0" destOrd="0" presId="urn:microsoft.com/office/officeart/2018/2/layout/IconLabelDescriptionList"/>
    <dgm:cxn modelId="{2868C10C-154F-496E-A616-FC484AE7CC91}" type="presParOf" srcId="{AF653656-9AD5-4752-BA9A-067FB35EF092}" destId="{93032E83-92BF-4DC2-884A-8FFF0DA6ACC4}" srcOrd="1" destOrd="0" presId="urn:microsoft.com/office/officeart/2018/2/layout/IconLabelDescriptionList"/>
    <dgm:cxn modelId="{5E86483B-94B4-4F71-84B8-5BA11CE83B9B}" type="presParOf" srcId="{AF653656-9AD5-4752-BA9A-067FB35EF092}" destId="{29512D7C-8447-4304-8498-ABD092E4A852}" srcOrd="2" destOrd="0" presId="urn:microsoft.com/office/officeart/2018/2/layout/IconLabelDescriptionList"/>
    <dgm:cxn modelId="{F2376CDD-B9CC-4AE9-BEE9-16ABC38D8D59}" type="presParOf" srcId="{AF653656-9AD5-4752-BA9A-067FB35EF092}" destId="{9032ACCF-8659-4028-AB55-4945C432AC77}" srcOrd="3" destOrd="0" presId="urn:microsoft.com/office/officeart/2018/2/layout/IconLabelDescriptionList"/>
    <dgm:cxn modelId="{2039CBDA-0112-4BB4-85C9-05D27463FC34}" type="presParOf" srcId="{AF653656-9AD5-4752-BA9A-067FB35EF092}" destId="{9A4AFBAA-CA9B-433C-91DD-01790D5E8BDD}" srcOrd="4" destOrd="0" presId="urn:microsoft.com/office/officeart/2018/2/layout/IconLabelDescriptionList"/>
    <dgm:cxn modelId="{ADAC4B31-4263-490E-82E3-8278686EFC9E}" type="presParOf" srcId="{21B0DE21-84B6-4983-9C2F-DEB4396D2596}" destId="{7109B09A-7F6F-4905-81BC-719CF817C9F1}" srcOrd="1" destOrd="0" presId="urn:microsoft.com/office/officeart/2018/2/layout/IconLabelDescriptionList"/>
    <dgm:cxn modelId="{F063E843-FF90-407C-A5B7-32D833936A12}" type="presParOf" srcId="{21B0DE21-84B6-4983-9C2F-DEB4396D2596}" destId="{76ECEFFE-9D5C-4FBD-B769-BB305C9B990C}" srcOrd="2" destOrd="0" presId="urn:microsoft.com/office/officeart/2018/2/layout/IconLabelDescriptionList"/>
    <dgm:cxn modelId="{C3C9CD2C-6E25-4593-A3A4-7B5B5478D18D}" type="presParOf" srcId="{76ECEFFE-9D5C-4FBD-B769-BB305C9B990C}" destId="{66ED6CF0-3734-4F6D-BF88-39DB45B2CD73}" srcOrd="0" destOrd="0" presId="urn:microsoft.com/office/officeart/2018/2/layout/IconLabelDescriptionList"/>
    <dgm:cxn modelId="{2AA6B0AF-736A-4AFC-BF43-F5361FCD4F6A}" type="presParOf" srcId="{76ECEFFE-9D5C-4FBD-B769-BB305C9B990C}" destId="{DD68A76D-749A-4BF8-96B2-B531C712F2D6}" srcOrd="1" destOrd="0" presId="urn:microsoft.com/office/officeart/2018/2/layout/IconLabelDescriptionList"/>
    <dgm:cxn modelId="{C4F685E3-7245-4007-9CD8-E6A70E2ACA90}" type="presParOf" srcId="{76ECEFFE-9D5C-4FBD-B769-BB305C9B990C}" destId="{AAEBF061-4BB5-4F00-9C5C-ED0FF8409BD1}" srcOrd="2" destOrd="0" presId="urn:microsoft.com/office/officeart/2018/2/layout/IconLabelDescriptionList"/>
    <dgm:cxn modelId="{6EB9E7CB-7AE3-4588-9592-B03EECDA34BF}" type="presParOf" srcId="{76ECEFFE-9D5C-4FBD-B769-BB305C9B990C}" destId="{C718F5D8-39AD-476B-891A-2D8FB0154352}" srcOrd="3" destOrd="0" presId="urn:microsoft.com/office/officeart/2018/2/layout/IconLabelDescriptionList"/>
    <dgm:cxn modelId="{355B6E11-949C-49C2-B814-23D9178C3D88}" type="presParOf" srcId="{76ECEFFE-9D5C-4FBD-B769-BB305C9B990C}" destId="{45DF0F38-EAFB-4347-8415-237709FBD90C}" srcOrd="4" destOrd="0" presId="urn:microsoft.com/office/officeart/2018/2/layout/IconLabelDescriptionList"/>
    <dgm:cxn modelId="{8C75F8AB-BD82-4572-824C-653CE1BBF87F}" type="presParOf" srcId="{21B0DE21-84B6-4983-9C2F-DEB4396D2596}" destId="{0CBAA0D6-0EBD-428F-B091-A85AF667AC87}" srcOrd="3" destOrd="0" presId="urn:microsoft.com/office/officeart/2018/2/layout/IconLabelDescriptionList"/>
    <dgm:cxn modelId="{62042521-3723-41C7-9773-A2F5AF29F71D}" type="presParOf" srcId="{21B0DE21-84B6-4983-9C2F-DEB4396D2596}" destId="{CDB43D80-14B0-4C49-9CEE-27A446EDBF1A}" srcOrd="4" destOrd="0" presId="urn:microsoft.com/office/officeart/2018/2/layout/IconLabelDescriptionList"/>
    <dgm:cxn modelId="{25E8C9A9-5870-4B5D-A6AF-FCC8901AC763}" type="presParOf" srcId="{CDB43D80-14B0-4C49-9CEE-27A446EDBF1A}" destId="{93546D65-A921-488A-AB89-FABFA617160C}" srcOrd="0" destOrd="0" presId="urn:microsoft.com/office/officeart/2018/2/layout/IconLabelDescriptionList"/>
    <dgm:cxn modelId="{C9C1858D-F1CA-4546-81EF-4CEEECE2782D}" type="presParOf" srcId="{CDB43D80-14B0-4C49-9CEE-27A446EDBF1A}" destId="{F783273D-F95E-410C-837D-B917974CCE8A}" srcOrd="1" destOrd="0" presId="urn:microsoft.com/office/officeart/2018/2/layout/IconLabelDescriptionList"/>
    <dgm:cxn modelId="{9B9B9C09-6AA0-4975-AA09-1B4D7D66D3D6}" type="presParOf" srcId="{CDB43D80-14B0-4C49-9CEE-27A446EDBF1A}" destId="{6DE78059-C62E-499E-B2D8-227F5DFE991A}" srcOrd="2" destOrd="0" presId="urn:microsoft.com/office/officeart/2018/2/layout/IconLabelDescriptionList"/>
    <dgm:cxn modelId="{F2283444-ADBB-4015-9DE0-23AC12A1D6A9}" type="presParOf" srcId="{CDB43D80-14B0-4C49-9CEE-27A446EDBF1A}" destId="{3B4A78D1-DD90-430B-A143-EC6FA0F16788}" srcOrd="3" destOrd="0" presId="urn:microsoft.com/office/officeart/2018/2/layout/IconLabelDescriptionList"/>
    <dgm:cxn modelId="{6FD98057-ED61-4D47-8D5F-A13C4498C968}" type="presParOf" srcId="{CDB43D80-14B0-4C49-9CEE-27A446EDBF1A}" destId="{75E5ABBA-AE31-45F0-AFCB-C065CCD601C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6A3C97-A372-4B2B-8CC2-752A9777E28D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C8897A3F-FFAA-4D56-975A-76B22D441AFF}">
      <dgm:prSet custT="1"/>
      <dgm:spPr/>
      <dgm:t>
        <a:bodyPr/>
        <a:lstStyle/>
        <a:p>
          <a:r>
            <a:rPr lang="en-US" sz="1800" dirty="0"/>
            <a:t>Why Governance?</a:t>
          </a:r>
        </a:p>
      </dgm:t>
    </dgm:pt>
    <dgm:pt modelId="{904E346E-2197-484D-818B-AB9E9C4C36AA}" type="parTrans" cxnId="{8BCD53EC-8E09-45BD-8F47-9A5BDF609B29}">
      <dgm:prSet/>
      <dgm:spPr/>
      <dgm:t>
        <a:bodyPr/>
        <a:lstStyle/>
        <a:p>
          <a:endParaRPr lang="en-US"/>
        </a:p>
      </dgm:t>
    </dgm:pt>
    <dgm:pt modelId="{26407DF4-4A5A-4CF1-9F2D-EFB00B778A71}" type="sibTrans" cxnId="{8BCD53EC-8E09-45BD-8F47-9A5BDF609B29}">
      <dgm:prSet/>
      <dgm:spPr/>
      <dgm:t>
        <a:bodyPr/>
        <a:lstStyle/>
        <a:p>
          <a:endParaRPr lang="en-US"/>
        </a:p>
      </dgm:t>
    </dgm:pt>
    <dgm:pt modelId="{76BBBA1C-4271-4FC2-94FC-10B3E0895B53}">
      <dgm:prSet custT="1"/>
      <dgm:spPr/>
      <dgm:t>
        <a:bodyPr/>
        <a:lstStyle/>
        <a:p>
          <a:r>
            <a:rPr lang="en-US" sz="1600" dirty="0"/>
            <a:t>Abide by laws, regulations and contracts</a:t>
          </a:r>
        </a:p>
      </dgm:t>
    </dgm:pt>
    <dgm:pt modelId="{30CE20FD-17F3-4623-854F-D29269943CBA}" type="parTrans" cxnId="{513C3F7C-9596-4CF4-99A8-7A114609AB78}">
      <dgm:prSet/>
      <dgm:spPr/>
      <dgm:t>
        <a:bodyPr/>
        <a:lstStyle/>
        <a:p>
          <a:endParaRPr lang="en-US"/>
        </a:p>
      </dgm:t>
    </dgm:pt>
    <dgm:pt modelId="{1F911CCE-B93E-4F8C-A459-F560A38EFA89}" type="sibTrans" cxnId="{513C3F7C-9596-4CF4-99A8-7A114609AB78}">
      <dgm:prSet/>
      <dgm:spPr/>
      <dgm:t>
        <a:bodyPr/>
        <a:lstStyle/>
        <a:p>
          <a:endParaRPr lang="en-US"/>
        </a:p>
      </dgm:t>
    </dgm:pt>
    <dgm:pt modelId="{22DF9641-A5F5-49D4-B9A9-9D87CB4E27BA}">
      <dgm:prSet custT="1"/>
      <dgm:spPr/>
      <dgm:t>
        <a:bodyPr/>
        <a:lstStyle/>
        <a:p>
          <a:r>
            <a:rPr lang="en-US" sz="1600" dirty="0"/>
            <a:t>Inclination towards company core values, aims and vision</a:t>
          </a:r>
        </a:p>
      </dgm:t>
    </dgm:pt>
    <dgm:pt modelId="{76C5089B-C2C0-4987-9E3B-6251AAF4ED56}" type="parTrans" cxnId="{F278AAE3-672A-44D7-92D1-645C928BD63C}">
      <dgm:prSet/>
      <dgm:spPr/>
      <dgm:t>
        <a:bodyPr/>
        <a:lstStyle/>
        <a:p>
          <a:endParaRPr lang="en-US"/>
        </a:p>
      </dgm:t>
    </dgm:pt>
    <dgm:pt modelId="{E6D02B63-1435-4517-8046-AE15A644300A}" type="sibTrans" cxnId="{F278AAE3-672A-44D7-92D1-645C928BD63C}">
      <dgm:prSet/>
      <dgm:spPr/>
      <dgm:t>
        <a:bodyPr/>
        <a:lstStyle/>
        <a:p>
          <a:endParaRPr lang="en-US"/>
        </a:p>
      </dgm:t>
    </dgm:pt>
    <dgm:pt modelId="{6204F344-58D5-4CAA-869A-34C6DFE36D9F}">
      <dgm:prSet custT="1"/>
      <dgm:spPr/>
      <dgm:t>
        <a:bodyPr/>
        <a:lstStyle/>
        <a:p>
          <a:r>
            <a:rPr lang="en-US" sz="1800" dirty="0"/>
            <a:t>Regulation focuses on </a:t>
          </a:r>
        </a:p>
      </dgm:t>
    </dgm:pt>
    <dgm:pt modelId="{E18F2FF6-2C44-42F3-98E0-7584A1B81AD1}" type="parTrans" cxnId="{92C10704-7B8E-409C-A560-129AABBA3E92}">
      <dgm:prSet/>
      <dgm:spPr/>
      <dgm:t>
        <a:bodyPr/>
        <a:lstStyle/>
        <a:p>
          <a:endParaRPr lang="en-US"/>
        </a:p>
      </dgm:t>
    </dgm:pt>
    <dgm:pt modelId="{99B2796F-99F8-4EA8-87F0-ABD6287E19C4}" type="sibTrans" cxnId="{92C10704-7B8E-409C-A560-129AABBA3E92}">
      <dgm:prSet/>
      <dgm:spPr/>
      <dgm:t>
        <a:bodyPr/>
        <a:lstStyle/>
        <a:p>
          <a:endParaRPr lang="en-US"/>
        </a:p>
      </dgm:t>
    </dgm:pt>
    <dgm:pt modelId="{671350C3-FE2C-4528-B18F-1321418509F5}">
      <dgm:prSet custT="1"/>
      <dgm:spPr/>
      <dgm:t>
        <a:bodyPr/>
        <a:lstStyle/>
        <a:p>
          <a:r>
            <a:rPr lang="en-US" sz="1600" dirty="0"/>
            <a:t>Protection of customer information</a:t>
          </a:r>
        </a:p>
      </dgm:t>
    </dgm:pt>
    <dgm:pt modelId="{5F98263F-5530-4D90-B596-C5C0C6E786FC}" type="parTrans" cxnId="{21EB4F40-694C-45BF-830A-7247C85ED1C8}">
      <dgm:prSet/>
      <dgm:spPr/>
      <dgm:t>
        <a:bodyPr/>
        <a:lstStyle/>
        <a:p>
          <a:endParaRPr lang="en-US"/>
        </a:p>
      </dgm:t>
    </dgm:pt>
    <dgm:pt modelId="{C95C7FDE-E228-406E-B873-D1A516202910}" type="sibTrans" cxnId="{21EB4F40-694C-45BF-830A-7247C85ED1C8}">
      <dgm:prSet/>
      <dgm:spPr/>
      <dgm:t>
        <a:bodyPr/>
        <a:lstStyle/>
        <a:p>
          <a:endParaRPr lang="en-US"/>
        </a:p>
      </dgm:t>
    </dgm:pt>
    <dgm:pt modelId="{713F556E-9B17-4546-BE0E-E3DEE8101DF7}">
      <dgm:prSet custT="1"/>
      <dgm:spPr/>
      <dgm:t>
        <a:bodyPr/>
        <a:lstStyle/>
        <a:p>
          <a:r>
            <a:rPr lang="en-US" sz="1600" dirty="0"/>
            <a:t>Protection of information technology systems of regulated entities</a:t>
          </a:r>
        </a:p>
      </dgm:t>
    </dgm:pt>
    <dgm:pt modelId="{AE6DD9C9-1B0D-4613-AD1E-45A436909795}" type="parTrans" cxnId="{684072D5-7975-4CFD-B478-924B48AFD5FB}">
      <dgm:prSet/>
      <dgm:spPr/>
      <dgm:t>
        <a:bodyPr/>
        <a:lstStyle/>
        <a:p>
          <a:endParaRPr lang="en-US"/>
        </a:p>
      </dgm:t>
    </dgm:pt>
    <dgm:pt modelId="{E21AB54F-0451-4969-BB56-2365449514F2}" type="sibTrans" cxnId="{684072D5-7975-4CFD-B478-924B48AFD5FB}">
      <dgm:prSet/>
      <dgm:spPr/>
      <dgm:t>
        <a:bodyPr/>
        <a:lstStyle/>
        <a:p>
          <a:endParaRPr lang="en-US"/>
        </a:p>
      </dgm:t>
    </dgm:pt>
    <dgm:pt modelId="{72B0AE57-2AA4-48AD-8D06-1474FAC9EACD}">
      <dgm:prSet custT="1"/>
      <dgm:spPr/>
      <dgm:t>
        <a:bodyPr/>
        <a:lstStyle/>
        <a:p>
          <a:r>
            <a:rPr lang="en-US" sz="1800" dirty="0"/>
            <a:t>Regulation requires</a:t>
          </a:r>
        </a:p>
      </dgm:t>
    </dgm:pt>
    <dgm:pt modelId="{0A8ED3B6-8F35-490F-B85E-7950577629EC}" type="parTrans" cxnId="{AE22E388-CBDA-4C0A-A6E4-709866BAD925}">
      <dgm:prSet/>
      <dgm:spPr/>
      <dgm:t>
        <a:bodyPr/>
        <a:lstStyle/>
        <a:p>
          <a:endParaRPr lang="en-US"/>
        </a:p>
      </dgm:t>
    </dgm:pt>
    <dgm:pt modelId="{55E9F19D-2D7A-4EDE-AEBC-2599C92AB1AE}" type="sibTrans" cxnId="{AE22E388-CBDA-4C0A-A6E4-709866BAD925}">
      <dgm:prSet/>
      <dgm:spPr/>
      <dgm:t>
        <a:bodyPr/>
        <a:lstStyle/>
        <a:p>
          <a:endParaRPr lang="en-US"/>
        </a:p>
      </dgm:t>
    </dgm:pt>
    <dgm:pt modelId="{3B3421D8-D6BE-4B84-9565-7029D5042C5D}">
      <dgm:prSet custT="1"/>
      <dgm:spPr/>
      <dgm:t>
        <a:bodyPr/>
        <a:lstStyle/>
        <a:p>
          <a:r>
            <a:rPr lang="en-US" sz="1600" dirty="0"/>
            <a:t>The cybersecurity plan to address ongoing cyber risks, threats and vulnerabilities.</a:t>
          </a:r>
        </a:p>
      </dgm:t>
    </dgm:pt>
    <dgm:pt modelId="{12C9DE51-68F8-4409-9D8E-F7AC8E80F58F}" type="parTrans" cxnId="{31916346-8FD9-49F8-90F9-4E73D1A0828A}">
      <dgm:prSet/>
      <dgm:spPr/>
      <dgm:t>
        <a:bodyPr/>
        <a:lstStyle/>
        <a:p>
          <a:endParaRPr lang="en-US"/>
        </a:p>
      </dgm:t>
    </dgm:pt>
    <dgm:pt modelId="{1D5F06F5-9A9D-47C6-AAFE-C54A4D7809B5}" type="sibTrans" cxnId="{31916346-8FD9-49F8-90F9-4E73D1A0828A}">
      <dgm:prSet/>
      <dgm:spPr/>
      <dgm:t>
        <a:bodyPr/>
        <a:lstStyle/>
        <a:p>
          <a:endParaRPr lang="en-US"/>
        </a:p>
      </dgm:t>
    </dgm:pt>
    <dgm:pt modelId="{EFD7CF14-4E61-4AAD-8D9A-0EF7707AED82}">
      <dgm:prSet custT="1"/>
      <dgm:spPr/>
      <dgm:t>
        <a:bodyPr/>
        <a:lstStyle/>
        <a:p>
          <a:r>
            <a:rPr lang="en-US" sz="1600" dirty="0"/>
            <a:t>Access the risk, build the cybersecurity program to mitigate the risks</a:t>
          </a:r>
        </a:p>
      </dgm:t>
    </dgm:pt>
    <dgm:pt modelId="{38AAF17E-B42E-4D80-B4BE-0C79EE7D9663}" type="parTrans" cxnId="{1A707F20-9269-4089-B393-A07A2B395FC5}">
      <dgm:prSet/>
      <dgm:spPr/>
      <dgm:t>
        <a:bodyPr/>
        <a:lstStyle/>
        <a:p>
          <a:endParaRPr lang="en-US"/>
        </a:p>
      </dgm:t>
    </dgm:pt>
    <dgm:pt modelId="{721FA2F3-A4A2-485B-A20E-CA8256E4C0A0}" type="sibTrans" cxnId="{1A707F20-9269-4089-B393-A07A2B395FC5}">
      <dgm:prSet/>
      <dgm:spPr/>
      <dgm:t>
        <a:bodyPr/>
        <a:lstStyle/>
        <a:p>
          <a:endParaRPr lang="en-US"/>
        </a:p>
      </dgm:t>
    </dgm:pt>
    <dgm:pt modelId="{E4EE9E5A-562C-480A-94BE-28506FE7D982}">
      <dgm:prSet custT="1"/>
      <dgm:spPr/>
      <dgm:t>
        <a:bodyPr/>
        <a:lstStyle/>
        <a:p>
          <a:r>
            <a:rPr lang="en-US" sz="1600" dirty="0"/>
            <a:t>Annual certification confirming compliance </a:t>
          </a:r>
        </a:p>
      </dgm:t>
    </dgm:pt>
    <dgm:pt modelId="{ECAC861B-FA43-4F2C-9834-27CFFBAC792D}" type="parTrans" cxnId="{2152762E-4C31-4DB4-B182-8D95B35BCD6A}">
      <dgm:prSet/>
      <dgm:spPr/>
      <dgm:t>
        <a:bodyPr/>
        <a:lstStyle/>
        <a:p>
          <a:endParaRPr lang="en-US"/>
        </a:p>
      </dgm:t>
    </dgm:pt>
    <dgm:pt modelId="{F83AB34A-4603-4DD6-90EE-75D0A9B52FD9}" type="sibTrans" cxnId="{2152762E-4C31-4DB4-B182-8D95B35BCD6A}">
      <dgm:prSet/>
      <dgm:spPr/>
      <dgm:t>
        <a:bodyPr/>
        <a:lstStyle/>
        <a:p>
          <a:endParaRPr lang="en-US"/>
        </a:p>
      </dgm:t>
    </dgm:pt>
    <dgm:pt modelId="{9C7D06CA-492B-6348-B189-C59CCE7D3932}" type="pres">
      <dgm:prSet presAssocID="{166A3C97-A372-4B2B-8CC2-752A9777E28D}" presName="linear" presStyleCnt="0">
        <dgm:presLayoutVars>
          <dgm:dir/>
          <dgm:animLvl val="lvl"/>
          <dgm:resizeHandles val="exact"/>
        </dgm:presLayoutVars>
      </dgm:prSet>
      <dgm:spPr/>
    </dgm:pt>
    <dgm:pt modelId="{6D89AF0F-EA10-E440-8420-3E0D642717BC}" type="pres">
      <dgm:prSet presAssocID="{C8897A3F-FFAA-4D56-975A-76B22D441AFF}" presName="parentLin" presStyleCnt="0"/>
      <dgm:spPr/>
    </dgm:pt>
    <dgm:pt modelId="{DACFD070-73F9-494E-894E-DB221B37ECA6}" type="pres">
      <dgm:prSet presAssocID="{C8897A3F-FFAA-4D56-975A-76B22D441AFF}" presName="parentLeftMargin" presStyleLbl="node1" presStyleIdx="0" presStyleCnt="3"/>
      <dgm:spPr/>
    </dgm:pt>
    <dgm:pt modelId="{65B6CA58-2F81-9341-A038-26457116C773}" type="pres">
      <dgm:prSet presAssocID="{C8897A3F-FFAA-4D56-975A-76B22D441AF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63497E0-4C0A-F947-91F0-C0F8B9D7F1B7}" type="pres">
      <dgm:prSet presAssocID="{C8897A3F-FFAA-4D56-975A-76B22D441AFF}" presName="negativeSpace" presStyleCnt="0"/>
      <dgm:spPr/>
    </dgm:pt>
    <dgm:pt modelId="{ED9C784C-B43E-4549-8ED8-174687557068}" type="pres">
      <dgm:prSet presAssocID="{C8897A3F-FFAA-4D56-975A-76B22D441AFF}" presName="childText" presStyleLbl="conFgAcc1" presStyleIdx="0" presStyleCnt="3">
        <dgm:presLayoutVars>
          <dgm:bulletEnabled val="1"/>
        </dgm:presLayoutVars>
      </dgm:prSet>
      <dgm:spPr/>
    </dgm:pt>
    <dgm:pt modelId="{26D980B4-5D67-3440-BC81-564E90A14890}" type="pres">
      <dgm:prSet presAssocID="{26407DF4-4A5A-4CF1-9F2D-EFB00B778A71}" presName="spaceBetweenRectangles" presStyleCnt="0"/>
      <dgm:spPr/>
    </dgm:pt>
    <dgm:pt modelId="{903ECA3A-5674-3544-A3D3-552F305400FB}" type="pres">
      <dgm:prSet presAssocID="{6204F344-58D5-4CAA-869A-34C6DFE36D9F}" presName="parentLin" presStyleCnt="0"/>
      <dgm:spPr/>
    </dgm:pt>
    <dgm:pt modelId="{0CAC7D9A-3A59-6841-89A6-5EC4E225B833}" type="pres">
      <dgm:prSet presAssocID="{6204F344-58D5-4CAA-869A-34C6DFE36D9F}" presName="parentLeftMargin" presStyleLbl="node1" presStyleIdx="0" presStyleCnt="3"/>
      <dgm:spPr/>
    </dgm:pt>
    <dgm:pt modelId="{51499BE0-91B5-AB4E-B223-6E82B22F6C58}" type="pres">
      <dgm:prSet presAssocID="{6204F344-58D5-4CAA-869A-34C6DFE36D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B01D8B-B57F-4E43-BBB3-E3D369647F6E}" type="pres">
      <dgm:prSet presAssocID="{6204F344-58D5-4CAA-869A-34C6DFE36D9F}" presName="negativeSpace" presStyleCnt="0"/>
      <dgm:spPr/>
    </dgm:pt>
    <dgm:pt modelId="{C6A21144-EF05-5D45-B5DF-6EBFEA7F0AD2}" type="pres">
      <dgm:prSet presAssocID="{6204F344-58D5-4CAA-869A-34C6DFE36D9F}" presName="childText" presStyleLbl="conFgAcc1" presStyleIdx="1" presStyleCnt="3">
        <dgm:presLayoutVars>
          <dgm:bulletEnabled val="1"/>
        </dgm:presLayoutVars>
      </dgm:prSet>
      <dgm:spPr/>
    </dgm:pt>
    <dgm:pt modelId="{DE6BFD5C-3E3C-0140-9275-D888B9585CA0}" type="pres">
      <dgm:prSet presAssocID="{99B2796F-99F8-4EA8-87F0-ABD6287E19C4}" presName="spaceBetweenRectangles" presStyleCnt="0"/>
      <dgm:spPr/>
    </dgm:pt>
    <dgm:pt modelId="{4F9DA827-405B-9A48-A4D5-3DC2D941FD2E}" type="pres">
      <dgm:prSet presAssocID="{72B0AE57-2AA4-48AD-8D06-1474FAC9EACD}" presName="parentLin" presStyleCnt="0"/>
      <dgm:spPr/>
    </dgm:pt>
    <dgm:pt modelId="{58D3BDCF-0B04-214F-8607-925FA5297592}" type="pres">
      <dgm:prSet presAssocID="{72B0AE57-2AA4-48AD-8D06-1474FAC9EACD}" presName="parentLeftMargin" presStyleLbl="node1" presStyleIdx="1" presStyleCnt="3"/>
      <dgm:spPr/>
    </dgm:pt>
    <dgm:pt modelId="{FE63ABCC-96BE-E645-9C78-6DB84DF23534}" type="pres">
      <dgm:prSet presAssocID="{72B0AE57-2AA4-48AD-8D06-1474FAC9EAC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9B8957F-80D5-0E4F-9BB0-9A54F8EEC755}" type="pres">
      <dgm:prSet presAssocID="{72B0AE57-2AA4-48AD-8D06-1474FAC9EACD}" presName="negativeSpace" presStyleCnt="0"/>
      <dgm:spPr/>
    </dgm:pt>
    <dgm:pt modelId="{7A61FC78-BDDF-A042-8331-4B34A9ABC342}" type="pres">
      <dgm:prSet presAssocID="{72B0AE57-2AA4-48AD-8D06-1474FAC9EAC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C10704-7B8E-409C-A560-129AABBA3E92}" srcId="{166A3C97-A372-4B2B-8CC2-752A9777E28D}" destId="{6204F344-58D5-4CAA-869A-34C6DFE36D9F}" srcOrd="1" destOrd="0" parTransId="{E18F2FF6-2C44-42F3-98E0-7584A1B81AD1}" sibTransId="{99B2796F-99F8-4EA8-87F0-ABD6287E19C4}"/>
    <dgm:cxn modelId="{789F920E-3D5E-0A4A-BEC9-5E0D3E7BB613}" type="presOf" srcId="{6204F344-58D5-4CAA-869A-34C6DFE36D9F}" destId="{0CAC7D9A-3A59-6841-89A6-5EC4E225B833}" srcOrd="0" destOrd="0" presId="urn:microsoft.com/office/officeart/2005/8/layout/list1"/>
    <dgm:cxn modelId="{1A707F20-9269-4089-B393-A07A2B395FC5}" srcId="{72B0AE57-2AA4-48AD-8D06-1474FAC9EACD}" destId="{EFD7CF14-4E61-4AAD-8D9A-0EF7707AED82}" srcOrd="1" destOrd="0" parTransId="{38AAF17E-B42E-4D80-B4BE-0C79EE7D9663}" sibTransId="{721FA2F3-A4A2-485B-A20E-CA8256E4C0A0}"/>
    <dgm:cxn modelId="{B516A520-D96D-DE48-8B19-C95433188FC5}" type="presOf" srcId="{72B0AE57-2AA4-48AD-8D06-1474FAC9EACD}" destId="{58D3BDCF-0B04-214F-8607-925FA5297592}" srcOrd="0" destOrd="0" presId="urn:microsoft.com/office/officeart/2005/8/layout/list1"/>
    <dgm:cxn modelId="{2152762E-4C31-4DB4-B182-8D95B35BCD6A}" srcId="{72B0AE57-2AA4-48AD-8D06-1474FAC9EACD}" destId="{E4EE9E5A-562C-480A-94BE-28506FE7D982}" srcOrd="2" destOrd="0" parTransId="{ECAC861B-FA43-4F2C-9834-27CFFBAC792D}" sibTransId="{F83AB34A-4603-4DD6-90EE-75D0A9B52FD9}"/>
    <dgm:cxn modelId="{C2B9B031-0631-5245-9632-25AD3702142F}" type="presOf" srcId="{713F556E-9B17-4546-BE0E-E3DEE8101DF7}" destId="{C6A21144-EF05-5D45-B5DF-6EBFEA7F0AD2}" srcOrd="0" destOrd="1" presId="urn:microsoft.com/office/officeart/2005/8/layout/list1"/>
    <dgm:cxn modelId="{21EB4F40-694C-45BF-830A-7247C85ED1C8}" srcId="{6204F344-58D5-4CAA-869A-34C6DFE36D9F}" destId="{671350C3-FE2C-4528-B18F-1321418509F5}" srcOrd="0" destOrd="0" parTransId="{5F98263F-5530-4D90-B596-C5C0C6E786FC}" sibTransId="{C95C7FDE-E228-406E-B873-D1A516202910}"/>
    <dgm:cxn modelId="{763D7742-8CFC-CE49-9C69-F65B1F10408D}" type="presOf" srcId="{166A3C97-A372-4B2B-8CC2-752A9777E28D}" destId="{9C7D06CA-492B-6348-B189-C59CCE7D3932}" srcOrd="0" destOrd="0" presId="urn:microsoft.com/office/officeart/2005/8/layout/list1"/>
    <dgm:cxn modelId="{31916346-8FD9-49F8-90F9-4E73D1A0828A}" srcId="{72B0AE57-2AA4-48AD-8D06-1474FAC9EACD}" destId="{3B3421D8-D6BE-4B84-9565-7029D5042C5D}" srcOrd="0" destOrd="0" parTransId="{12C9DE51-68F8-4409-9D8E-F7AC8E80F58F}" sibTransId="{1D5F06F5-9A9D-47C6-AAFE-C54A4D7809B5}"/>
    <dgm:cxn modelId="{C09D5451-AF1F-CE4B-9581-51E9A2536531}" type="presOf" srcId="{22DF9641-A5F5-49D4-B9A9-9D87CB4E27BA}" destId="{ED9C784C-B43E-4549-8ED8-174687557068}" srcOrd="0" destOrd="1" presId="urn:microsoft.com/office/officeart/2005/8/layout/list1"/>
    <dgm:cxn modelId="{D07D7577-314A-A741-95F8-88ABD0E84125}" type="presOf" srcId="{C8897A3F-FFAA-4D56-975A-76B22D441AFF}" destId="{DACFD070-73F9-494E-894E-DB221B37ECA6}" srcOrd="0" destOrd="0" presId="urn:microsoft.com/office/officeart/2005/8/layout/list1"/>
    <dgm:cxn modelId="{AA95FF77-8133-AA48-9831-65E30BB5DA62}" type="presOf" srcId="{EFD7CF14-4E61-4AAD-8D9A-0EF7707AED82}" destId="{7A61FC78-BDDF-A042-8331-4B34A9ABC342}" srcOrd="0" destOrd="1" presId="urn:microsoft.com/office/officeart/2005/8/layout/list1"/>
    <dgm:cxn modelId="{F577F779-78DA-A647-9EA0-D01097986E12}" type="presOf" srcId="{6204F344-58D5-4CAA-869A-34C6DFE36D9F}" destId="{51499BE0-91B5-AB4E-B223-6E82B22F6C58}" srcOrd="1" destOrd="0" presId="urn:microsoft.com/office/officeart/2005/8/layout/list1"/>
    <dgm:cxn modelId="{513C3F7C-9596-4CF4-99A8-7A114609AB78}" srcId="{C8897A3F-FFAA-4D56-975A-76B22D441AFF}" destId="{76BBBA1C-4271-4FC2-94FC-10B3E0895B53}" srcOrd="0" destOrd="0" parTransId="{30CE20FD-17F3-4623-854F-D29269943CBA}" sibTransId="{1F911CCE-B93E-4F8C-A459-F560A38EFA89}"/>
    <dgm:cxn modelId="{AE22E388-CBDA-4C0A-A6E4-709866BAD925}" srcId="{166A3C97-A372-4B2B-8CC2-752A9777E28D}" destId="{72B0AE57-2AA4-48AD-8D06-1474FAC9EACD}" srcOrd="2" destOrd="0" parTransId="{0A8ED3B6-8F35-490F-B85E-7950577629EC}" sibTransId="{55E9F19D-2D7A-4EDE-AEBC-2599C92AB1AE}"/>
    <dgm:cxn modelId="{BB9CA592-2740-9A46-85F3-25BBF37B4F61}" type="presOf" srcId="{C8897A3F-FFAA-4D56-975A-76B22D441AFF}" destId="{65B6CA58-2F81-9341-A038-26457116C773}" srcOrd="1" destOrd="0" presId="urn:microsoft.com/office/officeart/2005/8/layout/list1"/>
    <dgm:cxn modelId="{CFCA2BA3-CAF2-FE41-8FBD-380C2B602ED4}" type="presOf" srcId="{671350C3-FE2C-4528-B18F-1321418509F5}" destId="{C6A21144-EF05-5D45-B5DF-6EBFEA7F0AD2}" srcOrd="0" destOrd="0" presId="urn:microsoft.com/office/officeart/2005/8/layout/list1"/>
    <dgm:cxn modelId="{F24957B7-E68D-A149-8D44-BFDF966859E3}" type="presOf" srcId="{3B3421D8-D6BE-4B84-9565-7029D5042C5D}" destId="{7A61FC78-BDDF-A042-8331-4B34A9ABC342}" srcOrd="0" destOrd="0" presId="urn:microsoft.com/office/officeart/2005/8/layout/list1"/>
    <dgm:cxn modelId="{8ECD4CC3-519F-0B42-8FE4-E23CB6783D78}" type="presOf" srcId="{E4EE9E5A-562C-480A-94BE-28506FE7D982}" destId="{7A61FC78-BDDF-A042-8331-4B34A9ABC342}" srcOrd="0" destOrd="2" presId="urn:microsoft.com/office/officeart/2005/8/layout/list1"/>
    <dgm:cxn modelId="{B0036DCD-168E-A04D-B76F-31535A2AF9C6}" type="presOf" srcId="{76BBBA1C-4271-4FC2-94FC-10B3E0895B53}" destId="{ED9C784C-B43E-4549-8ED8-174687557068}" srcOrd="0" destOrd="0" presId="urn:microsoft.com/office/officeart/2005/8/layout/list1"/>
    <dgm:cxn modelId="{684072D5-7975-4CFD-B478-924B48AFD5FB}" srcId="{6204F344-58D5-4CAA-869A-34C6DFE36D9F}" destId="{713F556E-9B17-4546-BE0E-E3DEE8101DF7}" srcOrd="1" destOrd="0" parTransId="{AE6DD9C9-1B0D-4613-AD1E-45A436909795}" sibTransId="{E21AB54F-0451-4969-BB56-2365449514F2}"/>
    <dgm:cxn modelId="{F278AAE3-672A-44D7-92D1-645C928BD63C}" srcId="{C8897A3F-FFAA-4D56-975A-76B22D441AFF}" destId="{22DF9641-A5F5-49D4-B9A9-9D87CB4E27BA}" srcOrd="1" destOrd="0" parTransId="{76C5089B-C2C0-4987-9E3B-6251AAF4ED56}" sibTransId="{E6D02B63-1435-4517-8046-AE15A644300A}"/>
    <dgm:cxn modelId="{8BCD53EC-8E09-45BD-8F47-9A5BDF609B29}" srcId="{166A3C97-A372-4B2B-8CC2-752A9777E28D}" destId="{C8897A3F-FFAA-4D56-975A-76B22D441AFF}" srcOrd="0" destOrd="0" parTransId="{904E346E-2197-484D-818B-AB9E9C4C36AA}" sibTransId="{26407DF4-4A5A-4CF1-9F2D-EFB00B778A71}"/>
    <dgm:cxn modelId="{F9C183EC-D154-3343-8F47-0836F40D87A9}" type="presOf" srcId="{72B0AE57-2AA4-48AD-8D06-1474FAC9EACD}" destId="{FE63ABCC-96BE-E645-9C78-6DB84DF23534}" srcOrd="1" destOrd="0" presId="urn:microsoft.com/office/officeart/2005/8/layout/list1"/>
    <dgm:cxn modelId="{33658E4A-16B4-8D44-9DD2-06365AB83DBD}" type="presParOf" srcId="{9C7D06CA-492B-6348-B189-C59CCE7D3932}" destId="{6D89AF0F-EA10-E440-8420-3E0D642717BC}" srcOrd="0" destOrd="0" presId="urn:microsoft.com/office/officeart/2005/8/layout/list1"/>
    <dgm:cxn modelId="{C013EDA6-441D-694B-B353-E82FBAB97CF5}" type="presParOf" srcId="{6D89AF0F-EA10-E440-8420-3E0D642717BC}" destId="{DACFD070-73F9-494E-894E-DB221B37ECA6}" srcOrd="0" destOrd="0" presId="urn:microsoft.com/office/officeart/2005/8/layout/list1"/>
    <dgm:cxn modelId="{74EA4D7B-2096-9A45-99F2-C7373FA685FB}" type="presParOf" srcId="{6D89AF0F-EA10-E440-8420-3E0D642717BC}" destId="{65B6CA58-2F81-9341-A038-26457116C773}" srcOrd="1" destOrd="0" presId="urn:microsoft.com/office/officeart/2005/8/layout/list1"/>
    <dgm:cxn modelId="{5D220A3F-48FF-6E4E-A98B-4AA583DA55CC}" type="presParOf" srcId="{9C7D06CA-492B-6348-B189-C59CCE7D3932}" destId="{863497E0-4C0A-F947-91F0-C0F8B9D7F1B7}" srcOrd="1" destOrd="0" presId="urn:microsoft.com/office/officeart/2005/8/layout/list1"/>
    <dgm:cxn modelId="{B7263BE5-A2BF-2F4D-9024-F73BC94D77F1}" type="presParOf" srcId="{9C7D06CA-492B-6348-B189-C59CCE7D3932}" destId="{ED9C784C-B43E-4549-8ED8-174687557068}" srcOrd="2" destOrd="0" presId="urn:microsoft.com/office/officeart/2005/8/layout/list1"/>
    <dgm:cxn modelId="{51C8BED3-B6FB-5A43-9DEF-82610FC2C11A}" type="presParOf" srcId="{9C7D06CA-492B-6348-B189-C59CCE7D3932}" destId="{26D980B4-5D67-3440-BC81-564E90A14890}" srcOrd="3" destOrd="0" presId="urn:microsoft.com/office/officeart/2005/8/layout/list1"/>
    <dgm:cxn modelId="{5C58BCF5-5FB0-F94B-AA09-8C07C02AFDD4}" type="presParOf" srcId="{9C7D06CA-492B-6348-B189-C59CCE7D3932}" destId="{903ECA3A-5674-3544-A3D3-552F305400FB}" srcOrd="4" destOrd="0" presId="urn:microsoft.com/office/officeart/2005/8/layout/list1"/>
    <dgm:cxn modelId="{9C1790AF-D456-8A41-9AB5-BA64860C8617}" type="presParOf" srcId="{903ECA3A-5674-3544-A3D3-552F305400FB}" destId="{0CAC7D9A-3A59-6841-89A6-5EC4E225B833}" srcOrd="0" destOrd="0" presId="urn:microsoft.com/office/officeart/2005/8/layout/list1"/>
    <dgm:cxn modelId="{345C86F9-C55C-8F40-939C-7925C98BA161}" type="presParOf" srcId="{903ECA3A-5674-3544-A3D3-552F305400FB}" destId="{51499BE0-91B5-AB4E-B223-6E82B22F6C58}" srcOrd="1" destOrd="0" presId="urn:microsoft.com/office/officeart/2005/8/layout/list1"/>
    <dgm:cxn modelId="{1FB30D2C-5CF0-1145-BC4D-613F724A1D3D}" type="presParOf" srcId="{9C7D06CA-492B-6348-B189-C59CCE7D3932}" destId="{00B01D8B-B57F-4E43-BBB3-E3D369647F6E}" srcOrd="5" destOrd="0" presId="urn:microsoft.com/office/officeart/2005/8/layout/list1"/>
    <dgm:cxn modelId="{D6AE643A-7666-D94A-86EC-A21549892722}" type="presParOf" srcId="{9C7D06CA-492B-6348-B189-C59CCE7D3932}" destId="{C6A21144-EF05-5D45-B5DF-6EBFEA7F0AD2}" srcOrd="6" destOrd="0" presId="urn:microsoft.com/office/officeart/2005/8/layout/list1"/>
    <dgm:cxn modelId="{2F96B7F7-B7D2-F347-8E96-C6F689D2F1D8}" type="presParOf" srcId="{9C7D06CA-492B-6348-B189-C59CCE7D3932}" destId="{DE6BFD5C-3E3C-0140-9275-D888B9585CA0}" srcOrd="7" destOrd="0" presId="urn:microsoft.com/office/officeart/2005/8/layout/list1"/>
    <dgm:cxn modelId="{7CDFECFD-CE67-F348-92EE-30EE042A5BCB}" type="presParOf" srcId="{9C7D06CA-492B-6348-B189-C59CCE7D3932}" destId="{4F9DA827-405B-9A48-A4D5-3DC2D941FD2E}" srcOrd="8" destOrd="0" presId="urn:microsoft.com/office/officeart/2005/8/layout/list1"/>
    <dgm:cxn modelId="{CC60536E-BFDA-C84E-A9EA-3A7CA70CC0D9}" type="presParOf" srcId="{4F9DA827-405B-9A48-A4D5-3DC2D941FD2E}" destId="{58D3BDCF-0B04-214F-8607-925FA5297592}" srcOrd="0" destOrd="0" presId="urn:microsoft.com/office/officeart/2005/8/layout/list1"/>
    <dgm:cxn modelId="{303F97B2-A916-0642-80AB-A4FB70B83D2F}" type="presParOf" srcId="{4F9DA827-405B-9A48-A4D5-3DC2D941FD2E}" destId="{FE63ABCC-96BE-E645-9C78-6DB84DF23534}" srcOrd="1" destOrd="0" presId="urn:microsoft.com/office/officeart/2005/8/layout/list1"/>
    <dgm:cxn modelId="{A9BA1B6A-F90F-C147-80F9-4B8E0D5F34BE}" type="presParOf" srcId="{9C7D06CA-492B-6348-B189-C59CCE7D3932}" destId="{E9B8957F-80D5-0E4F-9BB0-9A54F8EEC755}" srcOrd="9" destOrd="0" presId="urn:microsoft.com/office/officeart/2005/8/layout/list1"/>
    <dgm:cxn modelId="{ED2FB16C-A958-DC4E-9798-6298127BD82E}" type="presParOf" srcId="{9C7D06CA-492B-6348-B189-C59CCE7D3932}" destId="{7A61FC78-BDDF-A042-8331-4B34A9ABC34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6A52AA-4F4E-4675-95AD-732239CFE2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B47F7F-E169-447F-999C-1BCBBC51ACE8}">
      <dgm:prSet/>
      <dgm:spPr/>
      <dgm:t>
        <a:bodyPr/>
        <a:lstStyle/>
        <a:p>
          <a:r>
            <a:rPr lang="en-US"/>
            <a:t>What is the first thing you do to understand the security posture of the organization?</a:t>
          </a:r>
        </a:p>
      </dgm:t>
    </dgm:pt>
    <dgm:pt modelId="{3BB0D0CE-5942-4E3A-B159-CF0B4A7F4111}" type="parTrans" cxnId="{3D14C364-CC1C-441C-8F30-D8A789110853}">
      <dgm:prSet/>
      <dgm:spPr/>
      <dgm:t>
        <a:bodyPr/>
        <a:lstStyle/>
        <a:p>
          <a:endParaRPr lang="en-US"/>
        </a:p>
      </dgm:t>
    </dgm:pt>
    <dgm:pt modelId="{91C1686B-4002-49C3-BAA7-885931D383C3}" type="sibTrans" cxnId="{3D14C364-CC1C-441C-8F30-D8A789110853}">
      <dgm:prSet/>
      <dgm:spPr/>
      <dgm:t>
        <a:bodyPr/>
        <a:lstStyle/>
        <a:p>
          <a:endParaRPr lang="en-US"/>
        </a:p>
      </dgm:t>
    </dgm:pt>
    <dgm:pt modelId="{E4D4FD5E-A4D8-41E5-811C-1335BAFDAABA}">
      <dgm:prSet/>
      <dgm:spPr/>
      <dgm:t>
        <a:bodyPr/>
        <a:lstStyle/>
        <a:p>
          <a:r>
            <a:rPr lang="en-US" dirty="0"/>
            <a:t>Check the Risk Assessment</a:t>
          </a:r>
        </a:p>
      </dgm:t>
    </dgm:pt>
    <dgm:pt modelId="{E012DB66-C42E-40F8-8730-CF076B204282}" type="parTrans" cxnId="{DC51CF96-B43A-44BF-BCD7-77AA5F8C132D}">
      <dgm:prSet/>
      <dgm:spPr/>
      <dgm:t>
        <a:bodyPr/>
        <a:lstStyle/>
        <a:p>
          <a:endParaRPr lang="en-US"/>
        </a:p>
      </dgm:t>
    </dgm:pt>
    <dgm:pt modelId="{493A6507-6681-4EAE-8EC8-E1B41B7A638E}" type="sibTrans" cxnId="{DC51CF96-B43A-44BF-BCD7-77AA5F8C132D}">
      <dgm:prSet/>
      <dgm:spPr/>
      <dgm:t>
        <a:bodyPr/>
        <a:lstStyle/>
        <a:p>
          <a:endParaRPr lang="en-US"/>
        </a:p>
      </dgm:t>
    </dgm:pt>
    <dgm:pt modelId="{9D92DD8E-2087-4117-BF26-F4814896AFBA}">
      <dgm:prSet/>
      <dgm:spPr/>
      <dgm:t>
        <a:bodyPr/>
        <a:lstStyle/>
        <a:p>
          <a:r>
            <a:rPr lang="en-US"/>
            <a:t>Remember you are not the one to make decisions or treat risk. 	</a:t>
          </a:r>
        </a:p>
      </dgm:t>
    </dgm:pt>
    <dgm:pt modelId="{6E621E89-698A-4566-9512-3E512178A608}" type="parTrans" cxnId="{C651A0C2-9855-4CED-AFAF-EF7A38723E67}">
      <dgm:prSet/>
      <dgm:spPr/>
      <dgm:t>
        <a:bodyPr/>
        <a:lstStyle/>
        <a:p>
          <a:endParaRPr lang="en-US"/>
        </a:p>
      </dgm:t>
    </dgm:pt>
    <dgm:pt modelId="{68338DD6-32ED-4CE1-A196-B797E660C650}" type="sibTrans" cxnId="{C651A0C2-9855-4CED-AFAF-EF7A38723E67}">
      <dgm:prSet/>
      <dgm:spPr/>
      <dgm:t>
        <a:bodyPr/>
        <a:lstStyle/>
        <a:p>
          <a:endParaRPr lang="en-US"/>
        </a:p>
      </dgm:t>
    </dgm:pt>
    <dgm:pt modelId="{C12591ED-2A1F-4ACC-B75C-0BEB00CC1BE8}">
      <dgm:prSet/>
      <dgm:spPr/>
      <dgm:t>
        <a:bodyPr/>
        <a:lstStyle/>
        <a:p>
          <a:r>
            <a:rPr lang="en-US" dirty="0"/>
            <a:t>There’s a Senior Management for that task.</a:t>
          </a:r>
        </a:p>
      </dgm:t>
    </dgm:pt>
    <dgm:pt modelId="{52E93EA0-6F73-489B-A5BC-8EF4C5B1D25D}" type="parTrans" cxnId="{3863CA08-8CCA-49C6-BA07-2F6FE901F7AB}">
      <dgm:prSet/>
      <dgm:spPr/>
      <dgm:t>
        <a:bodyPr/>
        <a:lstStyle/>
        <a:p>
          <a:endParaRPr lang="en-US"/>
        </a:p>
      </dgm:t>
    </dgm:pt>
    <dgm:pt modelId="{A3A16198-09C2-40C6-B906-A36F2FED2AA1}" type="sibTrans" cxnId="{3863CA08-8CCA-49C6-BA07-2F6FE901F7AB}">
      <dgm:prSet/>
      <dgm:spPr/>
      <dgm:t>
        <a:bodyPr/>
        <a:lstStyle/>
        <a:p>
          <a:endParaRPr lang="en-US"/>
        </a:p>
      </dgm:t>
    </dgm:pt>
    <dgm:pt modelId="{450598E3-8793-474A-91BD-8CF88120C75F}" type="pres">
      <dgm:prSet presAssocID="{556A52AA-4F4E-4675-95AD-732239CFE260}" presName="linear" presStyleCnt="0">
        <dgm:presLayoutVars>
          <dgm:animLvl val="lvl"/>
          <dgm:resizeHandles val="exact"/>
        </dgm:presLayoutVars>
      </dgm:prSet>
      <dgm:spPr/>
    </dgm:pt>
    <dgm:pt modelId="{26C65674-9777-0443-92D4-9D12A162F8BA}" type="pres">
      <dgm:prSet presAssocID="{7DB47F7F-E169-447F-999C-1BCBBC51AC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E9BF9B0-2CDB-4947-9C42-FBF8CF783E1F}" type="pres">
      <dgm:prSet presAssocID="{7DB47F7F-E169-447F-999C-1BCBBC51ACE8}" presName="childText" presStyleLbl="revTx" presStyleIdx="0" presStyleCnt="2">
        <dgm:presLayoutVars>
          <dgm:bulletEnabled val="1"/>
        </dgm:presLayoutVars>
      </dgm:prSet>
      <dgm:spPr/>
    </dgm:pt>
    <dgm:pt modelId="{2BADC346-15B1-D648-8999-7208A9679974}" type="pres">
      <dgm:prSet presAssocID="{9D92DD8E-2087-4117-BF26-F4814896AFB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090CE5-81F8-C94F-8DAA-5DB064C9183A}" type="pres">
      <dgm:prSet presAssocID="{9D92DD8E-2087-4117-BF26-F4814896AFB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863CA08-8CCA-49C6-BA07-2F6FE901F7AB}" srcId="{9D92DD8E-2087-4117-BF26-F4814896AFBA}" destId="{C12591ED-2A1F-4ACC-B75C-0BEB00CC1BE8}" srcOrd="0" destOrd="0" parTransId="{52E93EA0-6F73-489B-A5BC-8EF4C5B1D25D}" sibTransId="{A3A16198-09C2-40C6-B906-A36F2FED2AA1}"/>
    <dgm:cxn modelId="{6D83F611-9F91-A84B-B586-3322DC21C03A}" type="presOf" srcId="{9D92DD8E-2087-4117-BF26-F4814896AFBA}" destId="{2BADC346-15B1-D648-8999-7208A9679974}" srcOrd="0" destOrd="0" presId="urn:microsoft.com/office/officeart/2005/8/layout/vList2"/>
    <dgm:cxn modelId="{774AD523-7403-924F-B733-448061A09177}" type="presOf" srcId="{C12591ED-2A1F-4ACC-B75C-0BEB00CC1BE8}" destId="{14090CE5-81F8-C94F-8DAA-5DB064C9183A}" srcOrd="0" destOrd="0" presId="urn:microsoft.com/office/officeart/2005/8/layout/vList2"/>
    <dgm:cxn modelId="{DD3FF75C-939A-D141-90C3-B3BAA7CEFA6B}" type="presOf" srcId="{556A52AA-4F4E-4675-95AD-732239CFE260}" destId="{450598E3-8793-474A-91BD-8CF88120C75F}" srcOrd="0" destOrd="0" presId="urn:microsoft.com/office/officeart/2005/8/layout/vList2"/>
    <dgm:cxn modelId="{3D14C364-CC1C-441C-8F30-D8A789110853}" srcId="{556A52AA-4F4E-4675-95AD-732239CFE260}" destId="{7DB47F7F-E169-447F-999C-1BCBBC51ACE8}" srcOrd="0" destOrd="0" parTransId="{3BB0D0CE-5942-4E3A-B159-CF0B4A7F4111}" sibTransId="{91C1686B-4002-49C3-BAA7-885931D383C3}"/>
    <dgm:cxn modelId="{4039068A-9B43-D643-A3C2-8CAA374B1D04}" type="presOf" srcId="{E4D4FD5E-A4D8-41E5-811C-1335BAFDAABA}" destId="{BE9BF9B0-2CDB-4947-9C42-FBF8CF783E1F}" srcOrd="0" destOrd="0" presId="urn:microsoft.com/office/officeart/2005/8/layout/vList2"/>
    <dgm:cxn modelId="{DC51CF96-B43A-44BF-BCD7-77AA5F8C132D}" srcId="{7DB47F7F-E169-447F-999C-1BCBBC51ACE8}" destId="{E4D4FD5E-A4D8-41E5-811C-1335BAFDAABA}" srcOrd="0" destOrd="0" parTransId="{E012DB66-C42E-40F8-8730-CF076B204282}" sibTransId="{493A6507-6681-4EAE-8EC8-E1B41B7A638E}"/>
    <dgm:cxn modelId="{FF6BA69E-D06E-BD46-B0C3-37214F46C0E0}" type="presOf" srcId="{7DB47F7F-E169-447F-999C-1BCBBC51ACE8}" destId="{26C65674-9777-0443-92D4-9D12A162F8BA}" srcOrd="0" destOrd="0" presId="urn:microsoft.com/office/officeart/2005/8/layout/vList2"/>
    <dgm:cxn modelId="{C651A0C2-9855-4CED-AFAF-EF7A38723E67}" srcId="{556A52AA-4F4E-4675-95AD-732239CFE260}" destId="{9D92DD8E-2087-4117-BF26-F4814896AFBA}" srcOrd="1" destOrd="0" parTransId="{6E621E89-698A-4566-9512-3E512178A608}" sibTransId="{68338DD6-32ED-4CE1-A196-B797E660C650}"/>
    <dgm:cxn modelId="{5C5A48CF-3D87-3F47-AECD-5248DBCBEAF0}" type="presParOf" srcId="{450598E3-8793-474A-91BD-8CF88120C75F}" destId="{26C65674-9777-0443-92D4-9D12A162F8BA}" srcOrd="0" destOrd="0" presId="urn:microsoft.com/office/officeart/2005/8/layout/vList2"/>
    <dgm:cxn modelId="{D845DE12-5E65-E040-B794-E2B8DCA85C75}" type="presParOf" srcId="{450598E3-8793-474A-91BD-8CF88120C75F}" destId="{BE9BF9B0-2CDB-4947-9C42-FBF8CF783E1F}" srcOrd="1" destOrd="0" presId="urn:microsoft.com/office/officeart/2005/8/layout/vList2"/>
    <dgm:cxn modelId="{777D833D-BCC6-F244-A966-97E94B8F1E62}" type="presParOf" srcId="{450598E3-8793-474A-91BD-8CF88120C75F}" destId="{2BADC346-15B1-D648-8999-7208A9679974}" srcOrd="2" destOrd="0" presId="urn:microsoft.com/office/officeart/2005/8/layout/vList2"/>
    <dgm:cxn modelId="{F65010E1-05F1-DD4A-AA2A-DF0C4B763CA9}" type="presParOf" srcId="{450598E3-8793-474A-91BD-8CF88120C75F}" destId="{14090CE5-81F8-C94F-8DAA-5DB064C9183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8786B2-FA63-4FD5-94B9-A59FFEE498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D9D76F5-11F1-49E1-BD5C-D9232DAE88FB}">
      <dgm:prSet/>
      <dgm:spPr/>
      <dgm:t>
        <a:bodyPr/>
        <a:lstStyle/>
        <a:p>
          <a:pPr>
            <a:defRPr cap="all"/>
          </a:pPr>
          <a:r>
            <a:rPr lang="en-US"/>
            <a:t>Top down is the best approach</a:t>
          </a:r>
        </a:p>
      </dgm:t>
    </dgm:pt>
    <dgm:pt modelId="{433F562A-DEAE-4D2E-BD5F-28478F13C83D}" type="parTrans" cxnId="{9B9789A2-EE90-40BE-9EF1-6B3D0E1E5AC2}">
      <dgm:prSet/>
      <dgm:spPr/>
      <dgm:t>
        <a:bodyPr/>
        <a:lstStyle/>
        <a:p>
          <a:endParaRPr lang="en-US"/>
        </a:p>
      </dgm:t>
    </dgm:pt>
    <dgm:pt modelId="{F059C361-A336-457F-9829-37508558DEC6}" type="sibTrans" cxnId="{9B9789A2-EE90-40BE-9EF1-6B3D0E1E5AC2}">
      <dgm:prSet/>
      <dgm:spPr/>
      <dgm:t>
        <a:bodyPr/>
        <a:lstStyle/>
        <a:p>
          <a:endParaRPr lang="en-US"/>
        </a:p>
      </dgm:t>
    </dgm:pt>
    <dgm:pt modelId="{1BB4DC9F-262A-4B2A-8983-7D88908D7BD5}">
      <dgm:prSet/>
      <dgm:spPr/>
      <dgm:t>
        <a:bodyPr/>
        <a:lstStyle/>
        <a:p>
          <a:pPr>
            <a:defRPr cap="all"/>
          </a:pPr>
          <a:r>
            <a:rPr lang="en-US"/>
            <a:t>Oversight and authorization</a:t>
          </a:r>
        </a:p>
      </dgm:t>
    </dgm:pt>
    <dgm:pt modelId="{9C077E19-57AE-48E2-B2FA-B10CC78E450A}" type="parTrans" cxnId="{00F4C281-8B2C-4B6E-A336-8A29A352F6CB}">
      <dgm:prSet/>
      <dgm:spPr/>
      <dgm:t>
        <a:bodyPr/>
        <a:lstStyle/>
        <a:p>
          <a:endParaRPr lang="en-US"/>
        </a:p>
      </dgm:t>
    </dgm:pt>
    <dgm:pt modelId="{B6FE039C-BFBC-451E-BA36-CBF334B07D7E}" type="sibTrans" cxnId="{00F4C281-8B2C-4B6E-A336-8A29A352F6CB}">
      <dgm:prSet/>
      <dgm:spPr/>
      <dgm:t>
        <a:bodyPr/>
        <a:lstStyle/>
        <a:p>
          <a:endParaRPr lang="en-US"/>
        </a:p>
      </dgm:t>
    </dgm:pt>
    <dgm:pt modelId="{5875785E-0CF9-4DC4-9B99-438B1B052C40}">
      <dgm:prSet/>
      <dgm:spPr/>
      <dgm:t>
        <a:bodyPr/>
        <a:lstStyle/>
        <a:p>
          <a:pPr>
            <a:defRPr cap="all"/>
          </a:pPr>
          <a:r>
            <a:rPr lang="en-US"/>
            <a:t>Fudiciary, legal and regulatory responsibilites</a:t>
          </a:r>
        </a:p>
      </dgm:t>
    </dgm:pt>
    <dgm:pt modelId="{5E3EF2E9-3C61-4994-BE05-18FD1EB9EDEF}" type="parTrans" cxnId="{B0155955-9FDA-4E6D-957B-FF2EA00C6B6F}">
      <dgm:prSet/>
      <dgm:spPr/>
      <dgm:t>
        <a:bodyPr/>
        <a:lstStyle/>
        <a:p>
          <a:endParaRPr lang="en-US"/>
        </a:p>
      </dgm:t>
    </dgm:pt>
    <dgm:pt modelId="{B1150631-DB2F-4667-BDBE-564360EE955B}" type="sibTrans" cxnId="{B0155955-9FDA-4E6D-957B-FF2EA00C6B6F}">
      <dgm:prSet/>
      <dgm:spPr/>
      <dgm:t>
        <a:bodyPr/>
        <a:lstStyle/>
        <a:p>
          <a:endParaRPr lang="en-US"/>
        </a:p>
      </dgm:t>
    </dgm:pt>
    <dgm:pt modelId="{59E73148-07F1-40D7-80E0-1AA27670EC0C}">
      <dgm:prSet/>
      <dgm:spPr/>
      <dgm:t>
        <a:bodyPr/>
        <a:lstStyle/>
        <a:p>
          <a:pPr>
            <a:defRPr cap="all"/>
          </a:pPr>
          <a:r>
            <a:rPr lang="en-US"/>
            <a:t>Vet document</a:t>
          </a:r>
        </a:p>
      </dgm:t>
    </dgm:pt>
    <dgm:pt modelId="{0416A5E4-0E79-40F6-8E72-578922BB06DE}" type="parTrans" cxnId="{B9D0FD1B-3702-4AA4-ABD1-D7140B102FE5}">
      <dgm:prSet/>
      <dgm:spPr/>
      <dgm:t>
        <a:bodyPr/>
        <a:lstStyle/>
        <a:p>
          <a:endParaRPr lang="en-US"/>
        </a:p>
      </dgm:t>
    </dgm:pt>
    <dgm:pt modelId="{5D74106F-1DAF-41A8-980B-4C53B6DF4430}" type="sibTrans" cxnId="{B9D0FD1B-3702-4AA4-ABD1-D7140B102FE5}">
      <dgm:prSet/>
      <dgm:spPr/>
      <dgm:t>
        <a:bodyPr/>
        <a:lstStyle/>
        <a:p>
          <a:endParaRPr lang="en-US"/>
        </a:p>
      </dgm:t>
    </dgm:pt>
    <dgm:pt modelId="{F0C4C068-DE0C-4816-9113-D5C666FCF30E}">
      <dgm:prSet/>
      <dgm:spPr/>
      <dgm:t>
        <a:bodyPr/>
        <a:lstStyle/>
        <a:p>
          <a:pPr>
            <a:defRPr cap="all"/>
          </a:pPr>
          <a:r>
            <a:rPr lang="en-US"/>
            <a:t>Decisions and Approvals</a:t>
          </a:r>
        </a:p>
      </dgm:t>
    </dgm:pt>
    <dgm:pt modelId="{45B6FC0B-FA4A-4E5E-8217-2272A2D29129}" type="parTrans" cxnId="{90796CBA-5475-4462-8770-E0C4C5D974CE}">
      <dgm:prSet/>
      <dgm:spPr/>
      <dgm:t>
        <a:bodyPr/>
        <a:lstStyle/>
        <a:p>
          <a:endParaRPr lang="en-US"/>
        </a:p>
      </dgm:t>
    </dgm:pt>
    <dgm:pt modelId="{6DDAEB16-248C-4266-95F4-358E3939B1BC}" type="sibTrans" cxnId="{90796CBA-5475-4462-8770-E0C4C5D974CE}">
      <dgm:prSet/>
      <dgm:spPr/>
      <dgm:t>
        <a:bodyPr/>
        <a:lstStyle/>
        <a:p>
          <a:endParaRPr lang="en-US"/>
        </a:p>
      </dgm:t>
    </dgm:pt>
    <dgm:pt modelId="{2A09B1B8-CDAD-407D-9F9B-0290EE4E6247}">
      <dgm:prSet/>
      <dgm:spPr/>
      <dgm:t>
        <a:bodyPr/>
        <a:lstStyle/>
        <a:p>
          <a:pPr>
            <a:defRPr cap="all"/>
          </a:pPr>
          <a:r>
            <a:rPr lang="en-US"/>
            <a:t>They are ultimately responsible for security</a:t>
          </a:r>
        </a:p>
      </dgm:t>
    </dgm:pt>
    <dgm:pt modelId="{F616B330-AB7A-4636-BFB1-B554D14ADB31}" type="parTrans" cxnId="{DDDBECE9-1B34-4903-B8D9-3FE67C321C8A}">
      <dgm:prSet/>
      <dgm:spPr/>
      <dgm:t>
        <a:bodyPr/>
        <a:lstStyle/>
        <a:p>
          <a:endParaRPr lang="en-US"/>
        </a:p>
      </dgm:t>
    </dgm:pt>
    <dgm:pt modelId="{7FAD7FA2-47FB-4E6F-A4A2-B7D682FAAA0E}" type="sibTrans" cxnId="{DDDBECE9-1B34-4903-B8D9-3FE67C321C8A}">
      <dgm:prSet/>
      <dgm:spPr/>
      <dgm:t>
        <a:bodyPr/>
        <a:lstStyle/>
        <a:p>
          <a:endParaRPr lang="en-US"/>
        </a:p>
      </dgm:t>
    </dgm:pt>
    <dgm:pt modelId="{1117DC2A-4D37-4041-BB07-F3E1DC6EFF3E}">
      <dgm:prSet/>
      <dgm:spPr/>
      <dgm:t>
        <a:bodyPr/>
        <a:lstStyle/>
        <a:p>
          <a:pPr>
            <a:defRPr cap="all"/>
          </a:pPr>
          <a:r>
            <a:rPr lang="en-US"/>
            <a:t>Standard of due care and due diligence</a:t>
          </a:r>
        </a:p>
      </dgm:t>
    </dgm:pt>
    <dgm:pt modelId="{78F6582D-1819-4772-BE46-C71EEE53F65B}" type="parTrans" cxnId="{9CC6E957-84FE-4066-9233-9A8BC64C7118}">
      <dgm:prSet/>
      <dgm:spPr/>
      <dgm:t>
        <a:bodyPr/>
        <a:lstStyle/>
        <a:p>
          <a:endParaRPr lang="en-US"/>
        </a:p>
      </dgm:t>
    </dgm:pt>
    <dgm:pt modelId="{82B4313F-2E2C-4B55-8944-A26CBC7C6EBD}" type="sibTrans" cxnId="{9CC6E957-84FE-4066-9233-9A8BC64C7118}">
      <dgm:prSet/>
      <dgm:spPr/>
      <dgm:t>
        <a:bodyPr/>
        <a:lstStyle/>
        <a:p>
          <a:endParaRPr lang="en-US"/>
        </a:p>
      </dgm:t>
    </dgm:pt>
    <dgm:pt modelId="{4930C7FD-391A-4139-95EC-54C9675279A3}">
      <dgm:prSet/>
      <dgm:spPr/>
      <dgm:t>
        <a:bodyPr/>
        <a:lstStyle/>
        <a:p>
          <a:pPr>
            <a:defRPr cap="all"/>
          </a:pPr>
          <a:r>
            <a:rPr lang="en-US"/>
            <a:t>And finally, allocate/approve budgets</a:t>
          </a:r>
        </a:p>
      </dgm:t>
    </dgm:pt>
    <dgm:pt modelId="{A3BFE776-DDFE-4946-BB5F-1BADDB5E4D5F}" type="parTrans" cxnId="{F89221B1-2443-4756-8655-3DC4A2B4413C}">
      <dgm:prSet/>
      <dgm:spPr/>
      <dgm:t>
        <a:bodyPr/>
        <a:lstStyle/>
        <a:p>
          <a:endParaRPr lang="en-US"/>
        </a:p>
      </dgm:t>
    </dgm:pt>
    <dgm:pt modelId="{5B9414F4-6F26-4F9F-A015-E5B0B37759A7}" type="sibTrans" cxnId="{F89221B1-2443-4756-8655-3DC4A2B4413C}">
      <dgm:prSet/>
      <dgm:spPr/>
      <dgm:t>
        <a:bodyPr/>
        <a:lstStyle/>
        <a:p>
          <a:endParaRPr lang="en-US"/>
        </a:p>
      </dgm:t>
    </dgm:pt>
    <dgm:pt modelId="{C4BB67CC-1EC3-44CE-A045-7F54A2B88F85}" type="pres">
      <dgm:prSet presAssocID="{838786B2-FA63-4FD5-94B9-A59FFEE498EE}" presName="root" presStyleCnt="0">
        <dgm:presLayoutVars>
          <dgm:dir/>
          <dgm:resizeHandles val="exact"/>
        </dgm:presLayoutVars>
      </dgm:prSet>
      <dgm:spPr/>
    </dgm:pt>
    <dgm:pt modelId="{AE0B46FC-9619-4062-A16C-B6C47C14A2EB}" type="pres">
      <dgm:prSet presAssocID="{CD9D76F5-11F1-49E1-BD5C-D9232DAE88FB}" presName="compNode" presStyleCnt="0"/>
      <dgm:spPr/>
    </dgm:pt>
    <dgm:pt modelId="{7CF7090E-3920-4C25-8EB5-ECF008717E27}" type="pres">
      <dgm:prSet presAssocID="{CD9D76F5-11F1-49E1-BD5C-D9232DAE88FB}" presName="iconBgRect" presStyleLbl="bgShp" presStyleIdx="0" presStyleCnt="8"/>
      <dgm:spPr/>
    </dgm:pt>
    <dgm:pt modelId="{C91725E6-9DBE-44CE-83B1-52542416CF06}" type="pres">
      <dgm:prSet presAssocID="{CD9D76F5-11F1-49E1-BD5C-D9232DAE88F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BBAD2E-714C-4562-B941-FDB5C421353C}" type="pres">
      <dgm:prSet presAssocID="{CD9D76F5-11F1-49E1-BD5C-D9232DAE88FB}" presName="spaceRect" presStyleCnt="0"/>
      <dgm:spPr/>
    </dgm:pt>
    <dgm:pt modelId="{459553B6-D8C3-4785-82BA-03180FAA3752}" type="pres">
      <dgm:prSet presAssocID="{CD9D76F5-11F1-49E1-BD5C-D9232DAE88FB}" presName="textRect" presStyleLbl="revTx" presStyleIdx="0" presStyleCnt="8">
        <dgm:presLayoutVars>
          <dgm:chMax val="1"/>
          <dgm:chPref val="1"/>
        </dgm:presLayoutVars>
      </dgm:prSet>
      <dgm:spPr/>
    </dgm:pt>
    <dgm:pt modelId="{2DEF7F60-07B5-494E-8D01-7E502CE1BB7C}" type="pres">
      <dgm:prSet presAssocID="{F059C361-A336-457F-9829-37508558DEC6}" presName="sibTrans" presStyleCnt="0"/>
      <dgm:spPr/>
    </dgm:pt>
    <dgm:pt modelId="{D86D000D-E13F-4178-BAC4-94708C19D54A}" type="pres">
      <dgm:prSet presAssocID="{1BB4DC9F-262A-4B2A-8983-7D88908D7BD5}" presName="compNode" presStyleCnt="0"/>
      <dgm:spPr/>
    </dgm:pt>
    <dgm:pt modelId="{666985FE-C8CD-40FD-A63F-CEB22143B21C}" type="pres">
      <dgm:prSet presAssocID="{1BB4DC9F-262A-4B2A-8983-7D88908D7BD5}" presName="iconBgRect" presStyleLbl="bgShp" presStyleIdx="1" presStyleCnt="8"/>
      <dgm:spPr/>
    </dgm:pt>
    <dgm:pt modelId="{26A36C69-685F-4C02-8F5E-29695C41C592}" type="pres">
      <dgm:prSet presAssocID="{1BB4DC9F-262A-4B2A-8983-7D88908D7BD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60D833F-13A6-4CC1-9F17-18EA0567E388}" type="pres">
      <dgm:prSet presAssocID="{1BB4DC9F-262A-4B2A-8983-7D88908D7BD5}" presName="spaceRect" presStyleCnt="0"/>
      <dgm:spPr/>
    </dgm:pt>
    <dgm:pt modelId="{887310CD-6311-4B82-AB64-8A2681F39C2F}" type="pres">
      <dgm:prSet presAssocID="{1BB4DC9F-262A-4B2A-8983-7D88908D7BD5}" presName="textRect" presStyleLbl="revTx" presStyleIdx="1" presStyleCnt="8">
        <dgm:presLayoutVars>
          <dgm:chMax val="1"/>
          <dgm:chPref val="1"/>
        </dgm:presLayoutVars>
      </dgm:prSet>
      <dgm:spPr/>
    </dgm:pt>
    <dgm:pt modelId="{BC6498AB-365D-4E9D-B97E-1509914069E5}" type="pres">
      <dgm:prSet presAssocID="{B6FE039C-BFBC-451E-BA36-CBF334B07D7E}" presName="sibTrans" presStyleCnt="0"/>
      <dgm:spPr/>
    </dgm:pt>
    <dgm:pt modelId="{0B393781-57C7-4C55-ADD7-EB2D38168AA6}" type="pres">
      <dgm:prSet presAssocID="{5875785E-0CF9-4DC4-9B99-438B1B052C40}" presName="compNode" presStyleCnt="0"/>
      <dgm:spPr/>
    </dgm:pt>
    <dgm:pt modelId="{75E057E2-8834-4B13-A6C1-28C9078D708D}" type="pres">
      <dgm:prSet presAssocID="{5875785E-0CF9-4DC4-9B99-438B1B052C40}" presName="iconBgRect" presStyleLbl="bgShp" presStyleIdx="2" presStyleCnt="8"/>
      <dgm:spPr/>
    </dgm:pt>
    <dgm:pt modelId="{68FB5223-9FC2-452F-A435-08FABB4893A0}" type="pres">
      <dgm:prSet presAssocID="{5875785E-0CF9-4DC4-9B99-438B1B052C4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FCEC7E4-CB35-4371-8438-93F551502051}" type="pres">
      <dgm:prSet presAssocID="{5875785E-0CF9-4DC4-9B99-438B1B052C40}" presName="spaceRect" presStyleCnt="0"/>
      <dgm:spPr/>
    </dgm:pt>
    <dgm:pt modelId="{50222CF9-80B5-4F8B-B04A-969399F407C4}" type="pres">
      <dgm:prSet presAssocID="{5875785E-0CF9-4DC4-9B99-438B1B052C40}" presName="textRect" presStyleLbl="revTx" presStyleIdx="2" presStyleCnt="8">
        <dgm:presLayoutVars>
          <dgm:chMax val="1"/>
          <dgm:chPref val="1"/>
        </dgm:presLayoutVars>
      </dgm:prSet>
      <dgm:spPr/>
    </dgm:pt>
    <dgm:pt modelId="{6F1E751A-586B-4FEF-8988-E9A78F6D56FD}" type="pres">
      <dgm:prSet presAssocID="{B1150631-DB2F-4667-BDBE-564360EE955B}" presName="sibTrans" presStyleCnt="0"/>
      <dgm:spPr/>
    </dgm:pt>
    <dgm:pt modelId="{428985C1-2078-46D1-B2AF-E12AAD0533CB}" type="pres">
      <dgm:prSet presAssocID="{59E73148-07F1-40D7-80E0-1AA27670EC0C}" presName="compNode" presStyleCnt="0"/>
      <dgm:spPr/>
    </dgm:pt>
    <dgm:pt modelId="{DF5D8DF9-FBC2-4722-87AD-829A51AB1BB5}" type="pres">
      <dgm:prSet presAssocID="{59E73148-07F1-40D7-80E0-1AA27670EC0C}" presName="iconBgRect" presStyleLbl="bgShp" presStyleIdx="3" presStyleCnt="8"/>
      <dgm:spPr/>
    </dgm:pt>
    <dgm:pt modelId="{626BBD25-FE25-4598-977E-7FCC2313BC7D}" type="pres">
      <dgm:prSet presAssocID="{59E73148-07F1-40D7-80E0-1AA27670EC0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terinarian"/>
        </a:ext>
      </dgm:extLst>
    </dgm:pt>
    <dgm:pt modelId="{AF587A3F-1F05-4BF1-94EF-A98B2C3E4427}" type="pres">
      <dgm:prSet presAssocID="{59E73148-07F1-40D7-80E0-1AA27670EC0C}" presName="spaceRect" presStyleCnt="0"/>
      <dgm:spPr/>
    </dgm:pt>
    <dgm:pt modelId="{FE0A55D4-4196-41DE-8001-0EF7C297A2D6}" type="pres">
      <dgm:prSet presAssocID="{59E73148-07F1-40D7-80E0-1AA27670EC0C}" presName="textRect" presStyleLbl="revTx" presStyleIdx="3" presStyleCnt="8">
        <dgm:presLayoutVars>
          <dgm:chMax val="1"/>
          <dgm:chPref val="1"/>
        </dgm:presLayoutVars>
      </dgm:prSet>
      <dgm:spPr/>
    </dgm:pt>
    <dgm:pt modelId="{F5112A65-8B4A-4DCE-ABDA-D81CF52BA70C}" type="pres">
      <dgm:prSet presAssocID="{5D74106F-1DAF-41A8-980B-4C53B6DF4430}" presName="sibTrans" presStyleCnt="0"/>
      <dgm:spPr/>
    </dgm:pt>
    <dgm:pt modelId="{C6C21149-BA49-4D4D-A2F3-418E9B3BD772}" type="pres">
      <dgm:prSet presAssocID="{F0C4C068-DE0C-4816-9113-D5C666FCF30E}" presName="compNode" presStyleCnt="0"/>
      <dgm:spPr/>
    </dgm:pt>
    <dgm:pt modelId="{F6D73A2C-9197-4B1C-B4BB-9D1D87F0F782}" type="pres">
      <dgm:prSet presAssocID="{F0C4C068-DE0C-4816-9113-D5C666FCF30E}" presName="iconBgRect" presStyleLbl="bgShp" presStyleIdx="4" presStyleCnt="8"/>
      <dgm:spPr/>
    </dgm:pt>
    <dgm:pt modelId="{807675F1-2300-4DBD-9C02-80E9737FAF72}" type="pres">
      <dgm:prSet presAssocID="{F0C4C068-DE0C-4816-9113-D5C666FCF30E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9B953F12-8242-4AB9-9038-829C53436BAB}" type="pres">
      <dgm:prSet presAssocID="{F0C4C068-DE0C-4816-9113-D5C666FCF30E}" presName="spaceRect" presStyleCnt="0"/>
      <dgm:spPr/>
    </dgm:pt>
    <dgm:pt modelId="{AFB0DAC3-A488-4B76-9EEE-9DCA6CF2D5A5}" type="pres">
      <dgm:prSet presAssocID="{F0C4C068-DE0C-4816-9113-D5C666FCF30E}" presName="textRect" presStyleLbl="revTx" presStyleIdx="4" presStyleCnt="8">
        <dgm:presLayoutVars>
          <dgm:chMax val="1"/>
          <dgm:chPref val="1"/>
        </dgm:presLayoutVars>
      </dgm:prSet>
      <dgm:spPr/>
    </dgm:pt>
    <dgm:pt modelId="{CA620186-6E1E-4C4C-BB06-91EF1DC9C35C}" type="pres">
      <dgm:prSet presAssocID="{6DDAEB16-248C-4266-95F4-358E3939B1BC}" presName="sibTrans" presStyleCnt="0"/>
      <dgm:spPr/>
    </dgm:pt>
    <dgm:pt modelId="{DEA125E7-4839-4888-9F83-1879B9304B90}" type="pres">
      <dgm:prSet presAssocID="{2A09B1B8-CDAD-407D-9F9B-0290EE4E6247}" presName="compNode" presStyleCnt="0"/>
      <dgm:spPr/>
    </dgm:pt>
    <dgm:pt modelId="{2B91FD5F-B87B-4CE0-AEFC-57DDFC0EF76D}" type="pres">
      <dgm:prSet presAssocID="{2A09B1B8-CDAD-407D-9F9B-0290EE4E6247}" presName="iconBgRect" presStyleLbl="bgShp" presStyleIdx="5" presStyleCnt="8"/>
      <dgm:spPr/>
    </dgm:pt>
    <dgm:pt modelId="{E1755DB4-88FA-48F4-8E46-C6FFE85213D9}" type="pres">
      <dgm:prSet presAssocID="{2A09B1B8-CDAD-407D-9F9B-0290EE4E6247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9D7F410-AFC0-4C8F-826C-7EB238CA5E86}" type="pres">
      <dgm:prSet presAssocID="{2A09B1B8-CDAD-407D-9F9B-0290EE4E6247}" presName="spaceRect" presStyleCnt="0"/>
      <dgm:spPr/>
    </dgm:pt>
    <dgm:pt modelId="{71E97DC4-7DD1-4781-95A6-C02770B3AE33}" type="pres">
      <dgm:prSet presAssocID="{2A09B1B8-CDAD-407D-9F9B-0290EE4E6247}" presName="textRect" presStyleLbl="revTx" presStyleIdx="5" presStyleCnt="8">
        <dgm:presLayoutVars>
          <dgm:chMax val="1"/>
          <dgm:chPref val="1"/>
        </dgm:presLayoutVars>
      </dgm:prSet>
      <dgm:spPr/>
    </dgm:pt>
    <dgm:pt modelId="{68150E4A-EBCB-4A56-A644-F366D508FD3F}" type="pres">
      <dgm:prSet presAssocID="{7FAD7FA2-47FB-4E6F-A4A2-B7D682FAAA0E}" presName="sibTrans" presStyleCnt="0"/>
      <dgm:spPr/>
    </dgm:pt>
    <dgm:pt modelId="{AB88803B-5206-4E07-9896-4BB636FC4542}" type="pres">
      <dgm:prSet presAssocID="{1117DC2A-4D37-4041-BB07-F3E1DC6EFF3E}" presName="compNode" presStyleCnt="0"/>
      <dgm:spPr/>
    </dgm:pt>
    <dgm:pt modelId="{F65986C7-DB9B-450D-861F-4FF6F30EECB9}" type="pres">
      <dgm:prSet presAssocID="{1117DC2A-4D37-4041-BB07-F3E1DC6EFF3E}" presName="iconBgRect" presStyleLbl="bgShp" presStyleIdx="6" presStyleCnt="8"/>
      <dgm:spPr/>
    </dgm:pt>
    <dgm:pt modelId="{3EBEAE15-5178-4FA5-990C-45FB274EE319}" type="pres">
      <dgm:prSet presAssocID="{1117DC2A-4D37-4041-BB07-F3E1DC6EFF3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87581C52-9686-465F-8AD8-F8EBEA57D723}" type="pres">
      <dgm:prSet presAssocID="{1117DC2A-4D37-4041-BB07-F3E1DC6EFF3E}" presName="spaceRect" presStyleCnt="0"/>
      <dgm:spPr/>
    </dgm:pt>
    <dgm:pt modelId="{5B864043-AB47-42C8-8C8A-5D568EE3BF82}" type="pres">
      <dgm:prSet presAssocID="{1117DC2A-4D37-4041-BB07-F3E1DC6EFF3E}" presName="textRect" presStyleLbl="revTx" presStyleIdx="6" presStyleCnt="8">
        <dgm:presLayoutVars>
          <dgm:chMax val="1"/>
          <dgm:chPref val="1"/>
        </dgm:presLayoutVars>
      </dgm:prSet>
      <dgm:spPr/>
    </dgm:pt>
    <dgm:pt modelId="{4E6B2FF0-7498-47D2-83DD-14933FF335BD}" type="pres">
      <dgm:prSet presAssocID="{82B4313F-2E2C-4B55-8944-A26CBC7C6EBD}" presName="sibTrans" presStyleCnt="0"/>
      <dgm:spPr/>
    </dgm:pt>
    <dgm:pt modelId="{1F0F92E0-FC82-4139-8062-9CCA61CEF1A8}" type="pres">
      <dgm:prSet presAssocID="{4930C7FD-391A-4139-95EC-54C9675279A3}" presName="compNode" presStyleCnt="0"/>
      <dgm:spPr/>
    </dgm:pt>
    <dgm:pt modelId="{B646B64F-512F-41BE-BF6D-F888795F606E}" type="pres">
      <dgm:prSet presAssocID="{4930C7FD-391A-4139-95EC-54C9675279A3}" presName="iconBgRect" presStyleLbl="bgShp" presStyleIdx="7" presStyleCnt="8"/>
      <dgm:spPr/>
    </dgm:pt>
    <dgm:pt modelId="{093A1E92-51BD-4B35-B93C-86E93E3CF53E}" type="pres">
      <dgm:prSet presAssocID="{4930C7FD-391A-4139-95EC-54C9675279A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F0B50CAC-3987-4385-BFC0-7BC59A5241F4}" type="pres">
      <dgm:prSet presAssocID="{4930C7FD-391A-4139-95EC-54C9675279A3}" presName="spaceRect" presStyleCnt="0"/>
      <dgm:spPr/>
    </dgm:pt>
    <dgm:pt modelId="{9C3EBD96-B5E6-49E0-9A52-228E267314A0}" type="pres">
      <dgm:prSet presAssocID="{4930C7FD-391A-4139-95EC-54C9675279A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7B17C808-436C-487A-B6A8-0A161AC09621}" type="presOf" srcId="{1117DC2A-4D37-4041-BB07-F3E1DC6EFF3E}" destId="{5B864043-AB47-42C8-8C8A-5D568EE3BF82}" srcOrd="0" destOrd="0" presId="urn:microsoft.com/office/officeart/2018/5/layout/IconCircleLabelList"/>
    <dgm:cxn modelId="{B9D0FD1B-3702-4AA4-ABD1-D7140B102FE5}" srcId="{838786B2-FA63-4FD5-94B9-A59FFEE498EE}" destId="{59E73148-07F1-40D7-80E0-1AA27670EC0C}" srcOrd="3" destOrd="0" parTransId="{0416A5E4-0E79-40F6-8E72-578922BB06DE}" sibTransId="{5D74106F-1DAF-41A8-980B-4C53B6DF4430}"/>
    <dgm:cxn modelId="{E9510B2B-637D-4A00-AC63-98F953F93D44}" type="presOf" srcId="{838786B2-FA63-4FD5-94B9-A59FFEE498EE}" destId="{C4BB67CC-1EC3-44CE-A045-7F54A2B88F85}" srcOrd="0" destOrd="0" presId="urn:microsoft.com/office/officeart/2018/5/layout/IconCircleLabelList"/>
    <dgm:cxn modelId="{09898E36-CD45-44B7-AF32-E2D15BB364F3}" type="presOf" srcId="{2A09B1B8-CDAD-407D-9F9B-0290EE4E6247}" destId="{71E97DC4-7DD1-4781-95A6-C02770B3AE33}" srcOrd="0" destOrd="0" presId="urn:microsoft.com/office/officeart/2018/5/layout/IconCircleLabelList"/>
    <dgm:cxn modelId="{B0155955-9FDA-4E6D-957B-FF2EA00C6B6F}" srcId="{838786B2-FA63-4FD5-94B9-A59FFEE498EE}" destId="{5875785E-0CF9-4DC4-9B99-438B1B052C40}" srcOrd="2" destOrd="0" parTransId="{5E3EF2E9-3C61-4994-BE05-18FD1EB9EDEF}" sibTransId="{B1150631-DB2F-4667-BDBE-564360EE955B}"/>
    <dgm:cxn modelId="{9CC6E957-84FE-4066-9233-9A8BC64C7118}" srcId="{838786B2-FA63-4FD5-94B9-A59FFEE498EE}" destId="{1117DC2A-4D37-4041-BB07-F3E1DC6EFF3E}" srcOrd="6" destOrd="0" parTransId="{78F6582D-1819-4772-BE46-C71EEE53F65B}" sibTransId="{82B4313F-2E2C-4B55-8944-A26CBC7C6EBD}"/>
    <dgm:cxn modelId="{954DE55F-96BC-4B82-ABF8-A59EA37B6C9B}" type="presOf" srcId="{4930C7FD-391A-4139-95EC-54C9675279A3}" destId="{9C3EBD96-B5E6-49E0-9A52-228E267314A0}" srcOrd="0" destOrd="0" presId="urn:microsoft.com/office/officeart/2018/5/layout/IconCircleLabelList"/>
    <dgm:cxn modelId="{6FE76971-B4EF-4862-BEA8-3758539D64E9}" type="presOf" srcId="{59E73148-07F1-40D7-80E0-1AA27670EC0C}" destId="{FE0A55D4-4196-41DE-8001-0EF7C297A2D6}" srcOrd="0" destOrd="0" presId="urn:microsoft.com/office/officeart/2018/5/layout/IconCircleLabelList"/>
    <dgm:cxn modelId="{00F4C281-8B2C-4B6E-A336-8A29A352F6CB}" srcId="{838786B2-FA63-4FD5-94B9-A59FFEE498EE}" destId="{1BB4DC9F-262A-4B2A-8983-7D88908D7BD5}" srcOrd="1" destOrd="0" parTransId="{9C077E19-57AE-48E2-B2FA-B10CC78E450A}" sibTransId="{B6FE039C-BFBC-451E-BA36-CBF334B07D7E}"/>
    <dgm:cxn modelId="{F6934D83-4BD4-4FDA-B909-5362E932786E}" type="presOf" srcId="{CD9D76F5-11F1-49E1-BD5C-D9232DAE88FB}" destId="{459553B6-D8C3-4785-82BA-03180FAA3752}" srcOrd="0" destOrd="0" presId="urn:microsoft.com/office/officeart/2018/5/layout/IconCircleLabelList"/>
    <dgm:cxn modelId="{9B9789A2-EE90-40BE-9EF1-6B3D0E1E5AC2}" srcId="{838786B2-FA63-4FD5-94B9-A59FFEE498EE}" destId="{CD9D76F5-11F1-49E1-BD5C-D9232DAE88FB}" srcOrd="0" destOrd="0" parTransId="{433F562A-DEAE-4D2E-BD5F-28478F13C83D}" sibTransId="{F059C361-A336-457F-9829-37508558DEC6}"/>
    <dgm:cxn modelId="{676689AB-951F-4C05-BE0C-96070EB6CD68}" type="presOf" srcId="{5875785E-0CF9-4DC4-9B99-438B1B052C40}" destId="{50222CF9-80B5-4F8B-B04A-969399F407C4}" srcOrd="0" destOrd="0" presId="urn:microsoft.com/office/officeart/2018/5/layout/IconCircleLabelList"/>
    <dgm:cxn modelId="{F89221B1-2443-4756-8655-3DC4A2B4413C}" srcId="{838786B2-FA63-4FD5-94B9-A59FFEE498EE}" destId="{4930C7FD-391A-4139-95EC-54C9675279A3}" srcOrd="7" destOrd="0" parTransId="{A3BFE776-DDFE-4946-BB5F-1BADDB5E4D5F}" sibTransId="{5B9414F4-6F26-4F9F-A015-E5B0B37759A7}"/>
    <dgm:cxn modelId="{A34011B9-A502-473E-AA7A-B86D5DC63613}" type="presOf" srcId="{F0C4C068-DE0C-4816-9113-D5C666FCF30E}" destId="{AFB0DAC3-A488-4B76-9EEE-9DCA6CF2D5A5}" srcOrd="0" destOrd="0" presId="urn:microsoft.com/office/officeart/2018/5/layout/IconCircleLabelList"/>
    <dgm:cxn modelId="{90796CBA-5475-4462-8770-E0C4C5D974CE}" srcId="{838786B2-FA63-4FD5-94B9-A59FFEE498EE}" destId="{F0C4C068-DE0C-4816-9113-D5C666FCF30E}" srcOrd="4" destOrd="0" parTransId="{45B6FC0B-FA4A-4E5E-8217-2272A2D29129}" sibTransId="{6DDAEB16-248C-4266-95F4-358E3939B1BC}"/>
    <dgm:cxn modelId="{43A8DFC0-77F6-4535-B825-BC6CC0F5E5B4}" type="presOf" srcId="{1BB4DC9F-262A-4B2A-8983-7D88908D7BD5}" destId="{887310CD-6311-4B82-AB64-8A2681F39C2F}" srcOrd="0" destOrd="0" presId="urn:microsoft.com/office/officeart/2018/5/layout/IconCircleLabelList"/>
    <dgm:cxn modelId="{DDDBECE9-1B34-4903-B8D9-3FE67C321C8A}" srcId="{838786B2-FA63-4FD5-94B9-A59FFEE498EE}" destId="{2A09B1B8-CDAD-407D-9F9B-0290EE4E6247}" srcOrd="5" destOrd="0" parTransId="{F616B330-AB7A-4636-BFB1-B554D14ADB31}" sibTransId="{7FAD7FA2-47FB-4E6F-A4A2-B7D682FAAA0E}"/>
    <dgm:cxn modelId="{7761DD42-18F5-4FE6-889F-61A11FD67573}" type="presParOf" srcId="{C4BB67CC-1EC3-44CE-A045-7F54A2B88F85}" destId="{AE0B46FC-9619-4062-A16C-B6C47C14A2EB}" srcOrd="0" destOrd="0" presId="urn:microsoft.com/office/officeart/2018/5/layout/IconCircleLabelList"/>
    <dgm:cxn modelId="{76CDFC07-1606-459D-9655-465A538FC73F}" type="presParOf" srcId="{AE0B46FC-9619-4062-A16C-B6C47C14A2EB}" destId="{7CF7090E-3920-4C25-8EB5-ECF008717E27}" srcOrd="0" destOrd="0" presId="urn:microsoft.com/office/officeart/2018/5/layout/IconCircleLabelList"/>
    <dgm:cxn modelId="{7F1723D7-A9B8-4878-94F3-2F0BB6B392D2}" type="presParOf" srcId="{AE0B46FC-9619-4062-A16C-B6C47C14A2EB}" destId="{C91725E6-9DBE-44CE-83B1-52542416CF06}" srcOrd="1" destOrd="0" presId="urn:microsoft.com/office/officeart/2018/5/layout/IconCircleLabelList"/>
    <dgm:cxn modelId="{88131CDE-B73B-47DC-871A-CEB7E388BEAE}" type="presParOf" srcId="{AE0B46FC-9619-4062-A16C-B6C47C14A2EB}" destId="{67BBAD2E-714C-4562-B941-FDB5C421353C}" srcOrd="2" destOrd="0" presId="urn:microsoft.com/office/officeart/2018/5/layout/IconCircleLabelList"/>
    <dgm:cxn modelId="{0E0C701F-828A-4880-AB13-AB79A63A3B53}" type="presParOf" srcId="{AE0B46FC-9619-4062-A16C-B6C47C14A2EB}" destId="{459553B6-D8C3-4785-82BA-03180FAA3752}" srcOrd="3" destOrd="0" presId="urn:microsoft.com/office/officeart/2018/5/layout/IconCircleLabelList"/>
    <dgm:cxn modelId="{E07AA277-72F5-44DD-A3E3-65E72FA3A246}" type="presParOf" srcId="{C4BB67CC-1EC3-44CE-A045-7F54A2B88F85}" destId="{2DEF7F60-07B5-494E-8D01-7E502CE1BB7C}" srcOrd="1" destOrd="0" presId="urn:microsoft.com/office/officeart/2018/5/layout/IconCircleLabelList"/>
    <dgm:cxn modelId="{87225237-9EB5-4077-9539-B6D48C97C5CD}" type="presParOf" srcId="{C4BB67CC-1EC3-44CE-A045-7F54A2B88F85}" destId="{D86D000D-E13F-4178-BAC4-94708C19D54A}" srcOrd="2" destOrd="0" presId="urn:microsoft.com/office/officeart/2018/5/layout/IconCircleLabelList"/>
    <dgm:cxn modelId="{5D242F5B-C044-459D-9067-98438AB158F3}" type="presParOf" srcId="{D86D000D-E13F-4178-BAC4-94708C19D54A}" destId="{666985FE-C8CD-40FD-A63F-CEB22143B21C}" srcOrd="0" destOrd="0" presId="urn:microsoft.com/office/officeart/2018/5/layout/IconCircleLabelList"/>
    <dgm:cxn modelId="{98F6AB9D-5D18-44A4-ADD0-186006EB4E5C}" type="presParOf" srcId="{D86D000D-E13F-4178-BAC4-94708C19D54A}" destId="{26A36C69-685F-4C02-8F5E-29695C41C592}" srcOrd="1" destOrd="0" presId="urn:microsoft.com/office/officeart/2018/5/layout/IconCircleLabelList"/>
    <dgm:cxn modelId="{ADC0D34B-1514-4BEB-B757-2AEF3C5FC1D3}" type="presParOf" srcId="{D86D000D-E13F-4178-BAC4-94708C19D54A}" destId="{460D833F-13A6-4CC1-9F17-18EA0567E388}" srcOrd="2" destOrd="0" presId="urn:microsoft.com/office/officeart/2018/5/layout/IconCircleLabelList"/>
    <dgm:cxn modelId="{949D5093-410F-4A30-A9E7-F0731861F81F}" type="presParOf" srcId="{D86D000D-E13F-4178-BAC4-94708C19D54A}" destId="{887310CD-6311-4B82-AB64-8A2681F39C2F}" srcOrd="3" destOrd="0" presId="urn:microsoft.com/office/officeart/2018/5/layout/IconCircleLabelList"/>
    <dgm:cxn modelId="{1E4A7BA2-515D-4ABD-B92E-36D944496D76}" type="presParOf" srcId="{C4BB67CC-1EC3-44CE-A045-7F54A2B88F85}" destId="{BC6498AB-365D-4E9D-B97E-1509914069E5}" srcOrd="3" destOrd="0" presId="urn:microsoft.com/office/officeart/2018/5/layout/IconCircleLabelList"/>
    <dgm:cxn modelId="{4A9E7265-9359-42C2-90D3-7523EF473C42}" type="presParOf" srcId="{C4BB67CC-1EC3-44CE-A045-7F54A2B88F85}" destId="{0B393781-57C7-4C55-ADD7-EB2D38168AA6}" srcOrd="4" destOrd="0" presId="urn:microsoft.com/office/officeart/2018/5/layout/IconCircleLabelList"/>
    <dgm:cxn modelId="{28418A81-AF0B-4C6C-A6BC-686B40E5A97D}" type="presParOf" srcId="{0B393781-57C7-4C55-ADD7-EB2D38168AA6}" destId="{75E057E2-8834-4B13-A6C1-28C9078D708D}" srcOrd="0" destOrd="0" presId="urn:microsoft.com/office/officeart/2018/5/layout/IconCircleLabelList"/>
    <dgm:cxn modelId="{B59937FC-2290-4E5F-854B-D5679EA5AAE5}" type="presParOf" srcId="{0B393781-57C7-4C55-ADD7-EB2D38168AA6}" destId="{68FB5223-9FC2-452F-A435-08FABB4893A0}" srcOrd="1" destOrd="0" presId="urn:microsoft.com/office/officeart/2018/5/layout/IconCircleLabelList"/>
    <dgm:cxn modelId="{B4466570-0207-4465-AEAD-C80F880F3C54}" type="presParOf" srcId="{0B393781-57C7-4C55-ADD7-EB2D38168AA6}" destId="{EFCEC7E4-CB35-4371-8438-93F551502051}" srcOrd="2" destOrd="0" presId="urn:microsoft.com/office/officeart/2018/5/layout/IconCircleLabelList"/>
    <dgm:cxn modelId="{BD8DA895-DC9B-458A-A06F-EB62D667E830}" type="presParOf" srcId="{0B393781-57C7-4C55-ADD7-EB2D38168AA6}" destId="{50222CF9-80B5-4F8B-B04A-969399F407C4}" srcOrd="3" destOrd="0" presId="urn:microsoft.com/office/officeart/2018/5/layout/IconCircleLabelList"/>
    <dgm:cxn modelId="{584E57E2-F28D-4B17-87F2-746566FCF99F}" type="presParOf" srcId="{C4BB67CC-1EC3-44CE-A045-7F54A2B88F85}" destId="{6F1E751A-586B-4FEF-8988-E9A78F6D56FD}" srcOrd="5" destOrd="0" presId="urn:microsoft.com/office/officeart/2018/5/layout/IconCircleLabelList"/>
    <dgm:cxn modelId="{3C7C6456-4A9D-436B-8E60-580F2919165A}" type="presParOf" srcId="{C4BB67CC-1EC3-44CE-A045-7F54A2B88F85}" destId="{428985C1-2078-46D1-B2AF-E12AAD0533CB}" srcOrd="6" destOrd="0" presId="urn:microsoft.com/office/officeart/2018/5/layout/IconCircleLabelList"/>
    <dgm:cxn modelId="{B3090D0B-1B5B-4E81-82FA-B3AA21BC6A63}" type="presParOf" srcId="{428985C1-2078-46D1-B2AF-E12AAD0533CB}" destId="{DF5D8DF9-FBC2-4722-87AD-829A51AB1BB5}" srcOrd="0" destOrd="0" presId="urn:microsoft.com/office/officeart/2018/5/layout/IconCircleLabelList"/>
    <dgm:cxn modelId="{9C80D695-F92C-45F5-893C-EE9381E25326}" type="presParOf" srcId="{428985C1-2078-46D1-B2AF-E12AAD0533CB}" destId="{626BBD25-FE25-4598-977E-7FCC2313BC7D}" srcOrd="1" destOrd="0" presId="urn:microsoft.com/office/officeart/2018/5/layout/IconCircleLabelList"/>
    <dgm:cxn modelId="{9C2F0C7F-7D15-4AE9-92CA-67A9B7156A68}" type="presParOf" srcId="{428985C1-2078-46D1-B2AF-E12AAD0533CB}" destId="{AF587A3F-1F05-4BF1-94EF-A98B2C3E4427}" srcOrd="2" destOrd="0" presId="urn:microsoft.com/office/officeart/2018/5/layout/IconCircleLabelList"/>
    <dgm:cxn modelId="{B09D256E-2096-4AFA-91E2-F36442C18CEF}" type="presParOf" srcId="{428985C1-2078-46D1-B2AF-E12AAD0533CB}" destId="{FE0A55D4-4196-41DE-8001-0EF7C297A2D6}" srcOrd="3" destOrd="0" presId="urn:microsoft.com/office/officeart/2018/5/layout/IconCircleLabelList"/>
    <dgm:cxn modelId="{53AB8354-7F49-4B7D-A04D-72C226B0F725}" type="presParOf" srcId="{C4BB67CC-1EC3-44CE-A045-7F54A2B88F85}" destId="{F5112A65-8B4A-4DCE-ABDA-D81CF52BA70C}" srcOrd="7" destOrd="0" presId="urn:microsoft.com/office/officeart/2018/5/layout/IconCircleLabelList"/>
    <dgm:cxn modelId="{34373D29-A946-45F1-A2AF-09747D601F38}" type="presParOf" srcId="{C4BB67CC-1EC3-44CE-A045-7F54A2B88F85}" destId="{C6C21149-BA49-4D4D-A2F3-418E9B3BD772}" srcOrd="8" destOrd="0" presId="urn:microsoft.com/office/officeart/2018/5/layout/IconCircleLabelList"/>
    <dgm:cxn modelId="{BC348426-81D6-4091-A037-4D9BBDDF8E1A}" type="presParOf" srcId="{C6C21149-BA49-4D4D-A2F3-418E9B3BD772}" destId="{F6D73A2C-9197-4B1C-B4BB-9D1D87F0F782}" srcOrd="0" destOrd="0" presId="urn:microsoft.com/office/officeart/2018/5/layout/IconCircleLabelList"/>
    <dgm:cxn modelId="{3662EE94-9C02-4FAD-87DB-0501BBE3ACFC}" type="presParOf" srcId="{C6C21149-BA49-4D4D-A2F3-418E9B3BD772}" destId="{807675F1-2300-4DBD-9C02-80E9737FAF72}" srcOrd="1" destOrd="0" presId="urn:microsoft.com/office/officeart/2018/5/layout/IconCircleLabelList"/>
    <dgm:cxn modelId="{DF514A2C-2A7A-41C0-9FFE-EDAED5D2E76F}" type="presParOf" srcId="{C6C21149-BA49-4D4D-A2F3-418E9B3BD772}" destId="{9B953F12-8242-4AB9-9038-829C53436BAB}" srcOrd="2" destOrd="0" presId="urn:microsoft.com/office/officeart/2018/5/layout/IconCircleLabelList"/>
    <dgm:cxn modelId="{88E1E0F0-0919-41F3-8C55-F27A5F51F8D4}" type="presParOf" srcId="{C6C21149-BA49-4D4D-A2F3-418E9B3BD772}" destId="{AFB0DAC3-A488-4B76-9EEE-9DCA6CF2D5A5}" srcOrd="3" destOrd="0" presId="urn:microsoft.com/office/officeart/2018/5/layout/IconCircleLabelList"/>
    <dgm:cxn modelId="{E888C835-F443-490E-A0F3-48E6B3F2686E}" type="presParOf" srcId="{C4BB67CC-1EC3-44CE-A045-7F54A2B88F85}" destId="{CA620186-6E1E-4C4C-BB06-91EF1DC9C35C}" srcOrd="9" destOrd="0" presId="urn:microsoft.com/office/officeart/2018/5/layout/IconCircleLabelList"/>
    <dgm:cxn modelId="{55A87E4E-2766-4E8D-AD0F-946D47E8B79B}" type="presParOf" srcId="{C4BB67CC-1EC3-44CE-A045-7F54A2B88F85}" destId="{DEA125E7-4839-4888-9F83-1879B9304B90}" srcOrd="10" destOrd="0" presId="urn:microsoft.com/office/officeart/2018/5/layout/IconCircleLabelList"/>
    <dgm:cxn modelId="{3DD35E4A-DA04-405F-8D8A-0DBF73B43D3E}" type="presParOf" srcId="{DEA125E7-4839-4888-9F83-1879B9304B90}" destId="{2B91FD5F-B87B-4CE0-AEFC-57DDFC0EF76D}" srcOrd="0" destOrd="0" presId="urn:microsoft.com/office/officeart/2018/5/layout/IconCircleLabelList"/>
    <dgm:cxn modelId="{4EDEB6BD-B3D4-40C6-99B1-B401F8F48098}" type="presParOf" srcId="{DEA125E7-4839-4888-9F83-1879B9304B90}" destId="{E1755DB4-88FA-48F4-8E46-C6FFE85213D9}" srcOrd="1" destOrd="0" presId="urn:microsoft.com/office/officeart/2018/5/layout/IconCircleLabelList"/>
    <dgm:cxn modelId="{7846B3EB-89F7-4971-AADD-47E7701693FE}" type="presParOf" srcId="{DEA125E7-4839-4888-9F83-1879B9304B90}" destId="{19D7F410-AFC0-4C8F-826C-7EB238CA5E86}" srcOrd="2" destOrd="0" presId="urn:microsoft.com/office/officeart/2018/5/layout/IconCircleLabelList"/>
    <dgm:cxn modelId="{5DC8552E-C0C0-49E2-9A3E-86746B793DBA}" type="presParOf" srcId="{DEA125E7-4839-4888-9F83-1879B9304B90}" destId="{71E97DC4-7DD1-4781-95A6-C02770B3AE33}" srcOrd="3" destOrd="0" presId="urn:microsoft.com/office/officeart/2018/5/layout/IconCircleLabelList"/>
    <dgm:cxn modelId="{16DE45F0-DE5E-4231-8B0D-B7A2EDB5EF99}" type="presParOf" srcId="{C4BB67CC-1EC3-44CE-A045-7F54A2B88F85}" destId="{68150E4A-EBCB-4A56-A644-F366D508FD3F}" srcOrd="11" destOrd="0" presId="urn:microsoft.com/office/officeart/2018/5/layout/IconCircleLabelList"/>
    <dgm:cxn modelId="{53911EFC-418D-42A7-9404-606652D06C04}" type="presParOf" srcId="{C4BB67CC-1EC3-44CE-A045-7F54A2B88F85}" destId="{AB88803B-5206-4E07-9896-4BB636FC4542}" srcOrd="12" destOrd="0" presId="urn:microsoft.com/office/officeart/2018/5/layout/IconCircleLabelList"/>
    <dgm:cxn modelId="{1E41B7B1-6EE0-4114-BF79-3001E698717F}" type="presParOf" srcId="{AB88803B-5206-4E07-9896-4BB636FC4542}" destId="{F65986C7-DB9B-450D-861F-4FF6F30EECB9}" srcOrd="0" destOrd="0" presId="urn:microsoft.com/office/officeart/2018/5/layout/IconCircleLabelList"/>
    <dgm:cxn modelId="{EAE6F2EC-B958-47CB-88CA-704BC8E0AA9E}" type="presParOf" srcId="{AB88803B-5206-4E07-9896-4BB636FC4542}" destId="{3EBEAE15-5178-4FA5-990C-45FB274EE319}" srcOrd="1" destOrd="0" presId="urn:microsoft.com/office/officeart/2018/5/layout/IconCircleLabelList"/>
    <dgm:cxn modelId="{C0DC2F9E-FCA3-4E6F-95D7-02D818BF6285}" type="presParOf" srcId="{AB88803B-5206-4E07-9896-4BB636FC4542}" destId="{87581C52-9686-465F-8AD8-F8EBEA57D723}" srcOrd="2" destOrd="0" presId="urn:microsoft.com/office/officeart/2018/5/layout/IconCircleLabelList"/>
    <dgm:cxn modelId="{A7EB70E0-A86A-4350-A585-B72E80D57597}" type="presParOf" srcId="{AB88803B-5206-4E07-9896-4BB636FC4542}" destId="{5B864043-AB47-42C8-8C8A-5D568EE3BF82}" srcOrd="3" destOrd="0" presId="urn:microsoft.com/office/officeart/2018/5/layout/IconCircleLabelList"/>
    <dgm:cxn modelId="{B36F4DFC-41AA-4D5D-9CB5-21D3F381A005}" type="presParOf" srcId="{C4BB67CC-1EC3-44CE-A045-7F54A2B88F85}" destId="{4E6B2FF0-7498-47D2-83DD-14933FF335BD}" srcOrd="13" destOrd="0" presId="urn:microsoft.com/office/officeart/2018/5/layout/IconCircleLabelList"/>
    <dgm:cxn modelId="{634A41CA-49FF-45C3-A356-2D42F5DA4E01}" type="presParOf" srcId="{C4BB67CC-1EC3-44CE-A045-7F54A2B88F85}" destId="{1F0F92E0-FC82-4139-8062-9CCA61CEF1A8}" srcOrd="14" destOrd="0" presId="urn:microsoft.com/office/officeart/2018/5/layout/IconCircleLabelList"/>
    <dgm:cxn modelId="{5F74DCAA-77B4-44DE-BCE0-B53F5C8BC1D1}" type="presParOf" srcId="{1F0F92E0-FC82-4139-8062-9CCA61CEF1A8}" destId="{B646B64F-512F-41BE-BF6D-F888795F606E}" srcOrd="0" destOrd="0" presId="urn:microsoft.com/office/officeart/2018/5/layout/IconCircleLabelList"/>
    <dgm:cxn modelId="{4B8DF75C-7DB3-46F3-8158-DC0F6795AA20}" type="presParOf" srcId="{1F0F92E0-FC82-4139-8062-9CCA61CEF1A8}" destId="{093A1E92-51BD-4B35-B93C-86E93E3CF53E}" srcOrd="1" destOrd="0" presId="urn:microsoft.com/office/officeart/2018/5/layout/IconCircleLabelList"/>
    <dgm:cxn modelId="{F1ABFC59-25D5-41F6-8833-5BEA41BBD0BC}" type="presParOf" srcId="{1F0F92E0-FC82-4139-8062-9CCA61CEF1A8}" destId="{F0B50CAC-3987-4385-BFC0-7BC59A5241F4}" srcOrd="2" destOrd="0" presId="urn:microsoft.com/office/officeart/2018/5/layout/IconCircleLabelList"/>
    <dgm:cxn modelId="{C081796E-2AB9-4A90-94E1-B055FE6F7D9B}" type="presParOf" srcId="{1F0F92E0-FC82-4139-8062-9CCA61CEF1A8}" destId="{9C3EBD96-B5E6-49E0-9A52-228E267314A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5F2A0F-BC12-4028-AF1B-2A7A901FBDD9}">
      <dsp:nvSpPr>
        <dsp:cNvPr id="0" name=""/>
        <dsp:cNvSpPr/>
      </dsp:nvSpPr>
      <dsp:spPr>
        <a:xfrm>
          <a:off x="1582" y="725960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12D7C-8447-4304-8498-ABD092E4A852}">
      <dsp:nvSpPr>
        <dsp:cNvPr id="0" name=""/>
        <dsp:cNvSpPr/>
      </dsp:nvSpPr>
      <dsp:spPr>
        <a:xfrm>
          <a:off x="1582" y="198520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Are you liable?</a:t>
          </a:r>
        </a:p>
      </dsp:txBody>
      <dsp:txXfrm>
        <a:off x="1582" y="1985200"/>
        <a:ext cx="3261093" cy="489164"/>
      </dsp:txXfrm>
    </dsp:sp>
    <dsp:sp modelId="{9A4AFBAA-CA9B-433C-91DD-01790D5E8BDD}">
      <dsp:nvSpPr>
        <dsp:cNvPr id="0" name=""/>
        <dsp:cNvSpPr/>
      </dsp:nvSpPr>
      <dsp:spPr>
        <a:xfrm>
          <a:off x="1582" y="2529182"/>
          <a:ext cx="3261093" cy="93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Whether you are a small, medium or large financial, banking, Health Care Provider accessing non-public information and handling customer data comes with a responsibility and obligation</a:t>
          </a:r>
        </a:p>
      </dsp:txBody>
      <dsp:txXfrm>
        <a:off x="1582" y="2529182"/>
        <a:ext cx="3261093" cy="937662"/>
      </dsp:txXfrm>
    </dsp:sp>
    <dsp:sp modelId="{66ED6CF0-3734-4F6D-BF88-39DB45B2CD73}">
      <dsp:nvSpPr>
        <dsp:cNvPr id="0" name=""/>
        <dsp:cNvSpPr/>
      </dsp:nvSpPr>
      <dsp:spPr>
        <a:xfrm>
          <a:off x="3833367" y="725960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BF061-4BB5-4F00-9C5C-ED0FF8409BD1}">
      <dsp:nvSpPr>
        <dsp:cNvPr id="0" name=""/>
        <dsp:cNvSpPr/>
      </dsp:nvSpPr>
      <dsp:spPr>
        <a:xfrm>
          <a:off x="3833367" y="198520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Cybersecurity Program</a:t>
          </a:r>
        </a:p>
      </dsp:txBody>
      <dsp:txXfrm>
        <a:off x="3833367" y="1985200"/>
        <a:ext cx="3261093" cy="489164"/>
      </dsp:txXfrm>
    </dsp:sp>
    <dsp:sp modelId="{45DF0F38-EAFB-4347-8415-237709FBD90C}">
      <dsp:nvSpPr>
        <dsp:cNvPr id="0" name=""/>
        <dsp:cNvSpPr/>
      </dsp:nvSpPr>
      <dsp:spPr>
        <a:xfrm>
          <a:off x="3833367" y="2529182"/>
          <a:ext cx="3261093" cy="93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Polices and Procedures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Audit and monitoring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Classification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Incident Response</a:t>
          </a:r>
        </a:p>
      </dsp:txBody>
      <dsp:txXfrm>
        <a:off x="3833367" y="2529182"/>
        <a:ext cx="3261093" cy="937662"/>
      </dsp:txXfrm>
    </dsp:sp>
    <dsp:sp modelId="{93546D65-A921-488A-AB89-FABFA617160C}">
      <dsp:nvSpPr>
        <dsp:cNvPr id="0" name=""/>
        <dsp:cNvSpPr/>
      </dsp:nvSpPr>
      <dsp:spPr>
        <a:xfrm>
          <a:off x="7665152" y="725960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78059-C62E-499E-B2D8-227F5DFE991A}">
      <dsp:nvSpPr>
        <dsp:cNvPr id="0" name=""/>
        <dsp:cNvSpPr/>
      </dsp:nvSpPr>
      <dsp:spPr>
        <a:xfrm>
          <a:off x="7665152" y="1985200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Good Pragmatics while drafting policy</a:t>
          </a:r>
        </a:p>
      </dsp:txBody>
      <dsp:txXfrm>
        <a:off x="7665152" y="1985200"/>
        <a:ext cx="3261093" cy="489164"/>
      </dsp:txXfrm>
    </dsp:sp>
    <dsp:sp modelId="{75E5ABBA-AE31-45F0-AFCB-C065CCD601CC}">
      <dsp:nvSpPr>
        <dsp:cNvPr id="0" name=""/>
        <dsp:cNvSpPr/>
      </dsp:nvSpPr>
      <dsp:spPr>
        <a:xfrm>
          <a:off x="7665152" y="2529182"/>
          <a:ext cx="3261093" cy="93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trusted source, standards like ISO/IEC, NIST, HIPAA, journals etc.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Policy doesn’t match with your organization, that’s the problem</a:t>
          </a:r>
        </a:p>
      </dsp:txBody>
      <dsp:txXfrm>
        <a:off x="7665152" y="2529182"/>
        <a:ext cx="3261093" cy="937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9C784C-B43E-4549-8ED8-174687557068}">
      <dsp:nvSpPr>
        <dsp:cNvPr id="0" name=""/>
        <dsp:cNvSpPr/>
      </dsp:nvSpPr>
      <dsp:spPr>
        <a:xfrm>
          <a:off x="0" y="335990"/>
          <a:ext cx="4706803" cy="1178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54076" rIns="365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Abide by laws, regulations and contracts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Inclination towards company core values, aims and vision</a:t>
          </a:r>
        </a:p>
      </dsp:txBody>
      <dsp:txXfrm>
        <a:off x="0" y="335990"/>
        <a:ext cx="4706803" cy="1178099"/>
      </dsp:txXfrm>
    </dsp:sp>
    <dsp:sp modelId="{65B6CA58-2F81-9341-A038-26457116C773}">
      <dsp:nvSpPr>
        <dsp:cNvPr id="0" name=""/>
        <dsp:cNvSpPr/>
      </dsp:nvSpPr>
      <dsp:spPr>
        <a:xfrm>
          <a:off x="235340" y="85070"/>
          <a:ext cx="329476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Why Governance?</a:t>
          </a:r>
        </a:p>
      </dsp:txBody>
      <dsp:txXfrm>
        <a:off x="259838" y="109568"/>
        <a:ext cx="3245766" cy="452844"/>
      </dsp:txXfrm>
    </dsp:sp>
    <dsp:sp modelId="{C6A21144-EF05-5D45-B5DF-6EBFEA7F0AD2}">
      <dsp:nvSpPr>
        <dsp:cNvPr id="0" name=""/>
        <dsp:cNvSpPr/>
      </dsp:nvSpPr>
      <dsp:spPr>
        <a:xfrm>
          <a:off x="0" y="1856810"/>
          <a:ext cx="4706803" cy="1178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54076" rIns="365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Protection of customer information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Protection of information technology systems of regulated entities</a:t>
          </a:r>
        </a:p>
      </dsp:txBody>
      <dsp:txXfrm>
        <a:off x="0" y="1856810"/>
        <a:ext cx="4706803" cy="1178099"/>
      </dsp:txXfrm>
    </dsp:sp>
    <dsp:sp modelId="{51499BE0-91B5-AB4E-B223-6E82B22F6C58}">
      <dsp:nvSpPr>
        <dsp:cNvPr id="0" name=""/>
        <dsp:cNvSpPr/>
      </dsp:nvSpPr>
      <dsp:spPr>
        <a:xfrm>
          <a:off x="235340" y="1605890"/>
          <a:ext cx="329476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Regulation focuses on </a:t>
          </a:r>
        </a:p>
      </dsp:txBody>
      <dsp:txXfrm>
        <a:off x="259838" y="1630388"/>
        <a:ext cx="3245766" cy="452844"/>
      </dsp:txXfrm>
    </dsp:sp>
    <dsp:sp modelId="{7A61FC78-BDDF-A042-8331-4B34A9ABC342}">
      <dsp:nvSpPr>
        <dsp:cNvPr id="0" name=""/>
        <dsp:cNvSpPr/>
      </dsp:nvSpPr>
      <dsp:spPr>
        <a:xfrm>
          <a:off x="0" y="3377630"/>
          <a:ext cx="4706803" cy="1660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5300" tIns="354076" rIns="3653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cybersecurity plan to address ongoing cyber risks, threats and vulnerabilities.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Access the risk, build the cybersecurity program to mitigate the risks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Annual certification confirming compliance </a:t>
          </a:r>
        </a:p>
      </dsp:txBody>
      <dsp:txXfrm>
        <a:off x="0" y="3377630"/>
        <a:ext cx="4706803" cy="1660049"/>
      </dsp:txXfrm>
    </dsp:sp>
    <dsp:sp modelId="{FE63ABCC-96BE-E645-9C78-6DB84DF23534}">
      <dsp:nvSpPr>
        <dsp:cNvPr id="0" name=""/>
        <dsp:cNvSpPr/>
      </dsp:nvSpPr>
      <dsp:spPr>
        <a:xfrm>
          <a:off x="235340" y="3126710"/>
          <a:ext cx="3294762" cy="5018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4534" tIns="0" rIns="1245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Regulation requires</a:t>
          </a:r>
        </a:p>
      </dsp:txBody>
      <dsp:txXfrm>
        <a:off x="259838" y="3151208"/>
        <a:ext cx="3245766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65674-9777-0443-92D4-9D12A162F8BA}">
      <dsp:nvSpPr>
        <dsp:cNvPr id="0" name=""/>
        <dsp:cNvSpPr/>
      </dsp:nvSpPr>
      <dsp:spPr>
        <a:xfrm>
          <a:off x="0" y="11822"/>
          <a:ext cx="10927829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What is the first thing you do to understand the security posture of the organization?</a:t>
          </a:r>
        </a:p>
      </dsp:txBody>
      <dsp:txXfrm>
        <a:off x="71850" y="83672"/>
        <a:ext cx="10784129" cy="1328160"/>
      </dsp:txXfrm>
    </dsp:sp>
    <dsp:sp modelId="{BE9BF9B0-2CDB-4947-9C42-FBF8CF783E1F}">
      <dsp:nvSpPr>
        <dsp:cNvPr id="0" name=""/>
        <dsp:cNvSpPr/>
      </dsp:nvSpPr>
      <dsp:spPr>
        <a:xfrm>
          <a:off x="0" y="1483682"/>
          <a:ext cx="1092782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Check the Risk Assessment</a:t>
          </a:r>
        </a:p>
      </dsp:txBody>
      <dsp:txXfrm>
        <a:off x="0" y="1483682"/>
        <a:ext cx="10927829" cy="612720"/>
      </dsp:txXfrm>
    </dsp:sp>
    <dsp:sp modelId="{2BADC346-15B1-D648-8999-7208A9679974}">
      <dsp:nvSpPr>
        <dsp:cNvPr id="0" name=""/>
        <dsp:cNvSpPr/>
      </dsp:nvSpPr>
      <dsp:spPr>
        <a:xfrm>
          <a:off x="0" y="2096402"/>
          <a:ext cx="10927829" cy="147186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Remember you are not the one to make decisions or treat risk. 	</a:t>
          </a:r>
        </a:p>
      </dsp:txBody>
      <dsp:txXfrm>
        <a:off x="71850" y="2168252"/>
        <a:ext cx="10784129" cy="1328160"/>
      </dsp:txXfrm>
    </dsp:sp>
    <dsp:sp modelId="{14090CE5-81F8-C94F-8DAA-5DB064C9183A}">
      <dsp:nvSpPr>
        <dsp:cNvPr id="0" name=""/>
        <dsp:cNvSpPr/>
      </dsp:nvSpPr>
      <dsp:spPr>
        <a:xfrm>
          <a:off x="0" y="3568262"/>
          <a:ext cx="10927829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695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There’s a Senior Management for that task.</a:t>
          </a:r>
        </a:p>
      </dsp:txBody>
      <dsp:txXfrm>
        <a:off x="0" y="3568262"/>
        <a:ext cx="10927829" cy="612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7090E-3920-4C25-8EB5-ECF008717E27}">
      <dsp:nvSpPr>
        <dsp:cNvPr id="0" name=""/>
        <dsp:cNvSpPr/>
      </dsp:nvSpPr>
      <dsp:spPr>
        <a:xfrm>
          <a:off x="232640" y="596538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725E6-9DBE-44CE-83B1-52542416CF06}">
      <dsp:nvSpPr>
        <dsp:cNvPr id="0" name=""/>
        <dsp:cNvSpPr/>
      </dsp:nvSpPr>
      <dsp:spPr>
        <a:xfrm>
          <a:off x="387574" y="751471"/>
          <a:ext cx="417128" cy="4171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553B6-D8C3-4785-82BA-03180FAA3752}">
      <dsp:nvSpPr>
        <dsp:cNvPr id="0" name=""/>
        <dsp:cNvSpPr/>
      </dsp:nvSpPr>
      <dsp:spPr>
        <a:xfrm>
          <a:off x="240" y="1549975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Top down is the best approach</a:t>
          </a:r>
        </a:p>
      </dsp:txBody>
      <dsp:txXfrm>
        <a:off x="240" y="1549975"/>
        <a:ext cx="1191796" cy="476718"/>
      </dsp:txXfrm>
    </dsp:sp>
    <dsp:sp modelId="{666985FE-C8CD-40FD-A63F-CEB22143B21C}">
      <dsp:nvSpPr>
        <dsp:cNvPr id="0" name=""/>
        <dsp:cNvSpPr/>
      </dsp:nvSpPr>
      <dsp:spPr>
        <a:xfrm>
          <a:off x="1633001" y="596538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A36C69-685F-4C02-8F5E-29695C41C592}">
      <dsp:nvSpPr>
        <dsp:cNvPr id="0" name=""/>
        <dsp:cNvSpPr/>
      </dsp:nvSpPr>
      <dsp:spPr>
        <a:xfrm>
          <a:off x="1787935" y="751471"/>
          <a:ext cx="417128" cy="4171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310CD-6311-4B82-AB64-8A2681F39C2F}">
      <dsp:nvSpPr>
        <dsp:cNvPr id="0" name=""/>
        <dsp:cNvSpPr/>
      </dsp:nvSpPr>
      <dsp:spPr>
        <a:xfrm>
          <a:off x="1400601" y="1549975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Oversight and authorization</a:t>
          </a:r>
        </a:p>
      </dsp:txBody>
      <dsp:txXfrm>
        <a:off x="1400601" y="1549975"/>
        <a:ext cx="1191796" cy="476718"/>
      </dsp:txXfrm>
    </dsp:sp>
    <dsp:sp modelId="{75E057E2-8834-4B13-A6C1-28C9078D708D}">
      <dsp:nvSpPr>
        <dsp:cNvPr id="0" name=""/>
        <dsp:cNvSpPr/>
      </dsp:nvSpPr>
      <dsp:spPr>
        <a:xfrm>
          <a:off x="3033363" y="596538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B5223-9FC2-452F-A435-08FABB4893A0}">
      <dsp:nvSpPr>
        <dsp:cNvPr id="0" name=""/>
        <dsp:cNvSpPr/>
      </dsp:nvSpPr>
      <dsp:spPr>
        <a:xfrm>
          <a:off x="3188296" y="751471"/>
          <a:ext cx="417128" cy="4171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22CF9-80B5-4F8B-B04A-969399F407C4}">
      <dsp:nvSpPr>
        <dsp:cNvPr id="0" name=""/>
        <dsp:cNvSpPr/>
      </dsp:nvSpPr>
      <dsp:spPr>
        <a:xfrm>
          <a:off x="2800962" y="1549975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Fudiciary, legal and regulatory responsibilites</a:t>
          </a:r>
        </a:p>
      </dsp:txBody>
      <dsp:txXfrm>
        <a:off x="2800962" y="1549975"/>
        <a:ext cx="1191796" cy="476718"/>
      </dsp:txXfrm>
    </dsp:sp>
    <dsp:sp modelId="{DF5D8DF9-FBC2-4722-87AD-829A51AB1BB5}">
      <dsp:nvSpPr>
        <dsp:cNvPr id="0" name=""/>
        <dsp:cNvSpPr/>
      </dsp:nvSpPr>
      <dsp:spPr>
        <a:xfrm>
          <a:off x="4433724" y="596538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BBD25-FE25-4598-977E-7FCC2313BC7D}">
      <dsp:nvSpPr>
        <dsp:cNvPr id="0" name=""/>
        <dsp:cNvSpPr/>
      </dsp:nvSpPr>
      <dsp:spPr>
        <a:xfrm>
          <a:off x="4588658" y="751471"/>
          <a:ext cx="417128" cy="4171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A55D4-4196-41DE-8001-0EF7C297A2D6}">
      <dsp:nvSpPr>
        <dsp:cNvPr id="0" name=""/>
        <dsp:cNvSpPr/>
      </dsp:nvSpPr>
      <dsp:spPr>
        <a:xfrm>
          <a:off x="4201324" y="1549975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Vet document</a:t>
          </a:r>
        </a:p>
      </dsp:txBody>
      <dsp:txXfrm>
        <a:off x="4201324" y="1549975"/>
        <a:ext cx="1191796" cy="476718"/>
      </dsp:txXfrm>
    </dsp:sp>
    <dsp:sp modelId="{F6D73A2C-9197-4B1C-B4BB-9D1D87F0F782}">
      <dsp:nvSpPr>
        <dsp:cNvPr id="0" name=""/>
        <dsp:cNvSpPr/>
      </dsp:nvSpPr>
      <dsp:spPr>
        <a:xfrm>
          <a:off x="232640" y="2324643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675F1-2300-4DBD-9C02-80E9737FAF72}">
      <dsp:nvSpPr>
        <dsp:cNvPr id="0" name=""/>
        <dsp:cNvSpPr/>
      </dsp:nvSpPr>
      <dsp:spPr>
        <a:xfrm>
          <a:off x="387574" y="2479577"/>
          <a:ext cx="417128" cy="4171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0DAC3-A488-4B76-9EEE-9DCA6CF2D5A5}">
      <dsp:nvSpPr>
        <dsp:cNvPr id="0" name=""/>
        <dsp:cNvSpPr/>
      </dsp:nvSpPr>
      <dsp:spPr>
        <a:xfrm>
          <a:off x="240" y="3278081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Decisions and Approvals</a:t>
          </a:r>
        </a:p>
      </dsp:txBody>
      <dsp:txXfrm>
        <a:off x="240" y="3278081"/>
        <a:ext cx="1191796" cy="476718"/>
      </dsp:txXfrm>
    </dsp:sp>
    <dsp:sp modelId="{2B91FD5F-B87B-4CE0-AEFC-57DDFC0EF76D}">
      <dsp:nvSpPr>
        <dsp:cNvPr id="0" name=""/>
        <dsp:cNvSpPr/>
      </dsp:nvSpPr>
      <dsp:spPr>
        <a:xfrm>
          <a:off x="1633001" y="2324643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55DB4-88FA-48F4-8E46-C6FFE85213D9}">
      <dsp:nvSpPr>
        <dsp:cNvPr id="0" name=""/>
        <dsp:cNvSpPr/>
      </dsp:nvSpPr>
      <dsp:spPr>
        <a:xfrm>
          <a:off x="1787935" y="2479577"/>
          <a:ext cx="417128" cy="4171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97DC4-7DD1-4781-95A6-C02770B3AE33}">
      <dsp:nvSpPr>
        <dsp:cNvPr id="0" name=""/>
        <dsp:cNvSpPr/>
      </dsp:nvSpPr>
      <dsp:spPr>
        <a:xfrm>
          <a:off x="1400601" y="3278081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They are ultimately responsible for security</a:t>
          </a:r>
        </a:p>
      </dsp:txBody>
      <dsp:txXfrm>
        <a:off x="1400601" y="3278081"/>
        <a:ext cx="1191796" cy="476718"/>
      </dsp:txXfrm>
    </dsp:sp>
    <dsp:sp modelId="{F65986C7-DB9B-450D-861F-4FF6F30EECB9}">
      <dsp:nvSpPr>
        <dsp:cNvPr id="0" name=""/>
        <dsp:cNvSpPr/>
      </dsp:nvSpPr>
      <dsp:spPr>
        <a:xfrm>
          <a:off x="3033363" y="2324643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EAE15-5178-4FA5-990C-45FB274EE319}">
      <dsp:nvSpPr>
        <dsp:cNvPr id="0" name=""/>
        <dsp:cNvSpPr/>
      </dsp:nvSpPr>
      <dsp:spPr>
        <a:xfrm>
          <a:off x="3188296" y="2479577"/>
          <a:ext cx="417128" cy="4171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4043-AB47-42C8-8C8A-5D568EE3BF82}">
      <dsp:nvSpPr>
        <dsp:cNvPr id="0" name=""/>
        <dsp:cNvSpPr/>
      </dsp:nvSpPr>
      <dsp:spPr>
        <a:xfrm>
          <a:off x="2800962" y="3278081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Standard of due care and due diligence</a:t>
          </a:r>
        </a:p>
      </dsp:txBody>
      <dsp:txXfrm>
        <a:off x="2800962" y="3278081"/>
        <a:ext cx="1191796" cy="476718"/>
      </dsp:txXfrm>
    </dsp:sp>
    <dsp:sp modelId="{B646B64F-512F-41BE-BF6D-F888795F606E}">
      <dsp:nvSpPr>
        <dsp:cNvPr id="0" name=""/>
        <dsp:cNvSpPr/>
      </dsp:nvSpPr>
      <dsp:spPr>
        <a:xfrm>
          <a:off x="4433724" y="2324643"/>
          <a:ext cx="726996" cy="72699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A1E92-51BD-4B35-B93C-86E93E3CF53E}">
      <dsp:nvSpPr>
        <dsp:cNvPr id="0" name=""/>
        <dsp:cNvSpPr/>
      </dsp:nvSpPr>
      <dsp:spPr>
        <a:xfrm>
          <a:off x="4588658" y="2479577"/>
          <a:ext cx="417128" cy="41712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EBD96-B5E6-49E0-9A52-228E267314A0}">
      <dsp:nvSpPr>
        <dsp:cNvPr id="0" name=""/>
        <dsp:cNvSpPr/>
      </dsp:nvSpPr>
      <dsp:spPr>
        <a:xfrm>
          <a:off x="4201324" y="3278081"/>
          <a:ext cx="1191796" cy="47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And finally, allocate/approve budgets</a:t>
          </a:r>
        </a:p>
      </dsp:txBody>
      <dsp:txXfrm>
        <a:off x="4201324" y="3278081"/>
        <a:ext cx="1191796" cy="47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B31E-CA1E-A3F5-C0D8-CD9B1104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9058F-77A4-F127-E71A-B018158F3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F34F-5A1A-1613-A0B3-9800F9DE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A306-60E9-099C-9999-6C6D69BE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87D51-867A-A4D1-444B-203C780D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4367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667F-5AF7-499E-AFE9-AC939992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A88A0-872D-28CD-9591-7E9A5580D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836D-82A2-2876-C295-2A384F59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7435-E45D-A211-FE89-E4EE44E5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FF56-3A55-9222-DA51-41D022A2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10380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FD5CB-5B17-3644-B0E6-25FDE8A7AE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5C56E-166E-C76A-6EE1-BEF157478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6FFF-8017-3662-2FB5-7B2F41F6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732B-58C6-2153-9578-378E4C79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070C-5C90-5370-F5A3-3BC657B8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1738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AF8E-8890-EE8D-9B91-2DE62B72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BF189-6575-C4C1-2EF2-60A4757E0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6BEF-DB1A-95B6-73A4-D57D3E92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45E64-62AE-66E0-DB71-ABA0A612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2B9E4-1435-6341-BF9A-B42BFACD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4013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B631-D970-A22F-1E69-7FFACDB0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F4DB-BDF1-25EC-6BD5-1A78FAF2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A148-8C3C-C98C-8411-3AEDBF42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2FA4-AFA8-1553-992F-2C5B95D3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DC46-9063-B763-729C-26B1D097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13590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78EA5-D99D-B2AD-E12E-58D939CE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6303-FD67-96A8-B33D-53810C2A4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9BA91-333F-89C4-9385-FF8D0FAF9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11C2F-DB51-A96F-D282-ACDA02064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A3F-09B8-4A10-9859-803E09FB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42823-EFF7-76F3-2670-68EC6631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91181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B7D4-DBB9-75E8-BDC7-B96EFA97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88150-EA07-F4FA-E34D-D5B382F4C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1A4D1-ADFB-1C11-ACF0-EF0D6C27C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C75AD-95C4-FC17-95E0-877242349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D62D1-BC75-79CB-CDB2-274B8AF31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7D99AB-43C8-2C7D-AA73-B816F6D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1D108D-1BDB-FF09-3521-71CEB8CDF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33902-F7EA-37DF-41A5-933054EB6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3305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6831-0E49-361A-FB9E-C3BF9599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386F2-FD4D-E4D0-2056-3ACFA22B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A6F5F-51CB-6CAB-6CFB-203877498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4A52D-A827-3428-F9CD-611424FD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03108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57F450-3BED-E1E6-285C-4C24FA7F6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41C0C-286A-AB9F-CA90-E01C43D3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9686-E1A4-996C-2BC7-D4C3C354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6797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7D9EA-2924-312B-A677-FAE55D28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31EB-C9DA-03FF-99A5-F165AC82A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DEDC9-8543-5418-D9BB-863634DAF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A4B6-A802-5924-52B4-B4F378BDA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C2383-EF69-B42E-1857-C0149629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A8B49-F649-7FC9-CCCC-31C7B452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3639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4B5B-EC89-6B46-FFAC-41F1F790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1AD51-0277-F14F-BB36-78F73C56D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EC5DE-09D0-272E-C01B-33357DD58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B267-4CB2-487F-514E-EF5BD512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B303B-71BB-C0FA-DFF2-3F9A9CDB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56D56-36F0-9C35-BBF5-D554CC2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3318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4CB0E-5EEB-8814-AC27-E2BA74A57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DCA96-EA7E-3D8C-C1DC-E5401D8B7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D129F-A0B0-FF21-CE38-E4E7999B4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D356A-EF81-6D4D-B252-64F00538C498}" type="datetimeFigureOut">
              <a:rPr lang="en-NP" smtClean="0"/>
              <a:t>06/10/2023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61F32-37AF-A97D-DFB6-26D11E155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3604-4EEC-EF1B-3537-9ECBF7F2E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EEC94-A116-2F46-A7DD-373B60D41EA4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5709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ight Triangle 103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9ECB5-67B1-FE8C-A939-D01AD4C1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NP" sz="6000" dirty="0"/>
              <a:t>Introduction</a:t>
            </a:r>
          </a:p>
        </p:txBody>
      </p:sp>
      <p:pic>
        <p:nvPicPr>
          <p:cNvPr id="1026" name="Picture 2" descr="Certified Information System Security Professional (CISSP ...">
            <a:extLst>
              <a:ext uri="{FF2B5EF4-FFF2-40B4-BE49-F238E27FC236}">
                <a16:creationId xmlns:a16="http://schemas.microsoft.com/office/drawing/2014/main" id="{914A9381-6FAC-430A-095F-75EE9B509B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3" b="2769"/>
          <a:stretch/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A568A-FD59-1576-40E7-D00462637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 lnSpcReduction="10000"/>
          </a:bodyPr>
          <a:lstStyle/>
          <a:p>
            <a:r>
              <a:rPr lang="en-NP" sz="2000" dirty="0"/>
              <a:t>Suraj Ghimire</a:t>
            </a:r>
          </a:p>
          <a:p>
            <a:r>
              <a:rPr lang="en-NP" sz="2000" dirty="0"/>
              <a:t>CISSP Certified </a:t>
            </a:r>
          </a:p>
          <a:p>
            <a:r>
              <a:rPr lang="en-NP" sz="2000" dirty="0"/>
              <a:t>10 yrs of experience in Cedar Gate</a:t>
            </a:r>
          </a:p>
          <a:p>
            <a:pPr lvl="1"/>
            <a:r>
              <a:rPr lang="en-NP" sz="2000" dirty="0"/>
              <a:t>Quality Control</a:t>
            </a:r>
          </a:p>
          <a:p>
            <a:pPr lvl="1"/>
            <a:r>
              <a:rPr lang="en-NP" sz="2000" dirty="0"/>
              <a:t>Quality Assurance</a:t>
            </a:r>
          </a:p>
          <a:p>
            <a:pPr lvl="1"/>
            <a:r>
              <a:rPr lang="en-NP" sz="2000" dirty="0"/>
              <a:t>Data Analysis</a:t>
            </a:r>
          </a:p>
          <a:p>
            <a:pPr lvl="1"/>
            <a:r>
              <a:rPr lang="en-NP" sz="2000" dirty="0"/>
              <a:t>Project Manager </a:t>
            </a:r>
          </a:p>
          <a:p>
            <a:pPr lvl="1"/>
            <a:r>
              <a:rPr lang="en-NP" sz="2000" dirty="0"/>
              <a:t>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579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7FEB2-4457-6D28-A17E-2C237FBA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NP" dirty="0"/>
              <a:t>SETA</a:t>
            </a:r>
          </a:p>
        </p:txBody>
      </p:sp>
      <p:pic>
        <p:nvPicPr>
          <p:cNvPr id="5" name="Picture 4" descr="Hands holding each other's wrists and interlinked to form a circle">
            <a:extLst>
              <a:ext uri="{FF2B5EF4-FFF2-40B4-BE49-F238E27FC236}">
                <a16:creationId xmlns:a16="http://schemas.microsoft.com/office/drawing/2014/main" id="{9D6BE766-8F8F-740A-641F-65BB37473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545" r="29909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56B0-2139-8A42-BD8E-0518612E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lang="en-NP" sz="2000" dirty="0"/>
              <a:t>Weakest form of security is Password</a:t>
            </a:r>
          </a:p>
          <a:p>
            <a:r>
              <a:rPr lang="en-NP" sz="2000" dirty="0"/>
              <a:t>Humans are the weakest</a:t>
            </a:r>
          </a:p>
          <a:p>
            <a:r>
              <a:rPr lang="en-NP" sz="2000" dirty="0"/>
              <a:t>Physical Security is the first line of defence</a:t>
            </a:r>
          </a:p>
          <a:p>
            <a:r>
              <a:rPr lang="en-NP" sz="2000" dirty="0"/>
              <a:t>Training</a:t>
            </a:r>
          </a:p>
          <a:p>
            <a:r>
              <a:rPr lang="en-NP" sz="2000" dirty="0"/>
              <a:t>Awareness</a:t>
            </a:r>
          </a:p>
          <a:p>
            <a:r>
              <a:rPr lang="en-NP" sz="2000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3487952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3E17859-C5F0-476F-A082-A4CB8841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75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A281-7453-94DC-B4D1-2046518A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NP" dirty="0"/>
              <a:t>Senior Management Roles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791A2-85FA-07ED-213D-CD6959AC6A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85" r="2768" b="3"/>
          <a:stretch/>
        </p:blipFill>
        <p:spPr>
          <a:xfrm>
            <a:off x="6848918" y="1771078"/>
            <a:ext cx="4504881" cy="4504881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980527" y="1929807"/>
            <a:ext cx="4556632" cy="455663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00988" y="1969050"/>
            <a:ext cx="666675" cy="64859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159C34-2DE1-2139-D187-4E63A4FA5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30767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69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815E7-A8C9-5BA7-5143-0BF151CC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NP" dirty="0"/>
              <a:t>Due Care and Due Diligence</a:t>
            </a:r>
          </a:p>
        </p:txBody>
      </p:sp>
      <p:pic>
        <p:nvPicPr>
          <p:cNvPr id="5" name="Picture 4" descr="Sunlit desk">
            <a:extLst>
              <a:ext uri="{FF2B5EF4-FFF2-40B4-BE49-F238E27FC236}">
                <a16:creationId xmlns:a16="http://schemas.microsoft.com/office/drawing/2014/main" id="{D8AE2CD1-58AA-BC80-6071-913625E230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05" r="35849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DE7B-51DC-7FE4-7457-0B6375C3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 lnSpcReduction="10000"/>
          </a:bodyPr>
          <a:lstStyle/>
          <a:p>
            <a:r>
              <a:rPr lang="en-NP" sz="2000" dirty="0"/>
              <a:t>Security should be embedded as the DNA in the process</a:t>
            </a:r>
          </a:p>
          <a:p>
            <a:r>
              <a:rPr lang="en-NP" sz="2000" dirty="0"/>
              <a:t>Secure by design principle</a:t>
            </a:r>
          </a:p>
          <a:p>
            <a:r>
              <a:rPr lang="en-NP" sz="2000" dirty="0"/>
              <a:t>Aware Users regularly</a:t>
            </a:r>
          </a:p>
          <a:p>
            <a:r>
              <a:rPr lang="en-NP" sz="2000" dirty="0"/>
              <a:t>Create and follow procedures and baselines</a:t>
            </a:r>
          </a:p>
          <a:p>
            <a:r>
              <a:rPr lang="en-NP" sz="2000" dirty="0"/>
              <a:t>Conduct table top exercises to mimic the real attack scenario and learn from it</a:t>
            </a:r>
          </a:p>
          <a:p>
            <a:r>
              <a:rPr lang="en-NP" sz="2000" dirty="0"/>
              <a:t>Conduct regular tests like BCP /DR a</a:t>
            </a:r>
            <a:r>
              <a:rPr lang="en-US" sz="2000" dirty="0" err="1"/>
              <a:t>nd</a:t>
            </a:r>
            <a:r>
              <a:rPr lang="en-US" sz="2000" dirty="0"/>
              <a:t> Risk Assessment</a:t>
            </a:r>
            <a:endParaRPr lang="en-NP" sz="2000" dirty="0"/>
          </a:p>
          <a:p>
            <a:r>
              <a:rPr lang="en-NP" sz="2000" dirty="0"/>
              <a:t>Always stay on the top of the cybersecurity hot trends and news</a:t>
            </a:r>
          </a:p>
          <a:p>
            <a:r>
              <a:rPr lang="en-NP" sz="2000" dirty="0"/>
              <a:t>Keep an eye on zero day vulnerabilities and critical patches</a:t>
            </a:r>
          </a:p>
          <a:p>
            <a:r>
              <a:rPr lang="en-NP" sz="2000" dirty="0"/>
              <a:t>As long as your system is alive, you are vulnerable</a:t>
            </a:r>
          </a:p>
        </p:txBody>
      </p:sp>
    </p:spTree>
    <p:extLst>
      <p:ext uri="{BB962C8B-B14F-4D97-AF65-F5344CB8AC3E}">
        <p14:creationId xmlns:p14="http://schemas.microsoft.com/office/powerpoint/2010/main" val="98715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F96E1-76DC-C75C-B7B6-91C30EC4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NP">
                <a:solidFill>
                  <a:srgbClr val="FFFFFF"/>
                </a:solidFill>
              </a:rPr>
              <a:t>Some Facts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2A88E-ADCC-F993-F3C5-BD869AF4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NP" sz="1500"/>
              <a:t>Why similar attacks remain in the OWASP top 10 </a:t>
            </a:r>
          </a:p>
          <a:p>
            <a:pPr lvl="1"/>
            <a:r>
              <a:rPr lang="en-NP" sz="1500"/>
              <a:t>XSS, injection, IAMs, misconfigurations .....</a:t>
            </a:r>
          </a:p>
          <a:p>
            <a:r>
              <a:rPr lang="en-NP" sz="1500"/>
              <a:t>Ransomware Attacks</a:t>
            </a:r>
          </a:p>
          <a:p>
            <a:pPr lvl="1"/>
            <a:r>
              <a:rPr lang="en-NP" sz="1500"/>
              <a:t>Double attack variation is getting popular</a:t>
            </a:r>
          </a:p>
          <a:p>
            <a:r>
              <a:rPr lang="en-NP" sz="1500"/>
              <a:t>Humans are social engineered; in layman terms they are fooled</a:t>
            </a:r>
          </a:p>
          <a:p>
            <a:r>
              <a:rPr lang="en-NP" sz="1500"/>
              <a:t>Violation of laws, regulations and contracts is costing organizations a lot</a:t>
            </a:r>
          </a:p>
          <a:p>
            <a:r>
              <a:rPr lang="en-NP" sz="1500"/>
              <a:t>Solution</a:t>
            </a:r>
          </a:p>
          <a:p>
            <a:pPr lvl="1"/>
            <a:r>
              <a:rPr lang="en-NP" sz="1500"/>
              <a:t>User Awareness and Training</a:t>
            </a:r>
          </a:p>
          <a:p>
            <a:pPr lvl="1"/>
            <a:r>
              <a:rPr lang="en-NP" sz="1500"/>
              <a:t>Human Firewall</a:t>
            </a:r>
          </a:p>
          <a:p>
            <a:pPr lvl="1"/>
            <a:r>
              <a:rPr lang="en-NP" sz="1500"/>
              <a:t>Establish and follow SDLC (System Development Life Cycle)</a:t>
            </a:r>
          </a:p>
          <a:p>
            <a:pPr lvl="1"/>
            <a:r>
              <a:rPr lang="en-NP" sz="1500"/>
              <a:t>Laws: THINK GLOBAL OBEY LOCAL</a:t>
            </a:r>
          </a:p>
          <a:p>
            <a:pPr lvl="1"/>
            <a:r>
              <a:rPr lang="en-NP" sz="1500"/>
              <a:t>Understand Trans-Border data flow. Data jurisdictions matters</a:t>
            </a:r>
          </a:p>
        </p:txBody>
      </p:sp>
    </p:spTree>
    <p:extLst>
      <p:ext uri="{BB962C8B-B14F-4D97-AF65-F5344CB8AC3E}">
        <p14:creationId xmlns:p14="http://schemas.microsoft.com/office/powerpoint/2010/main" val="3019390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8CFFB-CA08-7B09-2E4E-58E2303C5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NP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0821-A318-ACE8-7FE8-90CE8DA5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NP" sz="1500" dirty="0"/>
              <a:t>With lots of standalone and cloud Cybersecurity services available these days even with AI technologies, the GRC is getting lots of popularity.</a:t>
            </a:r>
          </a:p>
          <a:p>
            <a:r>
              <a:rPr lang="en-NP" sz="1500" dirty="0"/>
              <a:t>You can have a very powerful DLP, IDS, IPS, Antivirus, SIEM, IRR (Incident Response Retainer), MSSP (Managed Security Service Provider), MDM, Asset Management, Patch Management, Code Scanning and other hi-tech tools and techniques</a:t>
            </a:r>
          </a:p>
          <a:p>
            <a:r>
              <a:rPr lang="en-NP" sz="1500" dirty="0"/>
              <a:t>If you have any sign of breach or compromise;</a:t>
            </a:r>
          </a:p>
          <a:p>
            <a:pPr lvl="1"/>
            <a:r>
              <a:rPr lang="en-NP" sz="1500" dirty="0"/>
              <a:t>IDS and IPS will be able to solve it</a:t>
            </a:r>
          </a:p>
          <a:p>
            <a:pPr lvl="1"/>
            <a:r>
              <a:rPr lang="en-NP" sz="1500" dirty="0"/>
              <a:t>You can opt in for 24*7*365 days of real-time log monitoring services and seek for their expert opinion</a:t>
            </a:r>
          </a:p>
          <a:p>
            <a:pPr lvl="1"/>
            <a:r>
              <a:rPr lang="en-NP" sz="1500" dirty="0"/>
              <a:t>IRR will guide you throughout the crisis and recover your business/services as much as possible</a:t>
            </a:r>
          </a:p>
          <a:p>
            <a:r>
              <a:rPr lang="en-NP" sz="1500" dirty="0"/>
              <a:t>But the crucial thing you need is </a:t>
            </a:r>
          </a:p>
          <a:p>
            <a:pPr lvl="1"/>
            <a:r>
              <a:rPr lang="en-NP" sz="1500" dirty="0"/>
              <a:t>Senior Management Support</a:t>
            </a:r>
          </a:p>
          <a:p>
            <a:pPr lvl="1"/>
            <a:r>
              <a:rPr lang="en-NP" sz="1500" dirty="0"/>
              <a:t>Security Culture</a:t>
            </a:r>
          </a:p>
          <a:p>
            <a:pPr lvl="1"/>
            <a:r>
              <a:rPr lang="en-NP" sz="1500" dirty="0"/>
              <a:t>Prepare your employees for the worst</a:t>
            </a:r>
          </a:p>
          <a:p>
            <a:pPr lvl="1"/>
            <a:r>
              <a:rPr lang="en-NP" sz="1500" dirty="0"/>
              <a:t>Source of Truth; check for compliance</a:t>
            </a:r>
          </a:p>
          <a:p>
            <a:pPr lvl="1"/>
            <a:r>
              <a:rPr lang="en-US" sz="1500" dirty="0"/>
              <a:t>Zero Trust Architecture (“trust nothing, validate everything”)</a:t>
            </a:r>
          </a:p>
        </p:txBody>
      </p:sp>
    </p:spTree>
    <p:extLst>
      <p:ext uri="{BB962C8B-B14F-4D97-AF65-F5344CB8AC3E}">
        <p14:creationId xmlns:p14="http://schemas.microsoft.com/office/powerpoint/2010/main" val="66389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5787F-3974-895B-8707-57D62E217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NP" sz="7200" dirty="0"/>
              <a:t>Soft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E01F9-B118-0A9E-EF3C-A33884E06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NP" sz="2800" dirty="0"/>
              <a:t>What is it?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CCE777-921D-F005-7F40-73180691770A}"/>
              </a:ext>
            </a:extLst>
          </p:cNvPr>
          <p:cNvSpPr txBox="1"/>
          <p:nvPr/>
        </p:nvSpPr>
        <p:spPr>
          <a:xfrm>
            <a:off x="5615612" y="4946114"/>
            <a:ext cx="1393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P" sz="2800" dirty="0"/>
              <a:t>GRC</a:t>
            </a:r>
          </a:p>
        </p:txBody>
      </p:sp>
    </p:spTree>
    <p:extLst>
      <p:ext uri="{BB962C8B-B14F-4D97-AF65-F5344CB8AC3E}">
        <p14:creationId xmlns:p14="http://schemas.microsoft.com/office/powerpoint/2010/main" val="38055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9F03D-680B-4F49-2AD2-E75DE756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NP" sz="4000">
                <a:solidFill>
                  <a:srgbClr val="FFFFFF"/>
                </a:solidFill>
              </a:rPr>
              <a:t>Governance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F59FE74-1C46-8C77-18C8-E6A09CF7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8475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29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DFA0FD-AB28-4B25-B870-4D2BBC35B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559BB6-0F06-3FA0-F30D-39441232F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14576" r="13866" b="1"/>
          <a:stretch/>
        </p:blipFill>
        <p:spPr>
          <a:xfrm>
            <a:off x="5833976" y="10"/>
            <a:ext cx="6394152" cy="685799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28DFB-9CD1-4E2B-8B44-9FDF7E80F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79564" y="0"/>
            <a:ext cx="6648564" cy="6858000"/>
            <a:chOff x="5705128" y="0"/>
            <a:chExt cx="6648564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CB07514-66C4-498E-85FA-6CCDFB253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8018" y="0"/>
              <a:ext cx="6485674" cy="6858000"/>
            </a:xfrm>
            <a:custGeom>
              <a:avLst/>
              <a:gdLst>
                <a:gd name="connsiteX0" fmla="*/ 1720317 w 6237794"/>
                <a:gd name="connsiteY0" fmla="*/ 0 h 6858000"/>
                <a:gd name="connsiteX1" fmla="*/ 2433560 w 6237794"/>
                <a:gd name="connsiteY1" fmla="*/ 0 h 6858000"/>
                <a:gd name="connsiteX2" fmla="*/ 2351473 w 6237794"/>
                <a:gd name="connsiteY2" fmla="*/ 41605 h 6858000"/>
                <a:gd name="connsiteX3" fmla="*/ 1473152 w 6237794"/>
                <a:gd name="connsiteY3" fmla="*/ 667521 h 6858000"/>
                <a:gd name="connsiteX4" fmla="*/ 982876 w 6237794"/>
                <a:gd name="connsiteY4" fmla="*/ 1193803 h 6858000"/>
                <a:gd name="connsiteX5" fmla="*/ 595242 w 6237794"/>
                <a:gd name="connsiteY5" fmla="*/ 1798192 h 6858000"/>
                <a:gd name="connsiteX6" fmla="*/ 332174 w 6237794"/>
                <a:gd name="connsiteY6" fmla="*/ 2466315 h 6858000"/>
                <a:gd name="connsiteX7" fmla="*/ 236500 w 6237794"/>
                <a:gd name="connsiteY7" fmla="*/ 3178573 h 6858000"/>
                <a:gd name="connsiteX8" fmla="*/ 276860 w 6237794"/>
                <a:gd name="connsiteY8" fmla="*/ 3527298 h 6858000"/>
                <a:gd name="connsiteX9" fmla="*/ 396054 w 6237794"/>
                <a:gd name="connsiteY9" fmla="*/ 3853520 h 6858000"/>
                <a:gd name="connsiteX10" fmla="*/ 479243 w 6237794"/>
                <a:gd name="connsiteY10" fmla="*/ 4007121 h 6858000"/>
                <a:gd name="connsiteX11" fmla="*/ 574772 w 6237794"/>
                <a:gd name="connsiteY11" fmla="*/ 4155787 h 6858000"/>
                <a:gd name="connsiteX12" fmla="*/ 795447 w 6237794"/>
                <a:gd name="connsiteY12" fmla="*/ 4443100 h 6858000"/>
                <a:gd name="connsiteX13" fmla="*/ 1034270 w 6237794"/>
                <a:gd name="connsiteY13" fmla="*/ 4732591 h 6858000"/>
                <a:gd name="connsiteX14" fmla="*/ 1153028 w 6237794"/>
                <a:gd name="connsiteY14" fmla="*/ 4883725 h 6858000"/>
                <a:gd name="connsiteX15" fmla="*/ 1210084 w 6237794"/>
                <a:gd name="connsiteY15" fmla="*/ 4957912 h 6858000"/>
                <a:gd name="connsiteX16" fmla="*/ 1265979 w 6237794"/>
                <a:gd name="connsiteY16" fmla="*/ 5028906 h 6858000"/>
                <a:gd name="connsiteX17" fmla="*/ 1746238 w 6237794"/>
                <a:gd name="connsiteY17" fmla="*/ 5553590 h 6858000"/>
                <a:gd name="connsiteX18" fmla="*/ 2001611 w 6237794"/>
                <a:gd name="connsiteY18" fmla="*/ 5789654 h 6858000"/>
                <a:gd name="connsiteX19" fmla="*/ 2269035 w 6237794"/>
                <a:gd name="connsiteY19" fmla="*/ 6007280 h 6858000"/>
                <a:gd name="connsiteX20" fmla="*/ 2866455 w 6237794"/>
                <a:gd name="connsiteY20" fmla="*/ 6351505 h 6858000"/>
                <a:gd name="connsiteX21" fmla="*/ 3200661 w 6237794"/>
                <a:gd name="connsiteY21" fmla="*/ 6448777 h 6858000"/>
                <a:gd name="connsiteX22" fmla="*/ 3286318 w 6237794"/>
                <a:gd name="connsiteY22" fmla="*/ 6465908 h 6858000"/>
                <a:gd name="connsiteX23" fmla="*/ 3372701 w 6237794"/>
                <a:gd name="connsiteY23" fmla="*/ 6480281 h 6858000"/>
                <a:gd name="connsiteX24" fmla="*/ 3547063 w 6237794"/>
                <a:gd name="connsiteY24" fmla="*/ 6500896 h 6858000"/>
                <a:gd name="connsiteX25" fmla="*/ 3634753 w 6237794"/>
                <a:gd name="connsiteY25" fmla="*/ 6507575 h 6858000"/>
                <a:gd name="connsiteX26" fmla="*/ 3722733 w 6237794"/>
                <a:gd name="connsiteY26" fmla="*/ 6512221 h 6858000"/>
                <a:gd name="connsiteX27" fmla="*/ 3811003 w 6237794"/>
                <a:gd name="connsiteY27" fmla="*/ 6514253 h 6858000"/>
                <a:gd name="connsiteX28" fmla="*/ 3899418 w 6237794"/>
                <a:gd name="connsiteY28" fmla="*/ 6513817 h 6858000"/>
                <a:gd name="connsiteX29" fmla="*/ 3943698 w 6237794"/>
                <a:gd name="connsiteY29" fmla="*/ 6513381 h 6858000"/>
                <a:gd name="connsiteX30" fmla="*/ 3986381 w 6237794"/>
                <a:gd name="connsiteY30" fmla="*/ 6511495 h 6858000"/>
                <a:gd name="connsiteX31" fmla="*/ 4028919 w 6237794"/>
                <a:gd name="connsiteY31" fmla="*/ 6509317 h 6858000"/>
                <a:gd name="connsiteX32" fmla="*/ 4071312 w 6237794"/>
                <a:gd name="connsiteY32" fmla="*/ 6505833 h 6858000"/>
                <a:gd name="connsiteX33" fmla="*/ 4239432 w 6237794"/>
                <a:gd name="connsiteY33" fmla="*/ 6485072 h 6858000"/>
                <a:gd name="connsiteX34" fmla="*/ 4879826 w 6237794"/>
                <a:gd name="connsiteY34" fmla="*/ 6274849 h 6858000"/>
                <a:gd name="connsiteX35" fmla="*/ 5471439 w 6237794"/>
                <a:gd name="connsiteY35" fmla="*/ 5906235 h 6858000"/>
                <a:gd name="connsiteX36" fmla="*/ 5614877 w 6237794"/>
                <a:gd name="connsiteY36" fmla="*/ 5797930 h 6858000"/>
                <a:gd name="connsiteX37" fmla="*/ 5758316 w 6237794"/>
                <a:gd name="connsiteY37" fmla="*/ 5685995 h 6858000"/>
                <a:gd name="connsiteX38" fmla="*/ 6048824 w 6237794"/>
                <a:gd name="connsiteY38" fmla="*/ 5453705 h 6858000"/>
                <a:gd name="connsiteX39" fmla="*/ 6237794 w 6237794"/>
                <a:gd name="connsiteY39" fmla="*/ 5308644 h 6858000"/>
                <a:gd name="connsiteX40" fmla="*/ 6237794 w 6237794"/>
                <a:gd name="connsiteY40" fmla="*/ 6081399 h 6858000"/>
                <a:gd name="connsiteX41" fmla="*/ 6123011 w 6237794"/>
                <a:gd name="connsiteY41" fmla="*/ 6166399 h 6858000"/>
                <a:gd name="connsiteX42" fmla="*/ 5965925 w 6237794"/>
                <a:gd name="connsiteY42" fmla="*/ 6278479 h 6858000"/>
                <a:gd name="connsiteX43" fmla="*/ 5803903 w 6237794"/>
                <a:gd name="connsiteY43" fmla="*/ 6387364 h 6858000"/>
                <a:gd name="connsiteX44" fmla="*/ 5463744 w 6237794"/>
                <a:gd name="connsiteY44" fmla="*/ 6591780 h 6858000"/>
                <a:gd name="connsiteX45" fmla="*/ 5097888 w 6237794"/>
                <a:gd name="connsiteY45" fmla="*/ 6765562 h 6858000"/>
                <a:gd name="connsiteX46" fmla="*/ 4905602 w 6237794"/>
                <a:gd name="connsiteY46" fmla="*/ 6836446 h 6858000"/>
                <a:gd name="connsiteX47" fmla="*/ 4831447 w 6237794"/>
                <a:gd name="connsiteY47" fmla="*/ 6858000 h 6858000"/>
                <a:gd name="connsiteX48" fmla="*/ 3036485 w 6237794"/>
                <a:gd name="connsiteY48" fmla="*/ 6858000 h 6858000"/>
                <a:gd name="connsiteX49" fmla="*/ 2911533 w 6237794"/>
                <a:gd name="connsiteY49" fmla="*/ 6825558 h 6858000"/>
                <a:gd name="connsiteX50" fmla="*/ 2719386 w 6237794"/>
                <a:gd name="connsiteY50" fmla="*/ 6767158 h 6858000"/>
                <a:gd name="connsiteX51" fmla="*/ 1980415 w 6237794"/>
                <a:gd name="connsiteY51" fmla="*/ 6440210 h 6858000"/>
                <a:gd name="connsiteX52" fmla="*/ 1357588 w 6237794"/>
                <a:gd name="connsiteY52" fmla="*/ 5931206 h 6858000"/>
                <a:gd name="connsiteX53" fmla="*/ 1105118 w 6237794"/>
                <a:gd name="connsiteY53" fmla="*/ 5624874 h 6858000"/>
                <a:gd name="connsiteX54" fmla="*/ 884588 w 6237794"/>
                <a:gd name="connsiteY54" fmla="*/ 5300539 h 6858000"/>
                <a:gd name="connsiteX55" fmla="*/ 833049 w 6237794"/>
                <a:gd name="connsiteY55" fmla="*/ 5217931 h 6858000"/>
                <a:gd name="connsiteX56" fmla="*/ 783833 w 6237794"/>
                <a:gd name="connsiteY56" fmla="*/ 5137791 h 6858000"/>
                <a:gd name="connsiteX57" fmla="*/ 686706 w 6237794"/>
                <a:gd name="connsiteY57" fmla="*/ 4982447 h 6858000"/>
                <a:gd name="connsiteX58" fmla="*/ 485485 w 6237794"/>
                <a:gd name="connsiteY58" fmla="*/ 4665082 h 6858000"/>
                <a:gd name="connsiteX59" fmla="*/ 289055 w 6237794"/>
                <a:gd name="connsiteY59" fmla="*/ 4329568 h 6858000"/>
                <a:gd name="connsiteX60" fmla="*/ 200495 w 6237794"/>
                <a:gd name="connsiteY60" fmla="*/ 4151721 h 6858000"/>
                <a:gd name="connsiteX61" fmla="*/ 125291 w 6237794"/>
                <a:gd name="connsiteY61" fmla="*/ 3965600 h 6858000"/>
                <a:gd name="connsiteX62" fmla="*/ 67654 w 6237794"/>
                <a:gd name="connsiteY62" fmla="*/ 3772509 h 6858000"/>
                <a:gd name="connsiteX63" fmla="*/ 46168 w 6237794"/>
                <a:gd name="connsiteY63" fmla="*/ 3674076 h 6858000"/>
                <a:gd name="connsiteX64" fmla="*/ 36731 w 6237794"/>
                <a:gd name="connsiteY64" fmla="*/ 3624714 h 6858000"/>
                <a:gd name="connsiteX65" fmla="*/ 28891 w 6237794"/>
                <a:gd name="connsiteY65" fmla="*/ 3575208 h 6858000"/>
                <a:gd name="connsiteX66" fmla="*/ 0 w 6237794"/>
                <a:gd name="connsiteY66" fmla="*/ 3178573 h 6858000"/>
                <a:gd name="connsiteX67" fmla="*/ 80575 w 6237794"/>
                <a:gd name="connsiteY67" fmla="*/ 2405774 h 6858000"/>
                <a:gd name="connsiteX68" fmla="*/ 322737 w 6237794"/>
                <a:gd name="connsiteY68" fmla="*/ 1665351 h 6858000"/>
                <a:gd name="connsiteX69" fmla="*/ 1230700 w 6237794"/>
                <a:gd name="connsiteY69" fmla="*/ 407938 h 6858000"/>
                <a:gd name="connsiteX70" fmla="*/ 1521825 w 6237794"/>
                <a:gd name="connsiteY70" fmla="*/ 14944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6237794" h="6858000">
                  <a:moveTo>
                    <a:pt x="1720317" y="0"/>
                  </a:moveTo>
                  <a:lnTo>
                    <a:pt x="2433560" y="0"/>
                  </a:lnTo>
                  <a:lnTo>
                    <a:pt x="2351473" y="41605"/>
                  </a:lnTo>
                  <a:cubicBezTo>
                    <a:pt x="2036528" y="216271"/>
                    <a:pt x="1740794" y="426339"/>
                    <a:pt x="1473152" y="667521"/>
                  </a:cubicBezTo>
                  <a:cubicBezTo>
                    <a:pt x="1295305" y="828818"/>
                    <a:pt x="1130525" y="1004777"/>
                    <a:pt x="982876" y="1193803"/>
                  </a:cubicBezTo>
                  <a:cubicBezTo>
                    <a:pt x="834936" y="1382538"/>
                    <a:pt x="704418" y="1584921"/>
                    <a:pt x="595242" y="1798192"/>
                  </a:cubicBezTo>
                  <a:cubicBezTo>
                    <a:pt x="486066" y="2011317"/>
                    <a:pt x="395183" y="2234461"/>
                    <a:pt x="332174" y="2466315"/>
                  </a:cubicBezTo>
                  <a:cubicBezTo>
                    <a:pt x="269166" y="2697588"/>
                    <a:pt x="236355" y="2938008"/>
                    <a:pt x="236500" y="3178573"/>
                  </a:cubicBezTo>
                  <a:cubicBezTo>
                    <a:pt x="237807" y="3296751"/>
                    <a:pt x="249421" y="3414057"/>
                    <a:pt x="276860" y="3527298"/>
                  </a:cubicBezTo>
                  <a:cubicBezTo>
                    <a:pt x="303864" y="3640684"/>
                    <a:pt x="345821" y="3749135"/>
                    <a:pt x="396054" y="3853520"/>
                  </a:cubicBezTo>
                  <a:cubicBezTo>
                    <a:pt x="421461" y="3905640"/>
                    <a:pt x="449626" y="3956743"/>
                    <a:pt x="479243" y="4007121"/>
                  </a:cubicBezTo>
                  <a:cubicBezTo>
                    <a:pt x="509295" y="4057354"/>
                    <a:pt x="541380" y="4106861"/>
                    <a:pt x="574772" y="4155787"/>
                  </a:cubicBezTo>
                  <a:cubicBezTo>
                    <a:pt x="642426" y="4253348"/>
                    <a:pt x="717630" y="4348007"/>
                    <a:pt x="795447" y="4443100"/>
                  </a:cubicBezTo>
                  <a:cubicBezTo>
                    <a:pt x="873264" y="4538339"/>
                    <a:pt x="954565" y="4633577"/>
                    <a:pt x="1034270" y="4732591"/>
                  </a:cubicBezTo>
                  <a:cubicBezTo>
                    <a:pt x="1074195" y="4781952"/>
                    <a:pt x="1113684" y="4832476"/>
                    <a:pt x="1153028" y="4883725"/>
                  </a:cubicBezTo>
                  <a:lnTo>
                    <a:pt x="1210084" y="4957912"/>
                  </a:lnTo>
                  <a:cubicBezTo>
                    <a:pt x="1228813" y="4981576"/>
                    <a:pt x="1246670" y="5005822"/>
                    <a:pt x="1265979" y="5028906"/>
                  </a:cubicBezTo>
                  <a:cubicBezTo>
                    <a:pt x="1416677" y="5216770"/>
                    <a:pt x="1580151" y="5389681"/>
                    <a:pt x="1746238" y="5553590"/>
                  </a:cubicBezTo>
                  <a:cubicBezTo>
                    <a:pt x="1829717" y="5635182"/>
                    <a:pt x="1914648" y="5714015"/>
                    <a:pt x="2001611" y="5789654"/>
                  </a:cubicBezTo>
                  <a:cubicBezTo>
                    <a:pt x="2088575" y="5865293"/>
                    <a:pt x="2177135" y="5938465"/>
                    <a:pt x="2269035" y="6007280"/>
                  </a:cubicBezTo>
                  <a:cubicBezTo>
                    <a:pt x="2452108" y="6145202"/>
                    <a:pt x="2649554" y="6268461"/>
                    <a:pt x="2866455" y="6351505"/>
                  </a:cubicBezTo>
                  <a:cubicBezTo>
                    <a:pt x="2974615" y="6393027"/>
                    <a:pt x="3086694" y="6424821"/>
                    <a:pt x="3200661" y="6448777"/>
                  </a:cubicBezTo>
                  <a:cubicBezTo>
                    <a:pt x="3229262" y="6454438"/>
                    <a:pt x="3257572" y="6460971"/>
                    <a:pt x="3286318" y="6465908"/>
                  </a:cubicBezTo>
                  <a:lnTo>
                    <a:pt x="3372701" y="6480281"/>
                  </a:lnTo>
                  <a:cubicBezTo>
                    <a:pt x="3430628" y="6487975"/>
                    <a:pt x="3488556" y="6496106"/>
                    <a:pt x="3547063" y="6500896"/>
                  </a:cubicBezTo>
                  <a:cubicBezTo>
                    <a:pt x="3576245" y="6503654"/>
                    <a:pt x="3605426" y="6506268"/>
                    <a:pt x="3634753" y="6507575"/>
                  </a:cubicBezTo>
                  <a:cubicBezTo>
                    <a:pt x="3664079" y="6509026"/>
                    <a:pt x="3693261" y="6511350"/>
                    <a:pt x="3722733" y="6512221"/>
                  </a:cubicBezTo>
                  <a:lnTo>
                    <a:pt x="3811003" y="6514253"/>
                  </a:lnTo>
                  <a:cubicBezTo>
                    <a:pt x="3840329" y="6514979"/>
                    <a:pt x="3869946" y="6513963"/>
                    <a:pt x="3899418" y="6513817"/>
                  </a:cubicBezTo>
                  <a:lnTo>
                    <a:pt x="3943698" y="6513381"/>
                  </a:lnTo>
                  <a:cubicBezTo>
                    <a:pt x="3958071" y="6512946"/>
                    <a:pt x="3972154" y="6512075"/>
                    <a:pt x="3986381" y="6511495"/>
                  </a:cubicBezTo>
                  <a:cubicBezTo>
                    <a:pt x="4000609" y="6510768"/>
                    <a:pt x="4014837" y="6510333"/>
                    <a:pt x="4028919" y="6509317"/>
                  </a:cubicBezTo>
                  <a:lnTo>
                    <a:pt x="4071312" y="6505833"/>
                  </a:lnTo>
                  <a:cubicBezTo>
                    <a:pt x="4127788" y="6501332"/>
                    <a:pt x="4183828" y="6493782"/>
                    <a:pt x="4239432" y="6485072"/>
                  </a:cubicBezTo>
                  <a:cubicBezTo>
                    <a:pt x="4461994" y="6448195"/>
                    <a:pt x="4675992" y="6376041"/>
                    <a:pt x="4879826" y="6274849"/>
                  </a:cubicBezTo>
                  <a:cubicBezTo>
                    <a:pt x="5084386" y="6174820"/>
                    <a:pt x="5279074" y="6046770"/>
                    <a:pt x="5471439" y="5906235"/>
                  </a:cubicBezTo>
                  <a:cubicBezTo>
                    <a:pt x="5519494" y="5871246"/>
                    <a:pt x="5567258" y="5834806"/>
                    <a:pt x="5614877" y="5797930"/>
                  </a:cubicBezTo>
                  <a:cubicBezTo>
                    <a:pt x="5662787" y="5761199"/>
                    <a:pt x="5710551" y="5723887"/>
                    <a:pt x="5758316" y="5685995"/>
                  </a:cubicBezTo>
                  <a:lnTo>
                    <a:pt x="6048824" y="5453705"/>
                  </a:lnTo>
                  <a:lnTo>
                    <a:pt x="6237794" y="5308644"/>
                  </a:lnTo>
                  <a:lnTo>
                    <a:pt x="6237794" y="6081399"/>
                  </a:lnTo>
                  <a:lnTo>
                    <a:pt x="6123011" y="6166399"/>
                  </a:lnTo>
                  <a:cubicBezTo>
                    <a:pt x="6071326" y="6204001"/>
                    <a:pt x="6019061" y="6241458"/>
                    <a:pt x="5965925" y="6278479"/>
                  </a:cubicBezTo>
                  <a:cubicBezTo>
                    <a:pt x="5912644" y="6315210"/>
                    <a:pt x="5858927" y="6351650"/>
                    <a:pt x="5803903" y="6387364"/>
                  </a:cubicBezTo>
                  <a:cubicBezTo>
                    <a:pt x="5694437" y="6458938"/>
                    <a:pt x="5581486" y="6528335"/>
                    <a:pt x="5463744" y="6591780"/>
                  </a:cubicBezTo>
                  <a:cubicBezTo>
                    <a:pt x="5346147" y="6655514"/>
                    <a:pt x="5224486" y="6714748"/>
                    <a:pt x="5097888" y="6765562"/>
                  </a:cubicBezTo>
                  <a:cubicBezTo>
                    <a:pt x="5034879" y="6791332"/>
                    <a:pt x="4970700" y="6815005"/>
                    <a:pt x="4905602" y="6836446"/>
                  </a:cubicBezTo>
                  <a:lnTo>
                    <a:pt x="4831447" y="6858000"/>
                  </a:lnTo>
                  <a:lnTo>
                    <a:pt x="3036485" y="6858000"/>
                  </a:lnTo>
                  <a:lnTo>
                    <a:pt x="2911533" y="6825558"/>
                  </a:lnTo>
                  <a:cubicBezTo>
                    <a:pt x="2847182" y="6807410"/>
                    <a:pt x="2783121" y="6787919"/>
                    <a:pt x="2719386" y="6767158"/>
                  </a:cubicBezTo>
                  <a:cubicBezTo>
                    <a:pt x="2464884" y="6683389"/>
                    <a:pt x="2213285" y="6579149"/>
                    <a:pt x="1980415" y="6440210"/>
                  </a:cubicBezTo>
                  <a:cubicBezTo>
                    <a:pt x="1747399" y="6301563"/>
                    <a:pt x="1539355" y="6125749"/>
                    <a:pt x="1357588" y="5931206"/>
                  </a:cubicBezTo>
                  <a:cubicBezTo>
                    <a:pt x="1266269" y="5834080"/>
                    <a:pt x="1183226" y="5730711"/>
                    <a:pt x="1105118" y="5624874"/>
                  </a:cubicBezTo>
                  <a:cubicBezTo>
                    <a:pt x="1027446" y="5518601"/>
                    <a:pt x="953549" y="5410732"/>
                    <a:pt x="884588" y="5300539"/>
                  </a:cubicBezTo>
                  <a:cubicBezTo>
                    <a:pt x="866876" y="5273245"/>
                    <a:pt x="850180" y="5245516"/>
                    <a:pt x="833049" y="5217931"/>
                  </a:cubicBezTo>
                  <a:lnTo>
                    <a:pt x="783833" y="5137791"/>
                  </a:lnTo>
                  <a:cubicBezTo>
                    <a:pt x="752328" y="5085962"/>
                    <a:pt x="719662" y="5034567"/>
                    <a:pt x="686706" y="4982447"/>
                  </a:cubicBezTo>
                  <a:lnTo>
                    <a:pt x="485485" y="4665082"/>
                  </a:lnTo>
                  <a:cubicBezTo>
                    <a:pt x="417976" y="4556922"/>
                    <a:pt x="351338" y="4445568"/>
                    <a:pt x="289055" y="4329568"/>
                  </a:cubicBezTo>
                  <a:cubicBezTo>
                    <a:pt x="257987" y="4271496"/>
                    <a:pt x="227934" y="4212408"/>
                    <a:pt x="200495" y="4151721"/>
                  </a:cubicBezTo>
                  <a:cubicBezTo>
                    <a:pt x="173201" y="4090891"/>
                    <a:pt x="147794" y="4028898"/>
                    <a:pt x="125291" y="3965600"/>
                  </a:cubicBezTo>
                  <a:cubicBezTo>
                    <a:pt x="103224" y="3902155"/>
                    <a:pt x="83624" y="3837840"/>
                    <a:pt x="67654" y="3772509"/>
                  </a:cubicBezTo>
                  <a:cubicBezTo>
                    <a:pt x="60105" y="3739843"/>
                    <a:pt x="52410" y="3707032"/>
                    <a:pt x="46168" y="3674076"/>
                  </a:cubicBezTo>
                  <a:lnTo>
                    <a:pt x="36731" y="3624714"/>
                  </a:lnTo>
                  <a:lnTo>
                    <a:pt x="28891" y="3575208"/>
                  </a:lnTo>
                  <a:cubicBezTo>
                    <a:pt x="8566" y="3442948"/>
                    <a:pt x="0" y="3310252"/>
                    <a:pt x="0" y="3178573"/>
                  </a:cubicBezTo>
                  <a:cubicBezTo>
                    <a:pt x="726" y="2919425"/>
                    <a:pt x="27730" y="2660277"/>
                    <a:pt x="80575" y="2405774"/>
                  </a:cubicBezTo>
                  <a:cubicBezTo>
                    <a:pt x="133276" y="2151417"/>
                    <a:pt x="213997" y="1901996"/>
                    <a:pt x="322737" y="1665351"/>
                  </a:cubicBezTo>
                  <a:cubicBezTo>
                    <a:pt x="541235" y="1192061"/>
                    <a:pt x="857875" y="768568"/>
                    <a:pt x="1230700" y="407938"/>
                  </a:cubicBezTo>
                  <a:cubicBezTo>
                    <a:pt x="1324124" y="317781"/>
                    <a:pt x="1421323" y="231579"/>
                    <a:pt x="1521825" y="14944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3BFB38F-216C-4A75-8C1C-DAF998A5C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634917 w 6230407"/>
                <a:gd name="connsiteY0" fmla="*/ 0 h 6858000"/>
                <a:gd name="connsiteX1" fmla="*/ 6230407 w 6230407"/>
                <a:gd name="connsiteY1" fmla="*/ 0 h 6858000"/>
                <a:gd name="connsiteX2" fmla="*/ 6230407 w 6230407"/>
                <a:gd name="connsiteY2" fmla="*/ 322046 h 6858000"/>
                <a:gd name="connsiteX3" fmla="*/ 6061915 w 6230407"/>
                <a:gd name="connsiteY3" fmla="*/ 206288 h 6858000"/>
                <a:gd name="connsiteX4" fmla="*/ 5814792 w 6230407"/>
                <a:gd name="connsiteY4" fmla="*/ 74312 h 6858000"/>
                <a:gd name="connsiteX5" fmla="*/ 5676576 w 6230407"/>
                <a:gd name="connsiteY5" fmla="*/ 15049 h 6858000"/>
                <a:gd name="connsiteX6" fmla="*/ 1821847 w 6230407"/>
                <a:gd name="connsiteY6" fmla="*/ 0 h 6858000"/>
                <a:gd name="connsiteX7" fmla="*/ 3449591 w 6230407"/>
                <a:gd name="connsiteY7" fmla="*/ 0 h 6858000"/>
                <a:gd name="connsiteX8" fmla="*/ 3354111 w 6230407"/>
                <a:gd name="connsiteY8" fmla="*/ 29819 h 6858000"/>
                <a:gd name="connsiteX9" fmla="*/ 3177287 w 6230407"/>
                <a:gd name="connsiteY9" fmla="*/ 93621 h 6858000"/>
                <a:gd name="connsiteX10" fmla="*/ 1915374 w 6230407"/>
                <a:gd name="connsiteY10" fmla="*/ 844207 h 6858000"/>
                <a:gd name="connsiteX11" fmla="*/ 1042545 w 6230407"/>
                <a:gd name="connsiteY11" fmla="*/ 1926532 h 6858000"/>
                <a:gd name="connsiteX12" fmla="*/ 726050 w 6230407"/>
                <a:gd name="connsiteY12" fmla="*/ 3186123 h 6858000"/>
                <a:gd name="connsiteX13" fmla="*/ 1249864 w 6230407"/>
                <a:gd name="connsiteY13" fmla="*/ 4355701 h 6858000"/>
                <a:gd name="connsiteX14" fmla="*/ 1513803 w 6230407"/>
                <a:gd name="connsiteY14" fmla="*/ 4726929 h 6858000"/>
                <a:gd name="connsiteX15" fmla="*/ 3990446 w 6230407"/>
                <a:gd name="connsiteY15" fmla="*/ 6178014 h 6858000"/>
                <a:gd name="connsiteX16" fmla="*/ 5870541 w 6230407"/>
                <a:gd name="connsiteY16" fmla="*/ 5285296 h 6858000"/>
                <a:gd name="connsiteX17" fmla="*/ 6099347 w 6230407"/>
                <a:gd name="connsiteY17" fmla="*/ 5108030 h 6858000"/>
                <a:gd name="connsiteX18" fmla="*/ 6230407 w 6230407"/>
                <a:gd name="connsiteY18" fmla="*/ 5006078 h 6858000"/>
                <a:gd name="connsiteX19" fmla="*/ 6230407 w 6230407"/>
                <a:gd name="connsiteY19" fmla="*/ 5924458 h 6858000"/>
                <a:gd name="connsiteX20" fmla="*/ 6056186 w 6230407"/>
                <a:gd name="connsiteY20" fmla="*/ 6058925 h 6858000"/>
                <a:gd name="connsiteX21" fmla="*/ 4500343 w 6230407"/>
                <a:gd name="connsiteY21" fmla="*/ 6854086 h 6858000"/>
                <a:gd name="connsiteX22" fmla="*/ 4476760 w 6230407"/>
                <a:gd name="connsiteY22" fmla="*/ 6858000 h 6858000"/>
                <a:gd name="connsiteX23" fmla="*/ 3391617 w 6230407"/>
                <a:gd name="connsiteY23" fmla="*/ 6858000 h 6858000"/>
                <a:gd name="connsiteX24" fmla="*/ 3242986 w 6230407"/>
                <a:gd name="connsiteY24" fmla="*/ 6833894 h 6858000"/>
                <a:gd name="connsiteX25" fmla="*/ 913044 w 6230407"/>
                <a:gd name="connsiteY25" fmla="*/ 5134452 h 6858000"/>
                <a:gd name="connsiteX26" fmla="*/ 0 w 6230407"/>
                <a:gd name="connsiteY26" fmla="*/ 3186123 h 6858000"/>
                <a:gd name="connsiteX27" fmla="*/ 1779764 w 6230407"/>
                <a:gd name="connsiteY27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6230407" h="6858000">
                  <a:moveTo>
                    <a:pt x="5634917" y="0"/>
                  </a:moveTo>
                  <a:lnTo>
                    <a:pt x="6230407" y="0"/>
                  </a:lnTo>
                  <a:lnTo>
                    <a:pt x="6230407" y="322046"/>
                  </a:lnTo>
                  <a:lnTo>
                    <a:pt x="6061915" y="206288"/>
                  </a:lnTo>
                  <a:cubicBezTo>
                    <a:pt x="5982213" y="157828"/>
                    <a:pt x="5899796" y="113801"/>
                    <a:pt x="5814792" y="74312"/>
                  </a:cubicBezTo>
                  <a:cubicBezTo>
                    <a:pt x="5769441" y="53261"/>
                    <a:pt x="5723362" y="33505"/>
                    <a:pt x="5676576" y="15049"/>
                  </a:cubicBezTo>
                  <a:close/>
                  <a:moveTo>
                    <a:pt x="1821847" y="0"/>
                  </a:moveTo>
                  <a:lnTo>
                    <a:pt x="3449591" y="0"/>
                  </a:lnTo>
                  <a:lnTo>
                    <a:pt x="3354111" y="29819"/>
                  </a:lnTo>
                  <a:cubicBezTo>
                    <a:pt x="3295072" y="49686"/>
                    <a:pt x="3236122" y="70955"/>
                    <a:pt x="3177287" y="93621"/>
                  </a:cubicBezTo>
                  <a:cubicBezTo>
                    <a:pt x="2718951" y="269871"/>
                    <a:pt x="2282682" y="529455"/>
                    <a:pt x="1915374" y="844207"/>
                  </a:cubicBezTo>
                  <a:cubicBezTo>
                    <a:pt x="1541678" y="1164331"/>
                    <a:pt x="1247976" y="1528591"/>
                    <a:pt x="1042545" y="1926532"/>
                  </a:cubicBezTo>
                  <a:cubicBezTo>
                    <a:pt x="832613" y="2333329"/>
                    <a:pt x="726050" y="2757113"/>
                    <a:pt x="726050" y="3186123"/>
                  </a:cubicBezTo>
                  <a:cubicBezTo>
                    <a:pt x="726050" y="3618181"/>
                    <a:pt x="896057" y="3870506"/>
                    <a:pt x="1249864" y="4355701"/>
                  </a:cubicBezTo>
                  <a:cubicBezTo>
                    <a:pt x="1335230" y="4472717"/>
                    <a:pt x="1423500" y="4593798"/>
                    <a:pt x="1513803" y="4726929"/>
                  </a:cubicBezTo>
                  <a:cubicBezTo>
                    <a:pt x="2203848" y="5744068"/>
                    <a:pt x="2944562" y="6178014"/>
                    <a:pt x="3990446" y="6178014"/>
                  </a:cubicBezTo>
                  <a:cubicBezTo>
                    <a:pt x="4676863" y="6178014"/>
                    <a:pt x="5180496" y="5824498"/>
                    <a:pt x="5870541" y="5285296"/>
                  </a:cubicBezTo>
                  <a:cubicBezTo>
                    <a:pt x="5947632" y="5225046"/>
                    <a:pt x="6024723" y="5165521"/>
                    <a:pt x="6099347" y="5108030"/>
                  </a:cubicBezTo>
                  <a:lnTo>
                    <a:pt x="6230407" y="5006078"/>
                  </a:lnTo>
                  <a:lnTo>
                    <a:pt x="6230407" y="5924458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F24F7D-73CE-4EF0-86BC-1C1C4C5CB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698" y="0"/>
              <a:ext cx="6477994" cy="6858000"/>
            </a:xfrm>
            <a:custGeom>
              <a:avLst/>
              <a:gdLst>
                <a:gd name="connsiteX0" fmla="*/ 5061392 w 6230408"/>
                <a:gd name="connsiteY0" fmla="*/ 0 h 6858000"/>
                <a:gd name="connsiteX1" fmla="*/ 6230408 w 6230408"/>
                <a:gd name="connsiteY1" fmla="*/ 0 h 6858000"/>
                <a:gd name="connsiteX2" fmla="*/ 6230408 w 6230408"/>
                <a:gd name="connsiteY2" fmla="*/ 502666 h 6858000"/>
                <a:gd name="connsiteX3" fmla="*/ 6204367 w 6230408"/>
                <a:gd name="connsiteY3" fmla="*/ 480166 h 6858000"/>
                <a:gd name="connsiteX4" fmla="*/ 5753525 w 6230408"/>
                <a:gd name="connsiteY4" fmla="*/ 205991 h 6858000"/>
                <a:gd name="connsiteX5" fmla="*/ 5205685 w 6230408"/>
                <a:gd name="connsiteY5" fmla="*/ 25948 h 6858000"/>
                <a:gd name="connsiteX6" fmla="*/ 1821847 w 6230408"/>
                <a:gd name="connsiteY6" fmla="*/ 0 h 6858000"/>
                <a:gd name="connsiteX7" fmla="*/ 4114919 w 6230408"/>
                <a:gd name="connsiteY7" fmla="*/ 0 h 6858000"/>
                <a:gd name="connsiteX8" fmla="*/ 4086206 w 6230408"/>
                <a:gd name="connsiteY8" fmla="*/ 3507 h 6858000"/>
                <a:gd name="connsiteX9" fmla="*/ 3229262 w 6230408"/>
                <a:gd name="connsiteY9" fmla="*/ 229075 h 6858000"/>
                <a:gd name="connsiteX10" fmla="*/ 2009741 w 6230408"/>
                <a:gd name="connsiteY10" fmla="*/ 954400 h 6858000"/>
                <a:gd name="connsiteX11" fmla="*/ 1171466 w 6230408"/>
                <a:gd name="connsiteY11" fmla="*/ 1993025 h 6858000"/>
                <a:gd name="connsiteX12" fmla="*/ 871086 w 6230408"/>
                <a:gd name="connsiteY12" fmla="*/ 3186123 h 6858000"/>
                <a:gd name="connsiteX13" fmla="*/ 1367025 w 6230408"/>
                <a:gd name="connsiteY13" fmla="*/ 4270190 h 6858000"/>
                <a:gd name="connsiteX14" fmla="*/ 1633868 w 6230408"/>
                <a:gd name="connsiteY14" fmla="*/ 4645483 h 6858000"/>
                <a:gd name="connsiteX15" fmla="*/ 2651877 w 6230408"/>
                <a:gd name="connsiteY15" fmla="*/ 5684689 h 6858000"/>
                <a:gd name="connsiteX16" fmla="*/ 3990301 w 6230408"/>
                <a:gd name="connsiteY16" fmla="*/ 6032833 h 6858000"/>
                <a:gd name="connsiteX17" fmla="*/ 4851225 w 6230408"/>
                <a:gd name="connsiteY17" fmla="*/ 5811141 h 6858000"/>
                <a:gd name="connsiteX18" fmla="*/ 5780965 w 6230408"/>
                <a:gd name="connsiteY18" fmla="*/ 5171038 h 6858000"/>
                <a:gd name="connsiteX19" fmla="*/ 6010496 w 6230408"/>
                <a:gd name="connsiteY19" fmla="*/ 4993191 h 6858000"/>
                <a:gd name="connsiteX20" fmla="*/ 6230408 w 6230408"/>
                <a:gd name="connsiteY20" fmla="*/ 4822117 h 6858000"/>
                <a:gd name="connsiteX21" fmla="*/ 6230408 w 6230408"/>
                <a:gd name="connsiteY21" fmla="*/ 5924457 h 6858000"/>
                <a:gd name="connsiteX22" fmla="*/ 6056186 w 6230408"/>
                <a:gd name="connsiteY22" fmla="*/ 6058925 h 6858000"/>
                <a:gd name="connsiteX23" fmla="*/ 4500343 w 6230408"/>
                <a:gd name="connsiteY23" fmla="*/ 6854086 h 6858000"/>
                <a:gd name="connsiteX24" fmla="*/ 4476760 w 6230408"/>
                <a:gd name="connsiteY24" fmla="*/ 6858000 h 6858000"/>
                <a:gd name="connsiteX25" fmla="*/ 3391617 w 6230408"/>
                <a:gd name="connsiteY25" fmla="*/ 6858000 h 6858000"/>
                <a:gd name="connsiteX26" fmla="*/ 3242986 w 6230408"/>
                <a:gd name="connsiteY26" fmla="*/ 6833894 h 6858000"/>
                <a:gd name="connsiteX27" fmla="*/ 913044 w 6230408"/>
                <a:gd name="connsiteY27" fmla="*/ 5134452 h 6858000"/>
                <a:gd name="connsiteX28" fmla="*/ 0 w 6230408"/>
                <a:gd name="connsiteY28" fmla="*/ 3186123 h 6858000"/>
                <a:gd name="connsiteX29" fmla="*/ 1779764 w 6230408"/>
                <a:gd name="connsiteY29" fmla="*/ 2881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230408" h="6858000">
                  <a:moveTo>
                    <a:pt x="5061392" y="0"/>
                  </a:moveTo>
                  <a:lnTo>
                    <a:pt x="6230408" y="0"/>
                  </a:lnTo>
                  <a:lnTo>
                    <a:pt x="6230408" y="502666"/>
                  </a:lnTo>
                  <a:lnTo>
                    <a:pt x="6204367" y="480166"/>
                  </a:lnTo>
                  <a:cubicBezTo>
                    <a:pt x="6064466" y="372115"/>
                    <a:pt x="5913877" y="280469"/>
                    <a:pt x="5753525" y="205991"/>
                  </a:cubicBezTo>
                  <a:cubicBezTo>
                    <a:pt x="5581848" y="126214"/>
                    <a:pt x="5398775" y="66109"/>
                    <a:pt x="5205685" y="25948"/>
                  </a:cubicBezTo>
                  <a:close/>
                  <a:moveTo>
                    <a:pt x="1821847" y="0"/>
                  </a:moveTo>
                  <a:lnTo>
                    <a:pt x="4114919" y="0"/>
                  </a:lnTo>
                  <a:lnTo>
                    <a:pt x="4086206" y="3507"/>
                  </a:lnTo>
                  <a:cubicBezTo>
                    <a:pt x="3798985" y="45364"/>
                    <a:pt x="3509190" y="121369"/>
                    <a:pt x="3229262" y="229075"/>
                  </a:cubicBezTo>
                  <a:cubicBezTo>
                    <a:pt x="2786315" y="399518"/>
                    <a:pt x="2364564" y="650390"/>
                    <a:pt x="2009741" y="954400"/>
                  </a:cubicBezTo>
                  <a:cubicBezTo>
                    <a:pt x="1655354" y="1257973"/>
                    <a:pt x="1365573" y="1617151"/>
                    <a:pt x="1171466" y="1993025"/>
                  </a:cubicBezTo>
                  <a:cubicBezTo>
                    <a:pt x="972132" y="2379061"/>
                    <a:pt x="871086" y="2780487"/>
                    <a:pt x="871086" y="3186123"/>
                  </a:cubicBezTo>
                  <a:cubicBezTo>
                    <a:pt x="871086" y="3573756"/>
                    <a:pt x="1023091" y="3798642"/>
                    <a:pt x="1367025" y="4270190"/>
                  </a:cubicBezTo>
                  <a:cubicBezTo>
                    <a:pt x="1453117" y="4388222"/>
                    <a:pt x="1542113" y="4510319"/>
                    <a:pt x="1633868" y="4645483"/>
                  </a:cubicBezTo>
                  <a:cubicBezTo>
                    <a:pt x="1958347" y="5123709"/>
                    <a:pt x="2291248" y="5463723"/>
                    <a:pt x="2651877" y="5684689"/>
                  </a:cubicBezTo>
                  <a:cubicBezTo>
                    <a:pt x="3034139" y="5919011"/>
                    <a:pt x="3472005" y="6032833"/>
                    <a:pt x="3990301" y="6032833"/>
                  </a:cubicBezTo>
                  <a:cubicBezTo>
                    <a:pt x="4284438" y="6032833"/>
                    <a:pt x="4557959" y="5962420"/>
                    <a:pt x="4851225" y="5811141"/>
                  </a:cubicBezTo>
                  <a:cubicBezTo>
                    <a:pt x="5152330" y="5655798"/>
                    <a:pt x="5450387" y="5429315"/>
                    <a:pt x="5780965" y="5171038"/>
                  </a:cubicBezTo>
                  <a:cubicBezTo>
                    <a:pt x="5858491" y="5110498"/>
                    <a:pt x="5935727" y="5050828"/>
                    <a:pt x="6010496" y="4993191"/>
                  </a:cubicBezTo>
                  <a:lnTo>
                    <a:pt x="6230408" y="4822117"/>
                  </a:lnTo>
                  <a:lnTo>
                    <a:pt x="6230408" y="5924457"/>
                  </a:lnTo>
                  <a:lnTo>
                    <a:pt x="6056186" y="6058925"/>
                  </a:lnTo>
                  <a:cubicBezTo>
                    <a:pt x="5577260" y="6421454"/>
                    <a:pt x="5092142" y="6735949"/>
                    <a:pt x="4500343" y="6854086"/>
                  </a:cubicBezTo>
                  <a:lnTo>
                    <a:pt x="4476760" y="6858000"/>
                  </a:lnTo>
                  <a:lnTo>
                    <a:pt x="3391617" y="6858000"/>
                  </a:lnTo>
                  <a:lnTo>
                    <a:pt x="3242986" y="6833894"/>
                  </a:lnTo>
                  <a:cubicBezTo>
                    <a:pt x="2233307" y="6634206"/>
                    <a:pt x="1512986" y="6018796"/>
                    <a:pt x="913044" y="5134452"/>
                  </a:cubicBezTo>
                  <a:cubicBezTo>
                    <a:pt x="469951" y="4481428"/>
                    <a:pt x="0" y="4033545"/>
                    <a:pt x="0" y="3186123"/>
                  </a:cubicBezTo>
                  <a:cubicBezTo>
                    <a:pt x="0" y="1915018"/>
                    <a:pt x="732545" y="779286"/>
                    <a:pt x="1779764" y="2881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3445B6-9C0D-4865-BF68-CD74892D0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05128" y="0"/>
              <a:ext cx="6648564" cy="6858000"/>
            </a:xfrm>
            <a:custGeom>
              <a:avLst/>
              <a:gdLst>
                <a:gd name="connsiteX0" fmla="*/ 1242460 w 6394458"/>
                <a:gd name="connsiteY0" fmla="*/ 0 h 6858000"/>
                <a:gd name="connsiteX1" fmla="*/ 2160732 w 6394458"/>
                <a:gd name="connsiteY1" fmla="*/ 0 h 6858000"/>
                <a:gd name="connsiteX2" fmla="*/ 2096124 w 6394458"/>
                <a:gd name="connsiteY2" fmla="*/ 41936 h 6858000"/>
                <a:gd name="connsiteX3" fmla="*/ 1942232 w 6394458"/>
                <a:gd name="connsiteY3" fmla="*/ 154451 h 6858000"/>
                <a:gd name="connsiteX4" fmla="*/ 1941942 w 6394458"/>
                <a:gd name="connsiteY4" fmla="*/ 154741 h 6858000"/>
                <a:gd name="connsiteX5" fmla="*/ 1941652 w 6394458"/>
                <a:gd name="connsiteY5" fmla="*/ 155032 h 6858000"/>
                <a:gd name="connsiteX6" fmla="*/ 1878498 w 6394458"/>
                <a:gd name="connsiteY6" fmla="*/ 203377 h 6858000"/>
                <a:gd name="connsiteX7" fmla="*/ 1865722 w 6394458"/>
                <a:gd name="connsiteY7" fmla="*/ 213395 h 6858000"/>
                <a:gd name="connsiteX8" fmla="*/ 1791679 w 6394458"/>
                <a:gd name="connsiteY8" fmla="*/ 272483 h 6858000"/>
                <a:gd name="connsiteX9" fmla="*/ 1503495 w 6394458"/>
                <a:gd name="connsiteY9" fmla="*/ 525389 h 6858000"/>
                <a:gd name="connsiteX10" fmla="*/ 990135 w 6394458"/>
                <a:gd name="connsiteY10" fmla="*/ 1098128 h 6858000"/>
                <a:gd name="connsiteX11" fmla="*/ 771637 w 6394458"/>
                <a:gd name="connsiteY11" fmla="*/ 1416800 h 6858000"/>
                <a:gd name="connsiteX12" fmla="*/ 585660 w 6394458"/>
                <a:gd name="connsiteY12" fmla="*/ 1756960 h 6858000"/>
                <a:gd name="connsiteX13" fmla="*/ 585515 w 6394458"/>
                <a:gd name="connsiteY13" fmla="*/ 1757395 h 6858000"/>
                <a:gd name="connsiteX14" fmla="*/ 585370 w 6394458"/>
                <a:gd name="connsiteY14" fmla="*/ 1757831 h 6858000"/>
                <a:gd name="connsiteX15" fmla="*/ 544574 w 6394458"/>
                <a:gd name="connsiteY15" fmla="*/ 1845230 h 6858000"/>
                <a:gd name="connsiteX16" fmla="*/ 524539 w 6394458"/>
                <a:gd name="connsiteY16" fmla="*/ 1889510 h 6858000"/>
                <a:gd name="connsiteX17" fmla="*/ 505666 w 6394458"/>
                <a:gd name="connsiteY17" fmla="*/ 1933935 h 6858000"/>
                <a:gd name="connsiteX18" fmla="*/ 502762 w 6394458"/>
                <a:gd name="connsiteY18" fmla="*/ 1940904 h 6858000"/>
                <a:gd name="connsiteX19" fmla="*/ 469661 w 6394458"/>
                <a:gd name="connsiteY19" fmla="*/ 2023512 h 6858000"/>
                <a:gd name="connsiteX20" fmla="*/ 456885 w 6394458"/>
                <a:gd name="connsiteY20" fmla="*/ 2057049 h 6858000"/>
                <a:gd name="connsiteX21" fmla="*/ 435688 w 6394458"/>
                <a:gd name="connsiteY21" fmla="*/ 2114395 h 6858000"/>
                <a:gd name="connsiteX22" fmla="*/ 435543 w 6394458"/>
                <a:gd name="connsiteY22" fmla="*/ 2114976 h 6858000"/>
                <a:gd name="connsiteX23" fmla="*/ 435253 w 6394458"/>
                <a:gd name="connsiteY23" fmla="*/ 2115557 h 6858000"/>
                <a:gd name="connsiteX24" fmla="*/ 324770 w 6394458"/>
                <a:gd name="connsiteY24" fmla="*/ 2488382 h 6858000"/>
                <a:gd name="connsiteX25" fmla="*/ 235338 w 6394458"/>
                <a:gd name="connsiteY25" fmla="*/ 3261036 h 6858000"/>
                <a:gd name="connsiteX26" fmla="*/ 272505 w 6394458"/>
                <a:gd name="connsiteY26" fmla="*/ 3641991 h 6858000"/>
                <a:gd name="connsiteX27" fmla="*/ 385891 w 6394458"/>
                <a:gd name="connsiteY27" fmla="*/ 4006104 h 6858000"/>
                <a:gd name="connsiteX28" fmla="*/ 386182 w 6394458"/>
                <a:gd name="connsiteY28" fmla="*/ 4006685 h 6858000"/>
                <a:gd name="connsiteX29" fmla="*/ 386472 w 6394458"/>
                <a:gd name="connsiteY29" fmla="*/ 4007266 h 6858000"/>
                <a:gd name="connsiteX30" fmla="*/ 413911 w 6394458"/>
                <a:gd name="connsiteY30" fmla="*/ 4068823 h 6858000"/>
                <a:gd name="connsiteX31" fmla="*/ 425380 w 6394458"/>
                <a:gd name="connsiteY31" fmla="*/ 4093794 h 6858000"/>
                <a:gd name="connsiteX32" fmla="*/ 435834 w 6394458"/>
                <a:gd name="connsiteY32" fmla="*/ 4114845 h 6858000"/>
                <a:gd name="connsiteX33" fmla="*/ 468644 w 6394458"/>
                <a:gd name="connsiteY33" fmla="*/ 4178435 h 6858000"/>
                <a:gd name="connsiteX34" fmla="*/ 468935 w 6394458"/>
                <a:gd name="connsiteY34" fmla="*/ 4179015 h 6858000"/>
                <a:gd name="connsiteX35" fmla="*/ 469225 w 6394458"/>
                <a:gd name="connsiteY35" fmla="*/ 4179596 h 6858000"/>
                <a:gd name="connsiteX36" fmla="*/ 566496 w 6394458"/>
                <a:gd name="connsiteY36" fmla="*/ 4345828 h 6858000"/>
                <a:gd name="connsiteX37" fmla="*/ 674366 w 6394458"/>
                <a:gd name="connsiteY37" fmla="*/ 4507124 h 6858000"/>
                <a:gd name="connsiteX38" fmla="*/ 790946 w 6394458"/>
                <a:gd name="connsiteY38" fmla="*/ 4665372 h 6858000"/>
                <a:gd name="connsiteX39" fmla="*/ 938015 w 6394458"/>
                <a:gd name="connsiteY39" fmla="*/ 4855559 h 6858000"/>
                <a:gd name="connsiteX40" fmla="*/ 1035286 w 6394458"/>
                <a:gd name="connsiteY40" fmla="*/ 4980269 h 6858000"/>
                <a:gd name="connsiteX41" fmla="*/ 1158254 w 6394458"/>
                <a:gd name="connsiteY41" fmla="*/ 5140985 h 6858000"/>
                <a:gd name="connsiteX42" fmla="*/ 1221118 w 6394458"/>
                <a:gd name="connsiteY42" fmla="*/ 5226351 h 6858000"/>
                <a:gd name="connsiteX43" fmla="*/ 1277448 w 6394458"/>
                <a:gd name="connsiteY43" fmla="*/ 5303007 h 6858000"/>
                <a:gd name="connsiteX44" fmla="*/ 1277739 w 6394458"/>
                <a:gd name="connsiteY44" fmla="*/ 5303297 h 6858000"/>
                <a:gd name="connsiteX45" fmla="*/ 1278029 w 6394458"/>
                <a:gd name="connsiteY45" fmla="*/ 5303588 h 6858000"/>
                <a:gd name="connsiteX46" fmla="*/ 1376607 w 6394458"/>
                <a:gd name="connsiteY46" fmla="*/ 5433525 h 6858000"/>
                <a:gd name="connsiteX47" fmla="*/ 1395625 w 6394458"/>
                <a:gd name="connsiteY47" fmla="*/ 5458060 h 6858000"/>
                <a:gd name="connsiteX48" fmla="*/ 1405207 w 6394458"/>
                <a:gd name="connsiteY48" fmla="*/ 5469965 h 6858000"/>
                <a:gd name="connsiteX49" fmla="*/ 1518739 w 6394458"/>
                <a:gd name="connsiteY49" fmla="*/ 5607597 h 6858000"/>
                <a:gd name="connsiteX50" fmla="*/ 1779194 w 6394458"/>
                <a:gd name="connsiteY50" fmla="*/ 5888957 h 6858000"/>
                <a:gd name="connsiteX51" fmla="*/ 2361805 w 6394458"/>
                <a:gd name="connsiteY51" fmla="*/ 6356876 h 6858000"/>
                <a:gd name="connsiteX52" fmla="*/ 2682656 w 6394458"/>
                <a:gd name="connsiteY52" fmla="*/ 6532110 h 6858000"/>
                <a:gd name="connsiteX53" fmla="*/ 2682946 w 6394458"/>
                <a:gd name="connsiteY53" fmla="*/ 6532255 h 6858000"/>
                <a:gd name="connsiteX54" fmla="*/ 2683236 w 6394458"/>
                <a:gd name="connsiteY54" fmla="*/ 6532400 h 6858000"/>
                <a:gd name="connsiteX55" fmla="*/ 3021944 w 6394458"/>
                <a:gd name="connsiteY55" fmla="*/ 6664805 h 6858000"/>
                <a:gd name="connsiteX56" fmla="*/ 3375605 w 6394458"/>
                <a:gd name="connsiteY56" fmla="*/ 6756415 h 6858000"/>
                <a:gd name="connsiteX57" fmla="*/ 3555048 w 6394458"/>
                <a:gd name="connsiteY57" fmla="*/ 6786612 h 6858000"/>
                <a:gd name="connsiteX58" fmla="*/ 3735218 w 6394458"/>
                <a:gd name="connsiteY58" fmla="*/ 6807083 h 6858000"/>
                <a:gd name="connsiteX59" fmla="*/ 4108188 w 6394458"/>
                <a:gd name="connsiteY59" fmla="*/ 6823343 h 6858000"/>
                <a:gd name="connsiteX60" fmla="*/ 4126917 w 6394458"/>
                <a:gd name="connsiteY60" fmla="*/ 6823343 h 6858000"/>
                <a:gd name="connsiteX61" fmla="*/ 4151597 w 6394458"/>
                <a:gd name="connsiteY61" fmla="*/ 6823488 h 6858000"/>
                <a:gd name="connsiteX62" fmla="*/ 4199652 w 6394458"/>
                <a:gd name="connsiteY62" fmla="*/ 6822763 h 6858000"/>
                <a:gd name="connsiteX63" fmla="*/ 4200088 w 6394458"/>
                <a:gd name="connsiteY63" fmla="*/ 6822763 h 6858000"/>
                <a:gd name="connsiteX64" fmla="*/ 4200523 w 6394458"/>
                <a:gd name="connsiteY64" fmla="*/ 6822763 h 6858000"/>
                <a:gd name="connsiteX65" fmla="*/ 4245675 w 6394458"/>
                <a:gd name="connsiteY65" fmla="*/ 6821601 h 6858000"/>
                <a:gd name="connsiteX66" fmla="*/ 4291117 w 6394458"/>
                <a:gd name="connsiteY66" fmla="*/ 6819277 h 6858000"/>
                <a:gd name="connsiteX67" fmla="*/ 4469108 w 6394458"/>
                <a:gd name="connsiteY67" fmla="*/ 6803743 h 6858000"/>
                <a:gd name="connsiteX68" fmla="*/ 5157267 w 6394458"/>
                <a:gd name="connsiteY68" fmla="*/ 6617766 h 6858000"/>
                <a:gd name="connsiteX69" fmla="*/ 5484069 w 6394458"/>
                <a:gd name="connsiteY69" fmla="*/ 6455744 h 6858000"/>
                <a:gd name="connsiteX70" fmla="*/ 5801144 w 6394458"/>
                <a:gd name="connsiteY70" fmla="*/ 6257717 h 6858000"/>
                <a:gd name="connsiteX71" fmla="*/ 6111106 w 6394458"/>
                <a:gd name="connsiteY71" fmla="*/ 6032542 h 6858000"/>
                <a:gd name="connsiteX72" fmla="*/ 6264127 w 6394458"/>
                <a:gd name="connsiteY72" fmla="*/ 5913203 h 6858000"/>
                <a:gd name="connsiteX73" fmla="*/ 6394458 w 6394458"/>
                <a:gd name="connsiteY73" fmla="*/ 5808939 h 6858000"/>
                <a:gd name="connsiteX74" fmla="*/ 6394458 w 6394458"/>
                <a:gd name="connsiteY74" fmla="*/ 6858000 h 6858000"/>
                <a:gd name="connsiteX75" fmla="*/ 2234128 w 6394458"/>
                <a:gd name="connsiteY75" fmla="*/ 6858000 h 6858000"/>
                <a:gd name="connsiteX76" fmla="*/ 2151583 w 6394458"/>
                <a:gd name="connsiteY76" fmla="*/ 6802146 h 6858000"/>
                <a:gd name="connsiteX77" fmla="*/ 593791 w 6394458"/>
                <a:gd name="connsiteY77" fmla="*/ 5241450 h 6858000"/>
                <a:gd name="connsiteX78" fmla="*/ 0 w 6394458"/>
                <a:gd name="connsiteY78" fmla="*/ 3044861 h 6858000"/>
                <a:gd name="connsiteX79" fmla="*/ 342337 w 6394458"/>
                <a:gd name="connsiteY79" fmla="*/ 1349581 h 6858000"/>
                <a:gd name="connsiteX80" fmla="*/ 1129762 w 6394458"/>
                <a:gd name="connsiteY80" fmla="*/ 11818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394458" h="6858000">
                  <a:moveTo>
                    <a:pt x="1242460" y="0"/>
                  </a:moveTo>
                  <a:lnTo>
                    <a:pt x="2160732" y="0"/>
                  </a:lnTo>
                  <a:lnTo>
                    <a:pt x="2096124" y="41936"/>
                  </a:lnTo>
                  <a:cubicBezTo>
                    <a:pt x="2053586" y="71988"/>
                    <a:pt x="1997691" y="111913"/>
                    <a:pt x="1942232" y="154451"/>
                  </a:cubicBezTo>
                  <a:lnTo>
                    <a:pt x="1941942" y="154741"/>
                  </a:lnTo>
                  <a:lnTo>
                    <a:pt x="1941652" y="155032"/>
                  </a:lnTo>
                  <a:cubicBezTo>
                    <a:pt x="1920455" y="170711"/>
                    <a:pt x="1899113" y="187262"/>
                    <a:pt x="1878498" y="203377"/>
                  </a:cubicBezTo>
                  <a:lnTo>
                    <a:pt x="1865722" y="213395"/>
                  </a:lnTo>
                  <a:cubicBezTo>
                    <a:pt x="1838863" y="233865"/>
                    <a:pt x="1813311" y="254771"/>
                    <a:pt x="1791679" y="272483"/>
                  </a:cubicBezTo>
                  <a:cubicBezTo>
                    <a:pt x="1684245" y="360463"/>
                    <a:pt x="1590023" y="443216"/>
                    <a:pt x="1503495" y="525389"/>
                  </a:cubicBezTo>
                  <a:cubicBezTo>
                    <a:pt x="1315050" y="703090"/>
                    <a:pt x="1142430" y="895746"/>
                    <a:pt x="990135" y="1098128"/>
                  </a:cubicBezTo>
                  <a:cubicBezTo>
                    <a:pt x="911301" y="1202949"/>
                    <a:pt x="837695" y="1310238"/>
                    <a:pt x="771637" y="1416800"/>
                  </a:cubicBezTo>
                  <a:cubicBezTo>
                    <a:pt x="697595" y="1538898"/>
                    <a:pt x="636764" y="1650106"/>
                    <a:pt x="585660" y="1756960"/>
                  </a:cubicBezTo>
                  <a:lnTo>
                    <a:pt x="585515" y="1757395"/>
                  </a:lnTo>
                  <a:lnTo>
                    <a:pt x="585370" y="1757831"/>
                  </a:lnTo>
                  <a:cubicBezTo>
                    <a:pt x="570271" y="1788174"/>
                    <a:pt x="556334" y="1818952"/>
                    <a:pt x="544574" y="1845230"/>
                  </a:cubicBezTo>
                  <a:lnTo>
                    <a:pt x="524539" y="1889510"/>
                  </a:lnTo>
                  <a:lnTo>
                    <a:pt x="505666" y="1933935"/>
                  </a:lnTo>
                  <a:lnTo>
                    <a:pt x="502762" y="1940904"/>
                  </a:lnTo>
                  <a:cubicBezTo>
                    <a:pt x="491002" y="1969214"/>
                    <a:pt x="479823" y="1996073"/>
                    <a:pt x="469661" y="2023512"/>
                  </a:cubicBezTo>
                  <a:cubicBezTo>
                    <a:pt x="465450" y="2034691"/>
                    <a:pt x="461240" y="2045870"/>
                    <a:pt x="456885" y="2057049"/>
                  </a:cubicBezTo>
                  <a:cubicBezTo>
                    <a:pt x="449190" y="2076794"/>
                    <a:pt x="442076" y="2095522"/>
                    <a:pt x="435688" y="2114395"/>
                  </a:cubicBezTo>
                  <a:lnTo>
                    <a:pt x="435543" y="2114976"/>
                  </a:lnTo>
                  <a:lnTo>
                    <a:pt x="435253" y="2115557"/>
                  </a:lnTo>
                  <a:cubicBezTo>
                    <a:pt x="390392" y="2239687"/>
                    <a:pt x="353226" y="2365123"/>
                    <a:pt x="324770" y="2488382"/>
                  </a:cubicBezTo>
                  <a:cubicBezTo>
                    <a:pt x="265391" y="2742158"/>
                    <a:pt x="235193" y="3002178"/>
                    <a:pt x="235338" y="3261036"/>
                  </a:cubicBezTo>
                  <a:cubicBezTo>
                    <a:pt x="236210" y="3391989"/>
                    <a:pt x="248695" y="3520474"/>
                    <a:pt x="272505" y="3641991"/>
                  </a:cubicBezTo>
                  <a:cubicBezTo>
                    <a:pt x="299073" y="3770621"/>
                    <a:pt x="337110" y="3893154"/>
                    <a:pt x="385891" y="4006104"/>
                  </a:cubicBezTo>
                  <a:lnTo>
                    <a:pt x="386182" y="4006685"/>
                  </a:lnTo>
                  <a:lnTo>
                    <a:pt x="386472" y="4007266"/>
                  </a:lnTo>
                  <a:cubicBezTo>
                    <a:pt x="394747" y="4027591"/>
                    <a:pt x="404039" y="4047626"/>
                    <a:pt x="413911" y="4068823"/>
                  </a:cubicBezTo>
                  <a:cubicBezTo>
                    <a:pt x="417686" y="4077098"/>
                    <a:pt x="421606" y="4085374"/>
                    <a:pt x="425380" y="4093794"/>
                  </a:cubicBezTo>
                  <a:cubicBezTo>
                    <a:pt x="428865" y="4100908"/>
                    <a:pt x="432349" y="4107876"/>
                    <a:pt x="435834" y="4114845"/>
                  </a:cubicBezTo>
                  <a:cubicBezTo>
                    <a:pt x="446867" y="4136913"/>
                    <a:pt x="457320" y="4157819"/>
                    <a:pt x="468644" y="4178435"/>
                  </a:cubicBezTo>
                  <a:lnTo>
                    <a:pt x="468935" y="4179015"/>
                  </a:lnTo>
                  <a:lnTo>
                    <a:pt x="469225" y="4179596"/>
                  </a:lnTo>
                  <a:cubicBezTo>
                    <a:pt x="495213" y="4229103"/>
                    <a:pt x="525120" y="4280352"/>
                    <a:pt x="566496" y="4345828"/>
                  </a:cubicBezTo>
                  <a:cubicBezTo>
                    <a:pt x="598727" y="4397368"/>
                    <a:pt x="633135" y="4447745"/>
                    <a:pt x="674366" y="4507124"/>
                  </a:cubicBezTo>
                  <a:cubicBezTo>
                    <a:pt x="713129" y="4561713"/>
                    <a:pt x="753199" y="4615139"/>
                    <a:pt x="790946" y="4665372"/>
                  </a:cubicBezTo>
                  <a:cubicBezTo>
                    <a:pt x="839001" y="4729106"/>
                    <a:pt x="889379" y="4793421"/>
                    <a:pt x="938015" y="4855559"/>
                  </a:cubicBezTo>
                  <a:cubicBezTo>
                    <a:pt x="969955" y="4896355"/>
                    <a:pt x="1003056" y="4938457"/>
                    <a:pt x="1035286" y="4980269"/>
                  </a:cubicBezTo>
                  <a:cubicBezTo>
                    <a:pt x="1069113" y="5023969"/>
                    <a:pt x="1113684" y="5081606"/>
                    <a:pt x="1158254" y="5140985"/>
                  </a:cubicBezTo>
                  <a:cubicBezTo>
                    <a:pt x="1179451" y="5169005"/>
                    <a:pt x="1200647" y="5198186"/>
                    <a:pt x="1221118" y="5226351"/>
                  </a:cubicBezTo>
                  <a:cubicBezTo>
                    <a:pt x="1240572" y="5253065"/>
                    <a:pt x="1259010" y="5278471"/>
                    <a:pt x="1277448" y="5303007"/>
                  </a:cubicBezTo>
                  <a:lnTo>
                    <a:pt x="1277739" y="5303297"/>
                  </a:lnTo>
                  <a:lnTo>
                    <a:pt x="1278029" y="5303588"/>
                  </a:lnTo>
                  <a:cubicBezTo>
                    <a:pt x="1309824" y="5347287"/>
                    <a:pt x="1343796" y="5391132"/>
                    <a:pt x="1376607" y="5433525"/>
                  </a:cubicBezTo>
                  <a:lnTo>
                    <a:pt x="1395625" y="5458060"/>
                  </a:lnTo>
                  <a:lnTo>
                    <a:pt x="1405207" y="5469965"/>
                  </a:lnTo>
                  <a:cubicBezTo>
                    <a:pt x="1442083" y="5515552"/>
                    <a:pt x="1479976" y="5562736"/>
                    <a:pt x="1518739" y="5607597"/>
                  </a:cubicBezTo>
                  <a:cubicBezTo>
                    <a:pt x="1603960" y="5707481"/>
                    <a:pt x="1691650" y="5802139"/>
                    <a:pt x="1779194" y="5888957"/>
                  </a:cubicBezTo>
                  <a:cubicBezTo>
                    <a:pt x="1965606" y="6072902"/>
                    <a:pt x="2161746" y="6230423"/>
                    <a:pt x="2361805" y="6356876"/>
                  </a:cubicBezTo>
                  <a:cubicBezTo>
                    <a:pt x="2475047" y="6427870"/>
                    <a:pt x="2579867" y="6485217"/>
                    <a:pt x="2682656" y="6532110"/>
                  </a:cubicBezTo>
                  <a:lnTo>
                    <a:pt x="2682946" y="6532255"/>
                  </a:lnTo>
                  <a:lnTo>
                    <a:pt x="2683236" y="6532400"/>
                  </a:lnTo>
                  <a:cubicBezTo>
                    <a:pt x="2787767" y="6581616"/>
                    <a:pt x="2901734" y="6626187"/>
                    <a:pt x="3021944" y="6664805"/>
                  </a:cubicBezTo>
                  <a:cubicBezTo>
                    <a:pt x="3132572" y="6700374"/>
                    <a:pt x="3251620" y="6731298"/>
                    <a:pt x="3375605" y="6756415"/>
                  </a:cubicBezTo>
                  <a:cubicBezTo>
                    <a:pt x="3432661" y="6767738"/>
                    <a:pt x="3493201" y="6777901"/>
                    <a:pt x="3555048" y="6786612"/>
                  </a:cubicBezTo>
                  <a:cubicBezTo>
                    <a:pt x="3613121" y="6794742"/>
                    <a:pt x="3673807" y="6801566"/>
                    <a:pt x="3735218" y="6807083"/>
                  </a:cubicBezTo>
                  <a:cubicBezTo>
                    <a:pt x="3852670" y="6817826"/>
                    <a:pt x="3974622" y="6823052"/>
                    <a:pt x="4108188" y="6823343"/>
                  </a:cubicBezTo>
                  <a:lnTo>
                    <a:pt x="4126917" y="6823343"/>
                  </a:lnTo>
                  <a:cubicBezTo>
                    <a:pt x="4135192" y="6823488"/>
                    <a:pt x="4143322" y="6823488"/>
                    <a:pt x="4151597" y="6823488"/>
                  </a:cubicBezTo>
                  <a:cubicBezTo>
                    <a:pt x="4171487" y="6823488"/>
                    <a:pt x="4186296" y="6823343"/>
                    <a:pt x="4199652" y="6822763"/>
                  </a:cubicBezTo>
                  <a:lnTo>
                    <a:pt x="4200088" y="6822763"/>
                  </a:lnTo>
                  <a:lnTo>
                    <a:pt x="4200523" y="6822763"/>
                  </a:lnTo>
                  <a:lnTo>
                    <a:pt x="4245675" y="6821601"/>
                  </a:lnTo>
                  <a:lnTo>
                    <a:pt x="4291117" y="6819277"/>
                  </a:lnTo>
                  <a:cubicBezTo>
                    <a:pt x="4342801" y="6816955"/>
                    <a:pt x="4397825" y="6812164"/>
                    <a:pt x="4469108" y="6803743"/>
                  </a:cubicBezTo>
                  <a:cubicBezTo>
                    <a:pt x="4700672" y="6775433"/>
                    <a:pt x="4932236" y="6712860"/>
                    <a:pt x="5157267" y="6617766"/>
                  </a:cubicBezTo>
                  <a:cubicBezTo>
                    <a:pt x="5260490" y="6574648"/>
                    <a:pt x="5367344" y="6521656"/>
                    <a:pt x="5484069" y="6455744"/>
                  </a:cubicBezTo>
                  <a:cubicBezTo>
                    <a:pt x="5584535" y="6399414"/>
                    <a:pt x="5688194" y="6334663"/>
                    <a:pt x="5801144" y="6257717"/>
                  </a:cubicBezTo>
                  <a:cubicBezTo>
                    <a:pt x="5894061" y="6194419"/>
                    <a:pt x="5992638" y="6122844"/>
                    <a:pt x="6111106" y="6032542"/>
                  </a:cubicBezTo>
                  <a:cubicBezTo>
                    <a:pt x="6163081" y="5993052"/>
                    <a:pt x="6215491" y="5951676"/>
                    <a:pt x="6264127" y="5913203"/>
                  </a:cubicBezTo>
                  <a:lnTo>
                    <a:pt x="6394458" y="5808939"/>
                  </a:lnTo>
                  <a:lnTo>
                    <a:pt x="6394458" y="6858000"/>
                  </a:lnTo>
                  <a:lnTo>
                    <a:pt x="2234128" y="6858000"/>
                  </a:lnTo>
                  <a:lnTo>
                    <a:pt x="2151583" y="6802146"/>
                  </a:lnTo>
                  <a:cubicBezTo>
                    <a:pt x="1509012" y="6424386"/>
                    <a:pt x="970245" y="5884748"/>
                    <a:pt x="593791" y="5241450"/>
                  </a:cubicBezTo>
                  <a:cubicBezTo>
                    <a:pt x="205286" y="4577683"/>
                    <a:pt x="0" y="3818240"/>
                    <a:pt x="0" y="3044861"/>
                  </a:cubicBezTo>
                  <a:cubicBezTo>
                    <a:pt x="0" y="2457023"/>
                    <a:pt x="115129" y="1886606"/>
                    <a:pt x="342337" y="1349581"/>
                  </a:cubicBezTo>
                  <a:cubicBezTo>
                    <a:pt x="534284" y="895692"/>
                    <a:pt x="798705" y="482372"/>
                    <a:pt x="1129762" y="118183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05757E-C772-4187-BD34-A12DC33F3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4266" y="0"/>
              <a:ext cx="6419426" cy="6858000"/>
            </a:xfrm>
            <a:custGeom>
              <a:avLst/>
              <a:gdLst>
                <a:gd name="connsiteX0" fmla="*/ 6419426 w 6419426"/>
                <a:gd name="connsiteY0" fmla="*/ 6276207 h 6858000"/>
                <a:gd name="connsiteX1" fmla="*/ 6419426 w 6419426"/>
                <a:gd name="connsiteY1" fmla="*/ 6858000 h 6858000"/>
                <a:gd name="connsiteX2" fmla="*/ 5377226 w 6419426"/>
                <a:gd name="connsiteY2" fmla="*/ 6858000 h 6858000"/>
                <a:gd name="connsiteX3" fmla="*/ 5526079 w 6419426"/>
                <a:gd name="connsiteY3" fmla="*/ 6799309 h 6858000"/>
                <a:gd name="connsiteX4" fmla="*/ 6372097 w 6419426"/>
                <a:gd name="connsiteY4" fmla="*/ 6313400 h 6858000"/>
                <a:gd name="connsiteX5" fmla="*/ 0 w 6419426"/>
                <a:gd name="connsiteY5" fmla="*/ 3944218 h 6858000"/>
                <a:gd name="connsiteX6" fmla="*/ 31811 w 6419426"/>
                <a:gd name="connsiteY6" fmla="*/ 4082046 h 6858000"/>
                <a:gd name="connsiteX7" fmla="*/ 2375871 w 6419426"/>
                <a:gd name="connsiteY7" fmla="*/ 6799309 h 6858000"/>
                <a:gd name="connsiteX8" fmla="*/ 2524724 w 6419426"/>
                <a:gd name="connsiteY8" fmla="*/ 6858000 h 6858000"/>
                <a:gd name="connsiteX9" fmla="*/ 0 w 6419426"/>
                <a:gd name="connsiteY9" fmla="*/ 6858000 h 6858000"/>
                <a:gd name="connsiteX10" fmla="*/ 0 w 6419426"/>
                <a:gd name="connsiteY10" fmla="*/ 0 h 6858000"/>
                <a:gd name="connsiteX11" fmla="*/ 1320019 w 6419426"/>
                <a:gd name="connsiteY11" fmla="*/ 0 h 6858000"/>
                <a:gd name="connsiteX12" fmla="*/ 1089625 w 6419426"/>
                <a:gd name="connsiteY12" fmla="*/ 209396 h 6858000"/>
                <a:gd name="connsiteX13" fmla="*/ 31811 w 6419426"/>
                <a:gd name="connsiteY13" fmla="*/ 2059448 h 6858000"/>
                <a:gd name="connsiteX14" fmla="*/ 0 w 6419426"/>
                <a:gd name="connsiteY14" fmla="*/ 2197276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19426" h="6858000">
                  <a:moveTo>
                    <a:pt x="6419426" y="6276207"/>
                  </a:moveTo>
                  <a:lnTo>
                    <a:pt x="6419426" y="6858000"/>
                  </a:lnTo>
                  <a:lnTo>
                    <a:pt x="5377226" y="6858000"/>
                  </a:lnTo>
                  <a:lnTo>
                    <a:pt x="5526079" y="6799309"/>
                  </a:lnTo>
                  <a:cubicBezTo>
                    <a:pt x="5828657" y="6671330"/>
                    <a:pt x="6112428" y="6507594"/>
                    <a:pt x="6372097" y="6313400"/>
                  </a:cubicBezTo>
                  <a:close/>
                  <a:moveTo>
                    <a:pt x="0" y="3944218"/>
                  </a:moveTo>
                  <a:lnTo>
                    <a:pt x="31811" y="4082046"/>
                  </a:lnTo>
                  <a:cubicBezTo>
                    <a:pt x="347839" y="5310348"/>
                    <a:pt x="1226077" y="6312987"/>
                    <a:pt x="2375871" y="6799309"/>
                  </a:cubicBezTo>
                  <a:lnTo>
                    <a:pt x="2524724" y="6858000"/>
                  </a:lnTo>
                  <a:lnTo>
                    <a:pt x="0" y="6858000"/>
                  </a:lnTo>
                  <a:close/>
                  <a:moveTo>
                    <a:pt x="0" y="0"/>
                  </a:moveTo>
                  <a:lnTo>
                    <a:pt x="1320019" y="0"/>
                  </a:lnTo>
                  <a:lnTo>
                    <a:pt x="1089625" y="209396"/>
                  </a:lnTo>
                  <a:cubicBezTo>
                    <a:pt x="586180" y="712841"/>
                    <a:pt x="214775" y="1348326"/>
                    <a:pt x="31811" y="2059448"/>
                  </a:cubicBezTo>
                  <a:lnTo>
                    <a:pt x="0" y="219727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A14A20-3B1F-EF88-61BA-D75E3E1F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195"/>
            <a:ext cx="4803636" cy="1311664"/>
          </a:xfrm>
        </p:spPr>
        <p:txBody>
          <a:bodyPr anchor="b">
            <a:normAutofit/>
          </a:bodyPr>
          <a:lstStyle/>
          <a:p>
            <a:r>
              <a:rPr lang="en-NP" sz="3600" dirty="0">
                <a:solidFill>
                  <a:schemeClr val="tx2"/>
                </a:solidFill>
              </a:rPr>
              <a:t>Governance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58886D-4F06-ED78-3C59-70C0E553F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008970"/>
              </p:ext>
            </p:extLst>
          </p:nvPr>
        </p:nvGraphicFramePr>
        <p:xfrm>
          <a:off x="791316" y="1594053"/>
          <a:ext cx="4706803" cy="5122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4233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F55E5-8546-033B-FF56-7A0D4D9C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686314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NP" sz="3600" dirty="0">
                <a:solidFill>
                  <a:schemeClr val="tx2"/>
                </a:solidFill>
              </a:rPr>
              <a:t>Risk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91DF-9958-067A-92A1-576312F93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317" y="2656883"/>
            <a:ext cx="5126896" cy="4315417"/>
          </a:xfrm>
        </p:spPr>
        <p:txBody>
          <a:bodyPr anchor="ctr">
            <a:normAutofit fontScale="92500" lnSpcReduction="20000"/>
          </a:bodyPr>
          <a:lstStyle/>
          <a:p>
            <a:r>
              <a:rPr lang="en-NP" sz="2100" dirty="0"/>
              <a:t>Understanding or defining the Risk varies with the organization</a:t>
            </a:r>
          </a:p>
          <a:p>
            <a:pPr lvl="1"/>
            <a:r>
              <a:rPr lang="en-NP" sz="1900" dirty="0"/>
              <a:t>Risk Management </a:t>
            </a:r>
          </a:p>
          <a:p>
            <a:pPr lvl="1"/>
            <a:r>
              <a:rPr lang="en-NP" sz="1900" dirty="0"/>
              <a:t>Risk Assessment</a:t>
            </a:r>
          </a:p>
          <a:p>
            <a:pPr lvl="1"/>
            <a:r>
              <a:rPr lang="en-NP" sz="1900" dirty="0"/>
              <a:t>Risk Tolerance</a:t>
            </a:r>
          </a:p>
          <a:p>
            <a:pPr lvl="1"/>
            <a:r>
              <a:rPr lang="en-NP" sz="1900" dirty="0"/>
              <a:t>Risk Appetite</a:t>
            </a:r>
          </a:p>
          <a:p>
            <a:pPr lvl="1"/>
            <a:r>
              <a:rPr lang="en-NP" sz="1900" dirty="0"/>
              <a:t>Risk Register</a:t>
            </a:r>
          </a:p>
          <a:p>
            <a:r>
              <a:rPr lang="en-NP" sz="2100" dirty="0"/>
              <a:t>Forget about the terminologies. What’s crucial?</a:t>
            </a:r>
          </a:p>
          <a:p>
            <a:pPr lvl="1"/>
            <a:r>
              <a:rPr lang="en-NP" sz="1900" dirty="0"/>
              <a:t>Understanding you domain, Asset Identification and Prioritization, Strategic Alignment</a:t>
            </a:r>
          </a:p>
          <a:p>
            <a:pPr lvl="1"/>
            <a:r>
              <a:rPr lang="en-NP" sz="1900" dirty="0"/>
              <a:t>Vulnerability Assessment, BCP DR and BIA</a:t>
            </a:r>
          </a:p>
          <a:p>
            <a:pPr lvl="1"/>
            <a:r>
              <a:rPr lang="en-NP" sz="1900" dirty="0"/>
              <a:t>Risk does not only posses in applications, database or networks</a:t>
            </a:r>
          </a:p>
          <a:p>
            <a:pPr lvl="1"/>
            <a:r>
              <a:rPr lang="en-NP" sz="1900" dirty="0"/>
              <a:t> Consider potential threats from supply chain, dubster diving, tailgaiting, media sanitization and physical security equally</a:t>
            </a:r>
          </a:p>
          <a:p>
            <a:endParaRPr lang="en-NP" sz="1900" dirty="0">
              <a:solidFill>
                <a:schemeClr val="tx2"/>
              </a:solidFill>
            </a:endParaRPr>
          </a:p>
          <a:p>
            <a:pPr lvl="1"/>
            <a:endParaRPr lang="en-NP" sz="1500" dirty="0">
              <a:solidFill>
                <a:schemeClr val="tx2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3778251D-10D2-893F-D67A-4B03A7797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9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8BD7D-4178-2C20-5C05-A23E4796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NP" sz="4000">
                <a:solidFill>
                  <a:srgbClr val="FFFFFF"/>
                </a:solidFill>
              </a:rPr>
              <a:t>Risk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9F069E-E780-30D5-F8CE-187BDE6DC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07353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04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46938-EBF7-37C3-9C71-BC04637D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What’s the End Game?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EB581-48E5-BB3C-DA0E-CA5EC2C7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876" y="2402843"/>
            <a:ext cx="5290671" cy="331022"/>
          </a:xfrm>
        </p:spPr>
        <p:txBody>
          <a:bodyPr>
            <a:noAutofit/>
          </a:bodyPr>
          <a:lstStyle/>
          <a:p>
            <a:pPr marL="114300" indent="-114300" defTabSz="457200">
              <a:spcBef>
                <a:spcPts val="500"/>
              </a:spcBef>
            </a:pPr>
            <a:r>
              <a:rPr lang="en-NP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risk</a:t>
            </a:r>
          </a:p>
          <a:p>
            <a:endParaRPr lang="en-NP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E7B0F-8EC6-1A06-366F-56AE4EAFE682}"/>
              </a:ext>
            </a:extLst>
          </p:cNvPr>
          <p:cNvSpPr txBox="1"/>
          <p:nvPr/>
        </p:nvSpPr>
        <p:spPr>
          <a:xfrm>
            <a:off x="1188846" y="2938940"/>
            <a:ext cx="1924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P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 to do it?</a:t>
            </a:r>
            <a:endParaRPr lang="en-NP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78827A-5B53-D76F-4B70-BE623DF75CFA}"/>
              </a:ext>
            </a:extLst>
          </p:cNvPr>
          <p:cNvSpPr txBox="1"/>
          <p:nvPr/>
        </p:nvSpPr>
        <p:spPr>
          <a:xfrm>
            <a:off x="1429287" y="3462416"/>
            <a:ext cx="29548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2875" indent="-142875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P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Know your threat landscape</a:t>
            </a:r>
          </a:p>
          <a:p>
            <a:pPr marL="142875" indent="-142875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P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 attack surface</a:t>
            </a:r>
          </a:p>
          <a:p>
            <a:pPr marL="142875" indent="-142875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P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Continuous Patching</a:t>
            </a:r>
          </a:p>
          <a:p>
            <a:pPr marL="142875" indent="-142875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NP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Stay vigilent</a:t>
            </a:r>
          </a:p>
          <a:p>
            <a:pPr>
              <a:spcAft>
                <a:spcPts val="600"/>
              </a:spcAft>
            </a:pPr>
            <a:endParaRPr lang="en-NP" dirty="0"/>
          </a:p>
        </p:txBody>
      </p:sp>
      <p:pic>
        <p:nvPicPr>
          <p:cNvPr id="11" name="Picture 10" descr="A diagram of a plan&#10;&#10;Description automatically generated">
            <a:extLst>
              <a:ext uri="{FF2B5EF4-FFF2-40B4-BE49-F238E27FC236}">
                <a16:creationId xmlns:a16="http://schemas.microsoft.com/office/drawing/2014/main" id="{482CC2BB-03C4-7D64-03AE-AE0ADC8B9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245" y="2088752"/>
            <a:ext cx="5649918" cy="35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9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Scales of Justice">
            <a:extLst>
              <a:ext uri="{FF2B5EF4-FFF2-40B4-BE49-F238E27FC236}">
                <a16:creationId xmlns:a16="http://schemas.microsoft.com/office/drawing/2014/main" id="{F5B14FDD-B680-7B5D-31CB-F95C58F23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26516" y="1792518"/>
            <a:ext cx="5065483" cy="5065483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84CDF8-2222-B9F5-B768-5F169E0B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NP" dirty="0"/>
              <a:t>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F21F-013C-A1B4-9033-A68C8C2C6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NP" dirty="0"/>
              <a:t>Rules and Regulations (Medical, Financial etc.)</a:t>
            </a:r>
          </a:p>
          <a:p>
            <a:r>
              <a:rPr lang="en-NP" dirty="0"/>
              <a:t>Laws</a:t>
            </a:r>
          </a:p>
          <a:p>
            <a:r>
              <a:rPr lang="en-NP" dirty="0"/>
              <a:t>Contracts and agreements (SLA, BAA, etc)</a:t>
            </a:r>
          </a:p>
          <a:p>
            <a:r>
              <a:rPr lang="en-NP" dirty="0"/>
              <a:t>Ethics</a:t>
            </a:r>
          </a:p>
          <a:p>
            <a:endParaRPr lang="en-NP" dirty="0"/>
          </a:p>
          <a:p>
            <a:endParaRPr lang="en-NP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125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9F03D-680B-4F49-2AD2-E75DE756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0947" y="740358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en-NP" sz="3600" dirty="0">
                <a:solidFill>
                  <a:schemeClr val="tx2"/>
                </a:solidFill>
              </a:rPr>
              <a:t>Governance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41CE9-0E50-DD47-1624-5807AA0E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268" y="2059933"/>
            <a:ext cx="5126896" cy="5085374"/>
          </a:xfrm>
        </p:spPr>
        <p:txBody>
          <a:bodyPr anchor="ctr">
            <a:normAutofit/>
          </a:bodyPr>
          <a:lstStyle/>
          <a:p>
            <a:r>
              <a:rPr lang="en-NP" sz="1800" dirty="0">
                <a:solidFill>
                  <a:schemeClr val="tx2"/>
                </a:solidFill>
              </a:rPr>
              <a:t>Audits</a:t>
            </a:r>
          </a:p>
          <a:p>
            <a:pPr lvl="1"/>
            <a:r>
              <a:rPr lang="en-NP" sz="1600" dirty="0">
                <a:solidFill>
                  <a:schemeClr val="tx2"/>
                </a:solidFill>
              </a:rPr>
              <a:t>Why? Are you responsible for ensuring compliance with applicable statutory, regulatory and contractual requirements?</a:t>
            </a:r>
          </a:p>
          <a:p>
            <a:pPr lvl="1"/>
            <a:r>
              <a:rPr lang="en-NP" sz="1600" dirty="0">
                <a:solidFill>
                  <a:schemeClr val="tx2"/>
                </a:solidFill>
              </a:rPr>
              <a:t>Gap assessment and remediation</a:t>
            </a:r>
          </a:p>
          <a:p>
            <a:pPr lvl="1"/>
            <a:r>
              <a:rPr lang="en-NP" sz="1600" dirty="0">
                <a:solidFill>
                  <a:schemeClr val="tx2"/>
                </a:solidFill>
              </a:rPr>
              <a:t>Fines and Penalites involved could be minimized or avoided.</a:t>
            </a:r>
          </a:p>
          <a:p>
            <a:pPr lvl="1"/>
            <a:r>
              <a:rPr lang="en-NP" sz="1600" dirty="0">
                <a:solidFill>
                  <a:schemeClr val="tx2"/>
                </a:solidFill>
              </a:rPr>
              <a:t>Internal audit and assessment before the external audit. Get Prepared.</a:t>
            </a:r>
          </a:p>
          <a:p>
            <a:pPr lvl="1"/>
            <a:endParaRPr lang="en-NP" sz="1300" dirty="0">
              <a:solidFill>
                <a:schemeClr val="tx2"/>
              </a:solidFill>
            </a:endParaRPr>
          </a:p>
          <a:p>
            <a:r>
              <a:rPr lang="en-NP" sz="1800" dirty="0">
                <a:solidFill>
                  <a:schemeClr val="tx2"/>
                </a:solidFill>
              </a:rPr>
              <a:t>Complimentary Organizational Roles</a:t>
            </a:r>
          </a:p>
          <a:p>
            <a:pPr lvl="1"/>
            <a:r>
              <a:rPr lang="en-NP" sz="1600" dirty="0">
                <a:solidFill>
                  <a:schemeClr val="tx2"/>
                </a:solidFill>
              </a:rPr>
              <a:t>Privacy Officer or Privacy and Security Officer</a:t>
            </a:r>
          </a:p>
          <a:p>
            <a:pPr lvl="1"/>
            <a:r>
              <a:rPr lang="en-NP" sz="1600" dirty="0">
                <a:solidFill>
                  <a:schemeClr val="tx2"/>
                </a:solidFill>
              </a:rPr>
              <a:t>Compliance Officer or Security and Compliance Officer</a:t>
            </a:r>
          </a:p>
          <a:p>
            <a:pPr lvl="1"/>
            <a:r>
              <a:rPr lang="en-NP" sz="1600" dirty="0">
                <a:solidFill>
                  <a:schemeClr val="tx2"/>
                </a:solidFill>
              </a:rPr>
              <a:t>Physical Security Officer or Information Security Officer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Gavel">
            <a:extLst>
              <a:ext uri="{FF2B5EF4-FFF2-40B4-BE49-F238E27FC236}">
                <a16:creationId xmlns:a16="http://schemas.microsoft.com/office/drawing/2014/main" id="{59246861-6DC4-406C-80C3-C904AC54B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39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4298</TotalTime>
  <Words>796</Words>
  <Application>Microsoft Macintosh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</vt:lpstr>
      <vt:lpstr>Soft Security</vt:lpstr>
      <vt:lpstr>Governance</vt:lpstr>
      <vt:lpstr>Governance</vt:lpstr>
      <vt:lpstr>Risk</vt:lpstr>
      <vt:lpstr>Risk</vt:lpstr>
      <vt:lpstr>What’s the End Game?</vt:lpstr>
      <vt:lpstr>Compliance</vt:lpstr>
      <vt:lpstr>Governance</vt:lpstr>
      <vt:lpstr>SETA</vt:lpstr>
      <vt:lpstr>Senior Management Roles</vt:lpstr>
      <vt:lpstr>Due Care and Due Diligence</vt:lpstr>
      <vt:lpstr>Some Facts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GRC</dc:title>
  <dc:creator>Suraj Ghimire</dc:creator>
  <cp:lastModifiedBy>Suraj Ghimire</cp:lastModifiedBy>
  <cp:revision>56</cp:revision>
  <dcterms:created xsi:type="dcterms:W3CDTF">2023-10-03T14:22:07Z</dcterms:created>
  <dcterms:modified xsi:type="dcterms:W3CDTF">2023-10-06T15:17:53Z</dcterms:modified>
</cp:coreProperties>
</file>