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0"/>
  </p:notesMasterIdLst>
  <p:sldIdLst>
    <p:sldId id="278" r:id="rId2"/>
    <p:sldId id="279" r:id="rId3"/>
    <p:sldId id="280" r:id="rId4"/>
    <p:sldId id="281" r:id="rId5"/>
    <p:sldId id="284" r:id="rId6"/>
    <p:sldId id="295" r:id="rId7"/>
    <p:sldId id="296" r:id="rId8"/>
    <p:sldId id="297" r:id="rId9"/>
    <p:sldId id="298" r:id="rId10"/>
    <p:sldId id="294" r:id="rId11"/>
    <p:sldId id="299" r:id="rId12"/>
    <p:sldId id="301" r:id="rId13"/>
    <p:sldId id="300" r:id="rId14"/>
    <p:sldId id="302" r:id="rId15"/>
    <p:sldId id="283" r:id="rId16"/>
    <p:sldId id="303" r:id="rId17"/>
    <p:sldId id="304" r:id="rId18"/>
    <p:sldId id="305" r:id="rId19"/>
    <p:sldId id="307" r:id="rId20"/>
    <p:sldId id="308" r:id="rId21"/>
    <p:sldId id="309" r:id="rId22"/>
    <p:sldId id="313" r:id="rId23"/>
    <p:sldId id="311" r:id="rId24"/>
    <p:sldId id="314" r:id="rId25"/>
    <p:sldId id="312" r:id="rId26"/>
    <p:sldId id="315" r:id="rId27"/>
    <p:sldId id="292" r:id="rId28"/>
    <p:sldId id="293" r:id="rId2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003270-E4EB-4823-B7ED-A827B4E4A0B1}" v="67" dt="2023-07-07T15:48:22.902"/>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8" autoAdjust="0"/>
    <p:restoredTop sz="94609" autoAdjust="0"/>
  </p:normalViewPr>
  <p:slideViewPr>
    <p:cSldViewPr snapToGrid="0" snapToObjects="1">
      <p:cViewPr varScale="1">
        <p:scale>
          <a:sx n="116" d="100"/>
          <a:sy n="116" d="100"/>
        </p:scale>
        <p:origin x="120" y="17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kharel, Samip" userId="71962703-7048-43c1-bbb4-2b75c1d3e200" providerId="ADAL" clId="{B7003270-E4EB-4823-B7ED-A827B4E4A0B1}"/>
    <pc:docChg chg="undo custSel addSld delSld modSld sldOrd">
      <pc:chgData name="Pokharel, Samip" userId="71962703-7048-43c1-bbb4-2b75c1d3e200" providerId="ADAL" clId="{B7003270-E4EB-4823-B7ED-A827B4E4A0B1}" dt="2023-07-07T15:57:22.238" v="1666" actId="20577"/>
      <pc:docMkLst>
        <pc:docMk/>
      </pc:docMkLst>
      <pc:sldChg chg="modSp mod">
        <pc:chgData name="Pokharel, Samip" userId="71962703-7048-43c1-bbb4-2b75c1d3e200" providerId="ADAL" clId="{B7003270-E4EB-4823-B7ED-A827B4E4A0B1}" dt="2023-07-07T10:32:21.675" v="746" actId="20577"/>
        <pc:sldMkLst>
          <pc:docMk/>
          <pc:sldMk cId="3855531800" sldId="279"/>
        </pc:sldMkLst>
        <pc:spChg chg="mod">
          <ac:chgData name="Pokharel, Samip" userId="71962703-7048-43c1-bbb4-2b75c1d3e200" providerId="ADAL" clId="{B7003270-E4EB-4823-B7ED-A827B4E4A0B1}" dt="2023-07-07T10:32:21.675" v="746" actId="20577"/>
          <ac:spMkLst>
            <pc:docMk/>
            <pc:sldMk cId="3855531800" sldId="279"/>
            <ac:spMk id="3" creationId="{4D1F66E5-D2D7-172B-46BA-FEBFE092CC7F}"/>
          </ac:spMkLst>
        </pc:spChg>
      </pc:sldChg>
      <pc:sldChg chg="del">
        <pc:chgData name="Pokharel, Samip" userId="71962703-7048-43c1-bbb4-2b75c1d3e200" providerId="ADAL" clId="{B7003270-E4EB-4823-B7ED-A827B4E4A0B1}" dt="2023-07-07T13:09:46.967" v="1009" actId="47"/>
        <pc:sldMkLst>
          <pc:docMk/>
          <pc:sldMk cId="685681062" sldId="282"/>
        </pc:sldMkLst>
      </pc:sldChg>
      <pc:sldChg chg="addSp modSp mod ord">
        <pc:chgData name="Pokharel, Samip" userId="71962703-7048-43c1-bbb4-2b75c1d3e200" providerId="ADAL" clId="{B7003270-E4EB-4823-B7ED-A827B4E4A0B1}" dt="2023-07-07T10:52:50.965" v="785" actId="1076"/>
        <pc:sldMkLst>
          <pc:docMk/>
          <pc:sldMk cId="2903841477" sldId="283"/>
        </pc:sldMkLst>
        <pc:spChg chg="mod">
          <ac:chgData name="Pokharel, Samip" userId="71962703-7048-43c1-bbb4-2b75c1d3e200" providerId="ADAL" clId="{B7003270-E4EB-4823-B7ED-A827B4E4A0B1}" dt="2023-07-07T10:48:28.783" v="783" actId="20577"/>
          <ac:spMkLst>
            <pc:docMk/>
            <pc:sldMk cId="2903841477" sldId="283"/>
            <ac:spMk id="4" creationId="{A7A5EBDB-F65C-1283-F8EF-5CDC0A6B6D2C}"/>
          </ac:spMkLst>
        </pc:spChg>
        <pc:spChg chg="mod">
          <ac:chgData name="Pokharel, Samip" userId="71962703-7048-43c1-bbb4-2b75c1d3e200" providerId="ADAL" clId="{B7003270-E4EB-4823-B7ED-A827B4E4A0B1}" dt="2023-07-07T10:06:05.259" v="37" actId="20577"/>
          <ac:spMkLst>
            <pc:docMk/>
            <pc:sldMk cId="2903841477" sldId="283"/>
            <ac:spMk id="6" creationId="{A6DDBB02-9464-CEB2-1790-240E71187667}"/>
          </ac:spMkLst>
        </pc:spChg>
        <pc:picChg chg="add mod">
          <ac:chgData name="Pokharel, Samip" userId="71962703-7048-43c1-bbb4-2b75c1d3e200" providerId="ADAL" clId="{B7003270-E4EB-4823-B7ED-A827B4E4A0B1}" dt="2023-07-07T10:52:50.965" v="785" actId="1076"/>
          <ac:picMkLst>
            <pc:docMk/>
            <pc:sldMk cId="2903841477" sldId="283"/>
            <ac:picMk id="5" creationId="{81C4ED29-5A69-0033-27E0-6C2BDD4D3217}"/>
          </ac:picMkLst>
        </pc:picChg>
      </pc:sldChg>
      <pc:sldChg chg="del">
        <pc:chgData name="Pokharel, Samip" userId="71962703-7048-43c1-bbb4-2b75c1d3e200" providerId="ADAL" clId="{B7003270-E4EB-4823-B7ED-A827B4E4A0B1}" dt="2023-07-07T13:09:48.573" v="1010" actId="47"/>
        <pc:sldMkLst>
          <pc:docMk/>
          <pc:sldMk cId="2011930182" sldId="285"/>
        </pc:sldMkLst>
      </pc:sldChg>
      <pc:sldChg chg="del">
        <pc:chgData name="Pokharel, Samip" userId="71962703-7048-43c1-bbb4-2b75c1d3e200" providerId="ADAL" clId="{B7003270-E4EB-4823-B7ED-A827B4E4A0B1}" dt="2023-07-07T13:09:51.221" v="1011" actId="47"/>
        <pc:sldMkLst>
          <pc:docMk/>
          <pc:sldMk cId="2452269796" sldId="287"/>
        </pc:sldMkLst>
      </pc:sldChg>
      <pc:sldChg chg="del">
        <pc:chgData name="Pokharel, Samip" userId="71962703-7048-43c1-bbb4-2b75c1d3e200" providerId="ADAL" clId="{B7003270-E4EB-4823-B7ED-A827B4E4A0B1}" dt="2023-07-07T13:09:52.762" v="1012" actId="47"/>
        <pc:sldMkLst>
          <pc:docMk/>
          <pc:sldMk cId="1600494506" sldId="288"/>
        </pc:sldMkLst>
      </pc:sldChg>
      <pc:sldChg chg="del">
        <pc:chgData name="Pokharel, Samip" userId="71962703-7048-43c1-bbb4-2b75c1d3e200" providerId="ADAL" clId="{B7003270-E4EB-4823-B7ED-A827B4E4A0B1}" dt="2023-07-07T13:09:54.039" v="1013" actId="47"/>
        <pc:sldMkLst>
          <pc:docMk/>
          <pc:sldMk cId="2502887943" sldId="289"/>
        </pc:sldMkLst>
      </pc:sldChg>
      <pc:sldChg chg="del">
        <pc:chgData name="Pokharel, Samip" userId="71962703-7048-43c1-bbb4-2b75c1d3e200" providerId="ADAL" clId="{B7003270-E4EB-4823-B7ED-A827B4E4A0B1}" dt="2023-07-07T13:09:54.940" v="1014" actId="47"/>
        <pc:sldMkLst>
          <pc:docMk/>
          <pc:sldMk cId="3170280394" sldId="290"/>
        </pc:sldMkLst>
      </pc:sldChg>
      <pc:sldChg chg="del">
        <pc:chgData name="Pokharel, Samip" userId="71962703-7048-43c1-bbb4-2b75c1d3e200" providerId="ADAL" clId="{B7003270-E4EB-4823-B7ED-A827B4E4A0B1}" dt="2023-07-07T13:09:56.075" v="1015" actId="47"/>
        <pc:sldMkLst>
          <pc:docMk/>
          <pc:sldMk cId="249904479" sldId="291"/>
        </pc:sldMkLst>
      </pc:sldChg>
      <pc:sldChg chg="modSp mod">
        <pc:chgData name="Pokharel, Samip" userId="71962703-7048-43c1-bbb4-2b75c1d3e200" providerId="ADAL" clId="{B7003270-E4EB-4823-B7ED-A827B4E4A0B1}" dt="2023-07-07T15:57:22.238" v="1666" actId="20577"/>
        <pc:sldMkLst>
          <pc:docMk/>
          <pc:sldMk cId="94818171" sldId="292"/>
        </pc:sldMkLst>
        <pc:spChg chg="mod">
          <ac:chgData name="Pokharel, Samip" userId="71962703-7048-43c1-bbb4-2b75c1d3e200" providerId="ADAL" clId="{B7003270-E4EB-4823-B7ED-A827B4E4A0B1}" dt="2023-07-07T15:57:22.238" v="1666" actId="20577"/>
          <ac:spMkLst>
            <pc:docMk/>
            <pc:sldMk cId="94818171" sldId="292"/>
            <ac:spMk id="3" creationId="{2BE8FDE3-DBA4-6A04-C75D-E56FE92EF368}"/>
          </ac:spMkLst>
        </pc:spChg>
        <pc:spChg chg="mod">
          <ac:chgData name="Pokharel, Samip" userId="71962703-7048-43c1-bbb4-2b75c1d3e200" providerId="ADAL" clId="{B7003270-E4EB-4823-B7ED-A827B4E4A0B1}" dt="2023-07-07T15:49:46.802" v="1588" actId="20577"/>
          <ac:spMkLst>
            <pc:docMk/>
            <pc:sldMk cId="94818171" sldId="292"/>
            <ac:spMk id="4" creationId="{D5BA2433-990B-A170-369A-3DF4A9B33BFA}"/>
          </ac:spMkLst>
        </pc:spChg>
      </pc:sldChg>
      <pc:sldChg chg="modSp mod">
        <pc:chgData name="Pokharel, Samip" userId="71962703-7048-43c1-bbb4-2b75c1d3e200" providerId="ADAL" clId="{B7003270-E4EB-4823-B7ED-A827B4E4A0B1}" dt="2023-07-07T13:10:51.702" v="1104" actId="20577"/>
        <pc:sldMkLst>
          <pc:docMk/>
          <pc:sldMk cId="1003962426" sldId="293"/>
        </pc:sldMkLst>
        <pc:spChg chg="mod">
          <ac:chgData name="Pokharel, Samip" userId="71962703-7048-43c1-bbb4-2b75c1d3e200" providerId="ADAL" clId="{B7003270-E4EB-4823-B7ED-A827B4E4A0B1}" dt="2023-07-07T13:10:51.702" v="1104" actId="20577"/>
          <ac:spMkLst>
            <pc:docMk/>
            <pc:sldMk cId="1003962426" sldId="293"/>
            <ac:spMk id="3" creationId="{B787DFD8-D262-D485-B1F2-817C5A0928C5}"/>
          </ac:spMkLst>
        </pc:spChg>
      </pc:sldChg>
      <pc:sldChg chg="add">
        <pc:chgData name="Pokharel, Samip" userId="71962703-7048-43c1-bbb4-2b75c1d3e200" providerId="ADAL" clId="{B7003270-E4EB-4823-B7ED-A827B4E4A0B1}" dt="2023-07-07T10:28:54.806" v="715" actId="2890"/>
        <pc:sldMkLst>
          <pc:docMk/>
          <pc:sldMk cId="2492485339" sldId="300"/>
        </pc:sldMkLst>
      </pc:sldChg>
      <pc:sldChg chg="modSp add mod">
        <pc:chgData name="Pokharel, Samip" userId="71962703-7048-43c1-bbb4-2b75c1d3e200" providerId="ADAL" clId="{B7003270-E4EB-4823-B7ED-A827B4E4A0B1}" dt="2023-07-07T10:30:52.640" v="730" actId="1076"/>
        <pc:sldMkLst>
          <pc:docMk/>
          <pc:sldMk cId="154128495" sldId="301"/>
        </pc:sldMkLst>
        <pc:spChg chg="mod">
          <ac:chgData name="Pokharel, Samip" userId="71962703-7048-43c1-bbb4-2b75c1d3e200" providerId="ADAL" clId="{B7003270-E4EB-4823-B7ED-A827B4E4A0B1}" dt="2023-07-07T10:30:33.696" v="727" actId="1076"/>
          <ac:spMkLst>
            <pc:docMk/>
            <pc:sldMk cId="154128495" sldId="301"/>
            <ac:spMk id="2" creationId="{D53B219B-7E3A-7E84-6386-37313F0CFB09}"/>
          </ac:spMkLst>
        </pc:spChg>
        <pc:spChg chg="mod">
          <ac:chgData name="Pokharel, Samip" userId="71962703-7048-43c1-bbb4-2b75c1d3e200" providerId="ADAL" clId="{B7003270-E4EB-4823-B7ED-A827B4E4A0B1}" dt="2023-07-07T10:30:52.640" v="730" actId="1076"/>
          <ac:spMkLst>
            <pc:docMk/>
            <pc:sldMk cId="154128495" sldId="301"/>
            <ac:spMk id="3" creationId="{A2E339BF-E6D7-DD0E-AF02-6813852EE723}"/>
          </ac:spMkLst>
        </pc:spChg>
      </pc:sldChg>
      <pc:sldChg chg="addSp delSp modSp add mod">
        <pc:chgData name="Pokharel, Samip" userId="71962703-7048-43c1-bbb4-2b75c1d3e200" providerId="ADAL" clId="{B7003270-E4EB-4823-B7ED-A827B4E4A0B1}" dt="2023-07-07T10:31:53.871" v="742" actId="1076"/>
        <pc:sldMkLst>
          <pc:docMk/>
          <pc:sldMk cId="1377696099" sldId="302"/>
        </pc:sldMkLst>
        <pc:spChg chg="mod">
          <ac:chgData name="Pokharel, Samip" userId="71962703-7048-43c1-bbb4-2b75c1d3e200" providerId="ADAL" clId="{B7003270-E4EB-4823-B7ED-A827B4E4A0B1}" dt="2023-07-07T10:31:53.871" v="742" actId="1076"/>
          <ac:spMkLst>
            <pc:docMk/>
            <pc:sldMk cId="1377696099" sldId="302"/>
            <ac:spMk id="2" creationId="{D53B219B-7E3A-7E84-6386-37313F0CFB09}"/>
          </ac:spMkLst>
        </pc:spChg>
        <pc:spChg chg="del mod">
          <ac:chgData name="Pokharel, Samip" userId="71962703-7048-43c1-bbb4-2b75c1d3e200" providerId="ADAL" clId="{B7003270-E4EB-4823-B7ED-A827B4E4A0B1}" dt="2023-07-07T10:31:41.809" v="735" actId="478"/>
          <ac:spMkLst>
            <pc:docMk/>
            <pc:sldMk cId="1377696099" sldId="302"/>
            <ac:spMk id="3" creationId="{A2E339BF-E6D7-DD0E-AF02-6813852EE723}"/>
          </ac:spMkLst>
        </pc:spChg>
        <pc:spChg chg="add del mod">
          <ac:chgData name="Pokharel, Samip" userId="71962703-7048-43c1-bbb4-2b75c1d3e200" providerId="ADAL" clId="{B7003270-E4EB-4823-B7ED-A827B4E4A0B1}" dt="2023-07-07T10:31:44.084" v="736" actId="478"/>
          <ac:spMkLst>
            <pc:docMk/>
            <pc:sldMk cId="1377696099" sldId="302"/>
            <ac:spMk id="5" creationId="{621D5550-D678-DC63-0148-76741B4E36DD}"/>
          </ac:spMkLst>
        </pc:spChg>
      </pc:sldChg>
      <pc:sldChg chg="addSp delSp modSp add mod">
        <pc:chgData name="Pokharel, Samip" userId="71962703-7048-43c1-bbb4-2b75c1d3e200" providerId="ADAL" clId="{B7003270-E4EB-4823-B7ED-A827B4E4A0B1}" dt="2023-07-07T11:00:56.966" v="802" actId="1076"/>
        <pc:sldMkLst>
          <pc:docMk/>
          <pc:sldMk cId="2178495538" sldId="303"/>
        </pc:sldMkLst>
        <pc:spChg chg="del">
          <ac:chgData name="Pokharel, Samip" userId="71962703-7048-43c1-bbb4-2b75c1d3e200" providerId="ADAL" clId="{B7003270-E4EB-4823-B7ED-A827B4E4A0B1}" dt="2023-07-07T10:54:27.094" v="790" actId="478"/>
          <ac:spMkLst>
            <pc:docMk/>
            <pc:sldMk cId="2178495538" sldId="303"/>
            <ac:spMk id="2" creationId="{69125542-D540-B766-0FA1-10DE2ED0495C}"/>
          </ac:spMkLst>
        </pc:spChg>
        <pc:spChg chg="del">
          <ac:chgData name="Pokharel, Samip" userId="71962703-7048-43c1-bbb4-2b75c1d3e200" providerId="ADAL" clId="{B7003270-E4EB-4823-B7ED-A827B4E4A0B1}" dt="2023-07-07T10:54:20.073" v="788" actId="478"/>
          <ac:spMkLst>
            <pc:docMk/>
            <pc:sldMk cId="2178495538" sldId="303"/>
            <ac:spMk id="4" creationId="{A7A5EBDB-F65C-1283-F8EF-5CDC0A6B6D2C}"/>
          </ac:spMkLst>
        </pc:spChg>
        <pc:spChg chg="add del mod">
          <ac:chgData name="Pokharel, Samip" userId="71962703-7048-43c1-bbb4-2b75c1d3e200" providerId="ADAL" clId="{B7003270-E4EB-4823-B7ED-A827B4E4A0B1}" dt="2023-07-07T10:54:23.529" v="789" actId="478"/>
          <ac:spMkLst>
            <pc:docMk/>
            <pc:sldMk cId="2178495538" sldId="303"/>
            <ac:spMk id="8" creationId="{5CBEC531-0B42-96D1-3A6A-3CF4D86EF3C4}"/>
          </ac:spMkLst>
        </pc:spChg>
        <pc:spChg chg="add del mod">
          <ac:chgData name="Pokharel, Samip" userId="71962703-7048-43c1-bbb4-2b75c1d3e200" providerId="ADAL" clId="{B7003270-E4EB-4823-B7ED-A827B4E4A0B1}" dt="2023-07-07T10:54:29.253" v="791" actId="478"/>
          <ac:spMkLst>
            <pc:docMk/>
            <pc:sldMk cId="2178495538" sldId="303"/>
            <ac:spMk id="10" creationId="{29DD3212-DA32-1517-07E1-52DFF3EF4241}"/>
          </ac:spMkLst>
        </pc:spChg>
        <pc:picChg chg="del">
          <ac:chgData name="Pokharel, Samip" userId="71962703-7048-43c1-bbb4-2b75c1d3e200" providerId="ADAL" clId="{B7003270-E4EB-4823-B7ED-A827B4E4A0B1}" dt="2023-07-07T10:54:16.668" v="787" actId="478"/>
          <ac:picMkLst>
            <pc:docMk/>
            <pc:sldMk cId="2178495538" sldId="303"/>
            <ac:picMk id="5" creationId="{81C4ED29-5A69-0033-27E0-6C2BDD4D3217}"/>
          </ac:picMkLst>
        </pc:picChg>
        <pc:picChg chg="add del mod">
          <ac:chgData name="Pokharel, Samip" userId="71962703-7048-43c1-bbb4-2b75c1d3e200" providerId="ADAL" clId="{B7003270-E4EB-4823-B7ED-A827B4E4A0B1}" dt="2023-07-07T10:59:52.788" v="800" actId="478"/>
          <ac:picMkLst>
            <pc:docMk/>
            <pc:sldMk cId="2178495538" sldId="303"/>
            <ac:picMk id="11" creationId="{9E3412B1-EBD2-6C6B-8AE0-A1BA47D06B47}"/>
          </ac:picMkLst>
        </pc:picChg>
        <pc:picChg chg="add del mod">
          <ac:chgData name="Pokharel, Samip" userId="71962703-7048-43c1-bbb4-2b75c1d3e200" providerId="ADAL" clId="{B7003270-E4EB-4823-B7ED-A827B4E4A0B1}" dt="2023-07-07T10:57:46.070" v="797" actId="22"/>
          <ac:picMkLst>
            <pc:docMk/>
            <pc:sldMk cId="2178495538" sldId="303"/>
            <ac:picMk id="13" creationId="{43426D2A-2EFF-6185-D89D-850F828485A7}"/>
          </ac:picMkLst>
        </pc:picChg>
        <pc:picChg chg="add mod">
          <ac:chgData name="Pokharel, Samip" userId="71962703-7048-43c1-bbb4-2b75c1d3e200" providerId="ADAL" clId="{B7003270-E4EB-4823-B7ED-A827B4E4A0B1}" dt="2023-07-07T10:59:34.211" v="799" actId="1076"/>
          <ac:picMkLst>
            <pc:docMk/>
            <pc:sldMk cId="2178495538" sldId="303"/>
            <ac:picMk id="15" creationId="{0FBD30C2-A350-B241-294E-D456A2070988}"/>
          </ac:picMkLst>
        </pc:picChg>
        <pc:picChg chg="add mod">
          <ac:chgData name="Pokharel, Samip" userId="71962703-7048-43c1-bbb4-2b75c1d3e200" providerId="ADAL" clId="{B7003270-E4EB-4823-B7ED-A827B4E4A0B1}" dt="2023-07-07T11:00:56.966" v="802" actId="1076"/>
          <ac:picMkLst>
            <pc:docMk/>
            <pc:sldMk cId="2178495538" sldId="303"/>
            <ac:picMk id="17" creationId="{2DB32D6D-37AE-3307-9476-963C6120941B}"/>
          </ac:picMkLst>
        </pc:picChg>
      </pc:sldChg>
      <pc:sldChg chg="addSp delSp modSp add mod">
        <pc:chgData name="Pokharel, Samip" userId="71962703-7048-43c1-bbb4-2b75c1d3e200" providerId="ADAL" clId="{B7003270-E4EB-4823-B7ED-A827B4E4A0B1}" dt="2023-07-07T13:03:13.737" v="1007" actId="20577"/>
        <pc:sldMkLst>
          <pc:docMk/>
          <pc:sldMk cId="3360129423" sldId="304"/>
        </pc:sldMkLst>
        <pc:spChg chg="mod">
          <ac:chgData name="Pokharel, Samip" userId="71962703-7048-43c1-bbb4-2b75c1d3e200" providerId="ADAL" clId="{B7003270-E4EB-4823-B7ED-A827B4E4A0B1}" dt="2023-07-07T13:03:13.737" v="1007" actId="20577"/>
          <ac:spMkLst>
            <pc:docMk/>
            <pc:sldMk cId="3360129423" sldId="304"/>
            <ac:spMk id="4" creationId="{A7A5EBDB-F65C-1283-F8EF-5CDC0A6B6D2C}"/>
          </ac:spMkLst>
        </pc:spChg>
        <pc:picChg chg="del">
          <ac:chgData name="Pokharel, Samip" userId="71962703-7048-43c1-bbb4-2b75c1d3e200" providerId="ADAL" clId="{B7003270-E4EB-4823-B7ED-A827B4E4A0B1}" dt="2023-07-07T12:01:28.962" v="830" actId="478"/>
          <ac:picMkLst>
            <pc:docMk/>
            <pc:sldMk cId="3360129423" sldId="304"/>
            <ac:picMk id="5" creationId="{81C4ED29-5A69-0033-27E0-6C2BDD4D3217}"/>
          </ac:picMkLst>
        </pc:picChg>
        <pc:picChg chg="add mod">
          <ac:chgData name="Pokharel, Samip" userId="71962703-7048-43c1-bbb4-2b75c1d3e200" providerId="ADAL" clId="{B7003270-E4EB-4823-B7ED-A827B4E4A0B1}" dt="2023-07-07T12:58:13.087" v="836" actId="14100"/>
          <ac:picMkLst>
            <pc:docMk/>
            <pc:sldMk cId="3360129423" sldId="304"/>
            <ac:picMk id="8" creationId="{B25C0832-A8B0-A5A5-F876-CC66AC7CAA30}"/>
          </ac:picMkLst>
        </pc:picChg>
      </pc:sldChg>
      <pc:sldChg chg="add">
        <pc:chgData name="Pokharel, Samip" userId="71962703-7048-43c1-bbb4-2b75c1d3e200" providerId="ADAL" clId="{B7003270-E4EB-4823-B7ED-A827B4E4A0B1}" dt="2023-07-07T13:09:41.989" v="1008"/>
        <pc:sldMkLst>
          <pc:docMk/>
          <pc:sldMk cId="2814319378" sldId="305"/>
        </pc:sldMkLst>
      </pc:sldChg>
      <pc:sldChg chg="new del">
        <pc:chgData name="Pokharel, Samip" userId="71962703-7048-43c1-bbb4-2b75c1d3e200" providerId="ADAL" clId="{B7003270-E4EB-4823-B7ED-A827B4E4A0B1}" dt="2023-07-07T13:11:17.235" v="1107" actId="47"/>
        <pc:sldMkLst>
          <pc:docMk/>
          <pc:sldMk cId="2470058025" sldId="306"/>
        </pc:sldMkLst>
      </pc:sldChg>
      <pc:sldChg chg="addSp delSp modSp add mod">
        <pc:chgData name="Pokharel, Samip" userId="71962703-7048-43c1-bbb4-2b75c1d3e200" providerId="ADAL" clId="{B7003270-E4EB-4823-B7ED-A827B4E4A0B1}" dt="2023-07-07T13:14:39.446" v="1180" actId="14100"/>
        <pc:sldMkLst>
          <pc:docMk/>
          <pc:sldMk cId="1960459794" sldId="307"/>
        </pc:sldMkLst>
        <pc:spChg chg="mod">
          <ac:chgData name="Pokharel, Samip" userId="71962703-7048-43c1-bbb4-2b75c1d3e200" providerId="ADAL" clId="{B7003270-E4EB-4823-B7ED-A827B4E4A0B1}" dt="2023-07-07T13:14:39.446" v="1180" actId="14100"/>
          <ac:spMkLst>
            <pc:docMk/>
            <pc:sldMk cId="1960459794" sldId="307"/>
            <ac:spMk id="4" creationId="{A7A5EBDB-F65C-1283-F8EF-5CDC0A6B6D2C}"/>
          </ac:spMkLst>
        </pc:spChg>
        <pc:picChg chg="add mod">
          <ac:chgData name="Pokharel, Samip" userId="71962703-7048-43c1-bbb4-2b75c1d3e200" providerId="ADAL" clId="{B7003270-E4EB-4823-B7ED-A827B4E4A0B1}" dt="2023-07-07T13:14:35.581" v="1179" actId="1076"/>
          <ac:picMkLst>
            <pc:docMk/>
            <pc:sldMk cId="1960459794" sldId="307"/>
            <ac:picMk id="5" creationId="{043A5F04-13F1-BA5C-09B6-993F637BF703}"/>
          </ac:picMkLst>
        </pc:picChg>
        <pc:picChg chg="del">
          <ac:chgData name="Pokharel, Samip" userId="71962703-7048-43c1-bbb4-2b75c1d3e200" providerId="ADAL" clId="{B7003270-E4EB-4823-B7ED-A827B4E4A0B1}" dt="2023-07-07T13:11:19.479" v="1108" actId="478"/>
          <ac:picMkLst>
            <pc:docMk/>
            <pc:sldMk cId="1960459794" sldId="307"/>
            <ac:picMk id="8" creationId="{B25C0832-A8B0-A5A5-F876-CC66AC7CAA30}"/>
          </ac:picMkLst>
        </pc:picChg>
      </pc:sldChg>
      <pc:sldChg chg="addSp delSp modSp new mod">
        <pc:chgData name="Pokharel, Samip" userId="71962703-7048-43c1-bbb4-2b75c1d3e200" providerId="ADAL" clId="{B7003270-E4EB-4823-B7ED-A827B4E4A0B1}" dt="2023-07-07T13:21:18.026" v="1310" actId="20577"/>
        <pc:sldMkLst>
          <pc:docMk/>
          <pc:sldMk cId="2050683733" sldId="308"/>
        </pc:sldMkLst>
        <pc:spChg chg="mod">
          <ac:chgData name="Pokharel, Samip" userId="71962703-7048-43c1-bbb4-2b75c1d3e200" providerId="ADAL" clId="{B7003270-E4EB-4823-B7ED-A827B4E4A0B1}" dt="2023-07-07T13:15:23.030" v="1229" actId="20577"/>
          <ac:spMkLst>
            <pc:docMk/>
            <pc:sldMk cId="2050683733" sldId="308"/>
            <ac:spMk id="2" creationId="{4D8A531C-922D-96D9-D4EF-46BAA5805284}"/>
          </ac:spMkLst>
        </pc:spChg>
        <pc:spChg chg="mod">
          <ac:chgData name="Pokharel, Samip" userId="71962703-7048-43c1-bbb4-2b75c1d3e200" providerId="ADAL" clId="{B7003270-E4EB-4823-B7ED-A827B4E4A0B1}" dt="2023-07-07T13:21:18.026" v="1310" actId="20577"/>
          <ac:spMkLst>
            <pc:docMk/>
            <pc:sldMk cId="2050683733" sldId="308"/>
            <ac:spMk id="3" creationId="{54A9DC7B-0E46-E2C1-3A20-7140BEDDD108}"/>
          </ac:spMkLst>
        </pc:spChg>
        <pc:spChg chg="mod">
          <ac:chgData name="Pokharel, Samip" userId="71962703-7048-43c1-bbb4-2b75c1d3e200" providerId="ADAL" clId="{B7003270-E4EB-4823-B7ED-A827B4E4A0B1}" dt="2023-07-07T13:15:11.633" v="1213" actId="20577"/>
          <ac:spMkLst>
            <pc:docMk/>
            <pc:sldMk cId="2050683733" sldId="308"/>
            <ac:spMk id="4" creationId="{C351A91C-C6DD-FECB-2E1D-81611328B2C1}"/>
          </ac:spMkLst>
        </pc:spChg>
        <pc:spChg chg="add del">
          <ac:chgData name="Pokharel, Samip" userId="71962703-7048-43c1-bbb4-2b75c1d3e200" providerId="ADAL" clId="{B7003270-E4EB-4823-B7ED-A827B4E4A0B1}" dt="2023-07-07T13:20:25.505" v="1290"/>
          <ac:spMkLst>
            <pc:docMk/>
            <pc:sldMk cId="2050683733" sldId="308"/>
            <ac:spMk id="6" creationId="{8FCA6C72-E843-B9B5-9CD9-6114C4C5353C}"/>
          </ac:spMkLst>
        </pc:spChg>
        <pc:spChg chg="add del">
          <ac:chgData name="Pokharel, Samip" userId="71962703-7048-43c1-bbb4-2b75c1d3e200" providerId="ADAL" clId="{B7003270-E4EB-4823-B7ED-A827B4E4A0B1}" dt="2023-07-07T13:20:28.134" v="1292"/>
          <ac:spMkLst>
            <pc:docMk/>
            <pc:sldMk cId="2050683733" sldId="308"/>
            <ac:spMk id="7" creationId="{BB39F882-6F15-E8B4-1A8A-6BF4983DBFAB}"/>
          </ac:spMkLst>
        </pc:spChg>
        <pc:spChg chg="add del">
          <ac:chgData name="Pokharel, Samip" userId="71962703-7048-43c1-bbb4-2b75c1d3e200" providerId="ADAL" clId="{B7003270-E4EB-4823-B7ED-A827B4E4A0B1}" dt="2023-07-07T13:20:36.705" v="1294"/>
          <ac:spMkLst>
            <pc:docMk/>
            <pc:sldMk cId="2050683733" sldId="308"/>
            <ac:spMk id="8" creationId="{D9675D56-B048-F55E-4585-949E7860F831}"/>
          </ac:spMkLst>
        </pc:spChg>
      </pc:sldChg>
      <pc:sldChg chg="addSp delSp modSp new mod modClrScheme chgLayout">
        <pc:chgData name="Pokharel, Samip" userId="71962703-7048-43c1-bbb4-2b75c1d3e200" providerId="ADAL" clId="{B7003270-E4EB-4823-B7ED-A827B4E4A0B1}" dt="2023-07-07T13:28:27.959" v="1414" actId="1076"/>
        <pc:sldMkLst>
          <pc:docMk/>
          <pc:sldMk cId="400244190" sldId="309"/>
        </pc:sldMkLst>
        <pc:spChg chg="del mod">
          <ac:chgData name="Pokharel, Samip" userId="71962703-7048-43c1-bbb4-2b75c1d3e200" providerId="ADAL" clId="{B7003270-E4EB-4823-B7ED-A827B4E4A0B1}" dt="2023-07-07T13:24:41.499" v="1394" actId="478"/>
          <ac:spMkLst>
            <pc:docMk/>
            <pc:sldMk cId="400244190" sldId="309"/>
            <ac:spMk id="2" creationId="{589507D2-104E-A293-DE7D-CE3E783A4ABB}"/>
          </ac:spMkLst>
        </pc:spChg>
        <pc:spChg chg="del mod">
          <ac:chgData name="Pokharel, Samip" userId="71962703-7048-43c1-bbb4-2b75c1d3e200" providerId="ADAL" clId="{B7003270-E4EB-4823-B7ED-A827B4E4A0B1}" dt="2023-07-07T13:22:15.895" v="1377"/>
          <ac:spMkLst>
            <pc:docMk/>
            <pc:sldMk cId="400244190" sldId="309"/>
            <ac:spMk id="3" creationId="{3BBDD92B-5804-4DF9-BE00-28C7CE16A39E}"/>
          </ac:spMkLst>
        </pc:spChg>
        <pc:spChg chg="mod ord">
          <ac:chgData name="Pokharel, Samip" userId="71962703-7048-43c1-bbb4-2b75c1d3e200" providerId="ADAL" clId="{B7003270-E4EB-4823-B7ED-A827B4E4A0B1}" dt="2023-07-07T13:22:43.465" v="1385" actId="26606"/>
          <ac:spMkLst>
            <pc:docMk/>
            <pc:sldMk cId="400244190" sldId="309"/>
            <ac:spMk id="4" creationId="{94FEFAF2-B39E-7211-0E38-629AA63D7AB6}"/>
          </ac:spMkLst>
        </pc:spChg>
        <pc:spChg chg="mod ord">
          <ac:chgData name="Pokharel, Samip" userId="71962703-7048-43c1-bbb4-2b75c1d3e200" providerId="ADAL" clId="{B7003270-E4EB-4823-B7ED-A827B4E4A0B1}" dt="2023-07-07T13:22:43.465" v="1385" actId="26606"/>
          <ac:spMkLst>
            <pc:docMk/>
            <pc:sldMk cId="400244190" sldId="309"/>
            <ac:spMk id="5" creationId="{7D4B02FE-B13F-1AC4-483B-D464D0CC5ADB}"/>
          </ac:spMkLst>
        </pc:spChg>
        <pc:spChg chg="add del mod">
          <ac:chgData name="Pokharel, Samip" userId="71962703-7048-43c1-bbb4-2b75c1d3e200" providerId="ADAL" clId="{B7003270-E4EB-4823-B7ED-A827B4E4A0B1}" dt="2023-07-07T13:24:43.141" v="1395" actId="478"/>
          <ac:spMkLst>
            <pc:docMk/>
            <pc:sldMk cId="400244190" sldId="309"/>
            <ac:spMk id="7" creationId="{4D004D57-DFB2-38A9-8BB1-372315A80820}"/>
          </ac:spMkLst>
        </pc:spChg>
        <pc:spChg chg="add del mod">
          <ac:chgData name="Pokharel, Samip" userId="71962703-7048-43c1-bbb4-2b75c1d3e200" providerId="ADAL" clId="{B7003270-E4EB-4823-B7ED-A827B4E4A0B1}" dt="2023-07-07T13:22:43.465" v="1385" actId="26606"/>
          <ac:spMkLst>
            <pc:docMk/>
            <pc:sldMk cId="400244190" sldId="309"/>
            <ac:spMk id="2055" creationId="{0EE0FFD8-6A79-FDBC-71B1-93088C5F7611}"/>
          </ac:spMkLst>
        </pc:spChg>
        <pc:spChg chg="add del mod">
          <ac:chgData name="Pokharel, Samip" userId="71962703-7048-43c1-bbb4-2b75c1d3e200" providerId="ADAL" clId="{B7003270-E4EB-4823-B7ED-A827B4E4A0B1}" dt="2023-07-07T13:22:42.091" v="1382" actId="26606"/>
          <ac:spMkLst>
            <pc:docMk/>
            <pc:sldMk cId="400244190" sldId="309"/>
            <ac:spMk id="2057" creationId="{DACBB540-BBDE-69CA-8979-29C9279F7FA0}"/>
          </ac:spMkLst>
        </pc:spChg>
        <pc:picChg chg="add del mod">
          <ac:chgData name="Pokharel, Samip" userId="71962703-7048-43c1-bbb4-2b75c1d3e200" providerId="ADAL" clId="{B7003270-E4EB-4823-B7ED-A827B4E4A0B1}" dt="2023-07-07T13:26:57.962" v="1406" actId="478"/>
          <ac:picMkLst>
            <pc:docMk/>
            <pc:sldMk cId="400244190" sldId="309"/>
            <ac:picMk id="9" creationId="{384F9F1F-CE6E-59F3-D9EF-C248F576E624}"/>
          </ac:picMkLst>
        </pc:picChg>
        <pc:picChg chg="add mod">
          <ac:chgData name="Pokharel, Samip" userId="71962703-7048-43c1-bbb4-2b75c1d3e200" providerId="ADAL" clId="{B7003270-E4EB-4823-B7ED-A827B4E4A0B1}" dt="2023-07-07T13:27:59.295" v="1411" actId="1076"/>
          <ac:picMkLst>
            <pc:docMk/>
            <pc:sldMk cId="400244190" sldId="309"/>
            <ac:picMk id="11" creationId="{41842CB5-8A6E-80E1-F737-A052264A06B9}"/>
          </ac:picMkLst>
        </pc:picChg>
        <pc:picChg chg="add mod">
          <ac:chgData name="Pokharel, Samip" userId="71962703-7048-43c1-bbb4-2b75c1d3e200" providerId="ADAL" clId="{B7003270-E4EB-4823-B7ED-A827B4E4A0B1}" dt="2023-07-07T13:28:27.959" v="1414" actId="1076"/>
          <ac:picMkLst>
            <pc:docMk/>
            <pc:sldMk cId="400244190" sldId="309"/>
            <ac:picMk id="13" creationId="{C586BA96-5A68-C00D-C79D-5E40B3B47C11}"/>
          </ac:picMkLst>
        </pc:picChg>
        <pc:picChg chg="add mod ord modCrop">
          <ac:chgData name="Pokharel, Samip" userId="71962703-7048-43c1-bbb4-2b75c1d3e200" providerId="ADAL" clId="{B7003270-E4EB-4823-B7ED-A827B4E4A0B1}" dt="2023-07-07T13:25:08.761" v="1400" actId="14100"/>
          <ac:picMkLst>
            <pc:docMk/>
            <pc:sldMk cId="400244190" sldId="309"/>
            <ac:picMk id="2050" creationId="{3A624517-D205-B0F8-9E11-98600FADD066}"/>
          </ac:picMkLst>
        </pc:picChg>
        <pc:picChg chg="add mod">
          <ac:chgData name="Pokharel, Samip" userId="71962703-7048-43c1-bbb4-2b75c1d3e200" providerId="ADAL" clId="{B7003270-E4EB-4823-B7ED-A827B4E4A0B1}" dt="2023-07-07T13:25:15.160" v="1402" actId="1076"/>
          <ac:picMkLst>
            <pc:docMk/>
            <pc:sldMk cId="400244190" sldId="309"/>
            <ac:picMk id="2052" creationId="{1D74EBAD-AD30-6E78-F81C-9E44F1559F63}"/>
          </ac:picMkLst>
        </pc:picChg>
      </pc:sldChg>
      <pc:sldChg chg="modSp new del mod">
        <pc:chgData name="Pokharel, Samip" userId="71962703-7048-43c1-bbb4-2b75c1d3e200" providerId="ADAL" clId="{B7003270-E4EB-4823-B7ED-A827B4E4A0B1}" dt="2023-07-07T13:29:17.934" v="1417" actId="47"/>
        <pc:sldMkLst>
          <pc:docMk/>
          <pc:sldMk cId="1948132120" sldId="310"/>
        </pc:sldMkLst>
        <pc:spChg chg="mod">
          <ac:chgData name="Pokharel, Samip" userId="71962703-7048-43c1-bbb4-2b75c1d3e200" providerId="ADAL" clId="{B7003270-E4EB-4823-B7ED-A827B4E4A0B1}" dt="2023-07-07T13:29:10.040" v="1415" actId="20577"/>
          <ac:spMkLst>
            <pc:docMk/>
            <pc:sldMk cId="1948132120" sldId="310"/>
            <ac:spMk id="4" creationId="{12454FCB-45C3-6644-ADF3-5757FD05952A}"/>
          </ac:spMkLst>
        </pc:spChg>
      </pc:sldChg>
      <pc:sldChg chg="addSp delSp modSp add mod">
        <pc:chgData name="Pokharel, Samip" userId="71962703-7048-43c1-bbb4-2b75c1d3e200" providerId="ADAL" clId="{B7003270-E4EB-4823-B7ED-A827B4E4A0B1}" dt="2023-07-07T13:30:56.440" v="1432" actId="1076"/>
        <pc:sldMkLst>
          <pc:docMk/>
          <pc:sldMk cId="458372976" sldId="311"/>
        </pc:sldMkLst>
        <pc:picChg chg="mod">
          <ac:chgData name="Pokharel, Samip" userId="71962703-7048-43c1-bbb4-2b75c1d3e200" providerId="ADAL" clId="{B7003270-E4EB-4823-B7ED-A827B4E4A0B1}" dt="2023-07-07T13:30:34.601" v="1425" actId="1076"/>
          <ac:picMkLst>
            <pc:docMk/>
            <pc:sldMk cId="458372976" sldId="311"/>
            <ac:picMk id="11" creationId="{41842CB5-8A6E-80E1-F737-A052264A06B9}"/>
          </ac:picMkLst>
        </pc:picChg>
        <pc:picChg chg="del">
          <ac:chgData name="Pokharel, Samip" userId="71962703-7048-43c1-bbb4-2b75c1d3e200" providerId="ADAL" clId="{B7003270-E4EB-4823-B7ED-A827B4E4A0B1}" dt="2023-07-07T13:29:20.202" v="1418" actId="478"/>
          <ac:picMkLst>
            <pc:docMk/>
            <pc:sldMk cId="458372976" sldId="311"/>
            <ac:picMk id="2050" creationId="{3A624517-D205-B0F8-9E11-98600FADD066}"/>
          </ac:picMkLst>
        </pc:picChg>
        <pc:picChg chg="del">
          <ac:chgData name="Pokharel, Samip" userId="71962703-7048-43c1-bbb4-2b75c1d3e200" providerId="ADAL" clId="{B7003270-E4EB-4823-B7ED-A827B4E4A0B1}" dt="2023-07-07T13:30:36.844" v="1426" actId="478"/>
          <ac:picMkLst>
            <pc:docMk/>
            <pc:sldMk cId="458372976" sldId="311"/>
            <ac:picMk id="2052" creationId="{1D74EBAD-AD30-6E78-F81C-9E44F1559F63}"/>
          </ac:picMkLst>
        </pc:picChg>
        <pc:picChg chg="add mod">
          <ac:chgData name="Pokharel, Samip" userId="71962703-7048-43c1-bbb4-2b75c1d3e200" providerId="ADAL" clId="{B7003270-E4EB-4823-B7ED-A827B4E4A0B1}" dt="2023-07-07T13:30:31.834" v="1424" actId="1076"/>
          <ac:picMkLst>
            <pc:docMk/>
            <pc:sldMk cId="458372976" sldId="311"/>
            <ac:picMk id="3074" creationId="{0595E2CC-B2D6-A54B-016D-72F99D6B7B80}"/>
          </ac:picMkLst>
        </pc:picChg>
        <pc:picChg chg="add mod">
          <ac:chgData name="Pokharel, Samip" userId="71962703-7048-43c1-bbb4-2b75c1d3e200" providerId="ADAL" clId="{B7003270-E4EB-4823-B7ED-A827B4E4A0B1}" dt="2023-07-07T13:30:56.440" v="1432" actId="1076"/>
          <ac:picMkLst>
            <pc:docMk/>
            <pc:sldMk cId="458372976" sldId="311"/>
            <ac:picMk id="3076" creationId="{E5E131DD-7F4A-0A8C-09BF-74871CF8330E}"/>
          </ac:picMkLst>
        </pc:picChg>
      </pc:sldChg>
      <pc:sldChg chg="addSp delSp modSp add">
        <pc:chgData name="Pokharel, Samip" userId="71962703-7048-43c1-bbb4-2b75c1d3e200" providerId="ADAL" clId="{B7003270-E4EB-4823-B7ED-A827B4E4A0B1}" dt="2023-07-07T13:32:45.642" v="1443" actId="1076"/>
        <pc:sldMkLst>
          <pc:docMk/>
          <pc:sldMk cId="1978148327" sldId="312"/>
        </pc:sldMkLst>
        <pc:picChg chg="del">
          <ac:chgData name="Pokharel, Samip" userId="71962703-7048-43c1-bbb4-2b75c1d3e200" providerId="ADAL" clId="{B7003270-E4EB-4823-B7ED-A827B4E4A0B1}" dt="2023-07-07T13:31:59.781" v="1434" actId="478"/>
          <ac:picMkLst>
            <pc:docMk/>
            <pc:sldMk cId="1978148327" sldId="312"/>
            <ac:picMk id="3074" creationId="{0595E2CC-B2D6-A54B-016D-72F99D6B7B80}"/>
          </ac:picMkLst>
        </pc:picChg>
        <pc:picChg chg="del">
          <ac:chgData name="Pokharel, Samip" userId="71962703-7048-43c1-bbb4-2b75c1d3e200" providerId="ADAL" clId="{B7003270-E4EB-4823-B7ED-A827B4E4A0B1}" dt="2023-07-07T13:32:33.473" v="1441" actId="478"/>
          <ac:picMkLst>
            <pc:docMk/>
            <pc:sldMk cId="1978148327" sldId="312"/>
            <ac:picMk id="3076" creationId="{E5E131DD-7F4A-0A8C-09BF-74871CF8330E}"/>
          </ac:picMkLst>
        </pc:picChg>
        <pc:picChg chg="add mod">
          <ac:chgData name="Pokharel, Samip" userId="71962703-7048-43c1-bbb4-2b75c1d3e200" providerId="ADAL" clId="{B7003270-E4EB-4823-B7ED-A827B4E4A0B1}" dt="2023-07-07T13:32:27.980" v="1440" actId="14100"/>
          <ac:picMkLst>
            <pc:docMk/>
            <pc:sldMk cId="1978148327" sldId="312"/>
            <ac:picMk id="5122" creationId="{71FF8808-2709-EAC4-9E6C-9BA802C5C0B6}"/>
          </ac:picMkLst>
        </pc:picChg>
        <pc:picChg chg="add mod">
          <ac:chgData name="Pokharel, Samip" userId="71962703-7048-43c1-bbb4-2b75c1d3e200" providerId="ADAL" clId="{B7003270-E4EB-4823-B7ED-A827B4E4A0B1}" dt="2023-07-07T13:32:45.642" v="1443" actId="1076"/>
          <ac:picMkLst>
            <pc:docMk/>
            <pc:sldMk cId="1978148327" sldId="312"/>
            <ac:picMk id="5124" creationId="{B6568260-2B10-D5ED-B1AD-58F188EA56FB}"/>
          </ac:picMkLst>
        </pc:picChg>
      </pc:sldChg>
      <pc:sldChg chg="modSp add mod">
        <pc:chgData name="Pokharel, Samip" userId="71962703-7048-43c1-bbb4-2b75c1d3e200" providerId="ADAL" clId="{B7003270-E4EB-4823-B7ED-A827B4E4A0B1}" dt="2023-07-07T15:39:34.821" v="1522" actId="20577"/>
        <pc:sldMkLst>
          <pc:docMk/>
          <pc:sldMk cId="313923690" sldId="313"/>
        </pc:sldMkLst>
        <pc:spChg chg="mod">
          <ac:chgData name="Pokharel, Samip" userId="71962703-7048-43c1-bbb4-2b75c1d3e200" providerId="ADAL" clId="{B7003270-E4EB-4823-B7ED-A827B4E4A0B1}" dt="2023-07-07T15:39:34.821" v="1522" actId="20577"/>
          <ac:spMkLst>
            <pc:docMk/>
            <pc:sldMk cId="313923690" sldId="313"/>
            <ac:spMk id="3" creationId="{54A9DC7B-0E46-E2C1-3A20-7140BEDDD108}"/>
          </ac:spMkLst>
        </pc:spChg>
      </pc:sldChg>
      <pc:sldChg chg="add del">
        <pc:chgData name="Pokharel, Samip" userId="71962703-7048-43c1-bbb4-2b75c1d3e200" providerId="ADAL" clId="{B7003270-E4EB-4823-B7ED-A827B4E4A0B1}" dt="2023-07-07T13:32:02.167" v="1436"/>
        <pc:sldMkLst>
          <pc:docMk/>
          <pc:sldMk cId="3828089058" sldId="313"/>
        </pc:sldMkLst>
      </pc:sldChg>
      <pc:sldChg chg="modSp add mod">
        <pc:chgData name="Pokharel, Samip" userId="71962703-7048-43c1-bbb4-2b75c1d3e200" providerId="ADAL" clId="{B7003270-E4EB-4823-B7ED-A827B4E4A0B1}" dt="2023-07-07T15:40:10.840" v="1528" actId="20577"/>
        <pc:sldMkLst>
          <pc:docMk/>
          <pc:sldMk cId="547899884" sldId="314"/>
        </pc:sldMkLst>
        <pc:spChg chg="mod">
          <ac:chgData name="Pokharel, Samip" userId="71962703-7048-43c1-bbb4-2b75c1d3e200" providerId="ADAL" clId="{B7003270-E4EB-4823-B7ED-A827B4E4A0B1}" dt="2023-07-07T15:40:10.840" v="1528" actId="20577"/>
          <ac:spMkLst>
            <pc:docMk/>
            <pc:sldMk cId="547899884" sldId="314"/>
            <ac:spMk id="3" creationId="{54A9DC7B-0E46-E2C1-3A20-7140BEDDD108}"/>
          </ac:spMkLst>
        </pc:spChg>
      </pc:sldChg>
      <pc:sldChg chg="addSp delSp modSp add mod">
        <pc:chgData name="Pokharel, Samip" userId="71962703-7048-43c1-bbb4-2b75c1d3e200" providerId="ADAL" clId="{B7003270-E4EB-4823-B7ED-A827B4E4A0B1}" dt="2023-07-07T15:48:42.348" v="1551" actId="478"/>
        <pc:sldMkLst>
          <pc:docMk/>
          <pc:sldMk cId="3695853439" sldId="315"/>
        </pc:sldMkLst>
        <pc:picChg chg="add mod">
          <ac:chgData name="Pokharel, Samip" userId="71962703-7048-43c1-bbb4-2b75c1d3e200" providerId="ADAL" clId="{B7003270-E4EB-4823-B7ED-A827B4E4A0B1}" dt="2023-07-07T15:46:57.201" v="1545" actId="14100"/>
          <ac:picMkLst>
            <pc:docMk/>
            <pc:sldMk cId="3695853439" sldId="315"/>
            <ac:picMk id="3" creationId="{F1463C59-2E50-6E4A-CAC8-503414A8E95D}"/>
          </ac:picMkLst>
        </pc:picChg>
        <pc:picChg chg="add del mod">
          <ac:chgData name="Pokharel, Samip" userId="71962703-7048-43c1-bbb4-2b75c1d3e200" providerId="ADAL" clId="{B7003270-E4EB-4823-B7ED-A827B4E4A0B1}" dt="2023-07-07T15:48:42.348" v="1551" actId="478"/>
          <ac:picMkLst>
            <pc:docMk/>
            <pc:sldMk cId="3695853439" sldId="315"/>
            <ac:picMk id="7" creationId="{EAC5345F-7425-E3E6-4D45-D80D03E1B3DD}"/>
          </ac:picMkLst>
        </pc:picChg>
        <pc:picChg chg="add del mod">
          <ac:chgData name="Pokharel, Samip" userId="71962703-7048-43c1-bbb4-2b75c1d3e200" providerId="ADAL" clId="{B7003270-E4EB-4823-B7ED-A827B4E4A0B1}" dt="2023-07-07T15:48:42.348" v="1551" actId="478"/>
          <ac:picMkLst>
            <pc:docMk/>
            <pc:sldMk cId="3695853439" sldId="315"/>
            <ac:picMk id="9" creationId="{AC1BEABC-7C57-068D-BEE5-B8262C78B67C}"/>
          </ac:picMkLst>
        </pc:picChg>
        <pc:picChg chg="del mod">
          <ac:chgData name="Pokharel, Samip" userId="71962703-7048-43c1-bbb4-2b75c1d3e200" providerId="ADAL" clId="{B7003270-E4EB-4823-B7ED-A827B4E4A0B1}" dt="2023-07-07T15:43:55.983" v="1539" actId="478"/>
          <ac:picMkLst>
            <pc:docMk/>
            <pc:sldMk cId="3695853439" sldId="315"/>
            <ac:picMk id="11" creationId="{41842CB5-8A6E-80E1-F737-A052264A06B9}"/>
          </ac:picMkLst>
        </pc:picChg>
        <pc:picChg chg="del">
          <ac:chgData name="Pokharel, Samip" userId="71962703-7048-43c1-bbb4-2b75c1d3e200" providerId="ADAL" clId="{B7003270-E4EB-4823-B7ED-A827B4E4A0B1}" dt="2023-07-07T15:43:58.747" v="1540" actId="478"/>
          <ac:picMkLst>
            <pc:docMk/>
            <pc:sldMk cId="3695853439" sldId="315"/>
            <ac:picMk id="13" creationId="{C586BA96-5A68-C00D-C79D-5E40B3B47C11}"/>
          </ac:picMkLst>
        </pc:picChg>
        <pc:picChg chg="del">
          <ac:chgData name="Pokharel, Samip" userId="71962703-7048-43c1-bbb4-2b75c1d3e200" providerId="ADAL" clId="{B7003270-E4EB-4823-B7ED-A827B4E4A0B1}" dt="2023-07-07T15:42:02.863" v="1530" actId="478"/>
          <ac:picMkLst>
            <pc:docMk/>
            <pc:sldMk cId="3695853439" sldId="315"/>
            <ac:picMk id="5122" creationId="{71FF8808-2709-EAC4-9E6C-9BA802C5C0B6}"/>
          </ac:picMkLst>
        </pc:picChg>
        <pc:picChg chg="del">
          <ac:chgData name="Pokharel, Samip" userId="71962703-7048-43c1-bbb4-2b75c1d3e200" providerId="ADAL" clId="{B7003270-E4EB-4823-B7ED-A827B4E4A0B1}" dt="2023-07-07T15:46:40.813" v="1541" actId="478"/>
          <ac:picMkLst>
            <pc:docMk/>
            <pc:sldMk cId="3695853439" sldId="315"/>
            <ac:picMk id="5124" creationId="{B6568260-2B10-D5ED-B1AD-58F188EA56FB}"/>
          </ac:picMkLst>
        </pc:picChg>
        <pc:picChg chg="add mod">
          <ac:chgData name="Pokharel, Samip" userId="71962703-7048-43c1-bbb4-2b75c1d3e200" providerId="ADAL" clId="{B7003270-E4EB-4823-B7ED-A827B4E4A0B1}" dt="2023-07-07T15:43:37.103" v="1537" actId="1076"/>
          <ac:picMkLst>
            <pc:docMk/>
            <pc:sldMk cId="3695853439" sldId="315"/>
            <ac:picMk id="7170" creationId="{B1FCB94F-FB53-4ECC-7B0F-730CFBAFE7A4}"/>
          </ac:picMkLst>
        </pc:picChg>
      </pc:sldChg>
      <pc:sldChg chg="delSp add del">
        <pc:chgData name="Pokharel, Samip" userId="71962703-7048-43c1-bbb4-2b75c1d3e200" providerId="ADAL" clId="{B7003270-E4EB-4823-B7ED-A827B4E4A0B1}" dt="2023-07-07T15:42:21.611" v="1533" actId="47"/>
        <pc:sldMkLst>
          <pc:docMk/>
          <pc:sldMk cId="1091123896" sldId="316"/>
        </pc:sldMkLst>
        <pc:picChg chg="del">
          <ac:chgData name="Pokharel, Samip" userId="71962703-7048-43c1-bbb4-2b75c1d3e200" providerId="ADAL" clId="{B7003270-E4EB-4823-B7ED-A827B4E4A0B1}" dt="2023-07-07T15:42:07.311" v="1532" actId="478"/>
          <ac:picMkLst>
            <pc:docMk/>
            <pc:sldMk cId="1091123896" sldId="316"/>
            <ac:picMk id="5122" creationId="{71FF8808-2709-EAC4-9E6C-9BA802C5C0B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fortra/impacket"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3.sv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hyperlink" Target="http://www.samipp.com.np/" TargetMode="External"/><Relationship Id="rId2" Type="http://schemas.openxmlformats.org/officeDocument/2006/relationships/hyperlink" Target="mailto:Mas_kop9@proton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mailto:sales@client.co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371600"/>
            <a:ext cx="5385816" cy="1225296"/>
          </a:xfrm>
        </p:spPr>
        <p:txBody>
          <a:bodyPr/>
          <a:lstStyle/>
          <a:p>
            <a:r>
              <a:rPr lang="en-US" dirty="0"/>
              <a:t>The Art of evasion and detection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Samip Pokharel</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 (DETECTION) </a:t>
            </a:r>
          </a:p>
        </p:txBody>
      </p:sp>
      <p:graphicFrame>
        <p:nvGraphicFramePr>
          <p:cNvPr id="6" name="Table 4">
            <a:extLst>
              <a:ext uri="{FF2B5EF4-FFF2-40B4-BE49-F238E27FC236}">
                <a16:creationId xmlns:a16="http://schemas.microsoft.com/office/drawing/2014/main" id="{705AB9BF-07E9-9DED-DB8B-F644759C8FDC}"/>
              </a:ext>
            </a:extLst>
          </p:cNvPr>
          <p:cNvGraphicFramePr>
            <a:graphicFrameLocks noGrp="1"/>
          </p:cNvGraphicFramePr>
          <p:nvPr>
            <p:ph sz="half" idx="1"/>
            <p:extLst>
              <p:ext uri="{D42A27DB-BD31-4B8C-83A1-F6EECF244321}">
                <p14:modId xmlns:p14="http://schemas.microsoft.com/office/powerpoint/2010/main" val="345122696"/>
              </p:ext>
            </p:extLst>
          </p:nvPr>
        </p:nvGraphicFramePr>
        <p:xfrm>
          <a:off x="1243742" y="3351340"/>
          <a:ext cx="9327464" cy="2967082"/>
        </p:xfrm>
        <a:graphic>
          <a:graphicData uri="http://schemas.openxmlformats.org/drawingml/2006/table">
            <a:tbl>
              <a:tblPr firstRow="1" bandRow="1">
                <a:tableStyleId>{5C22544A-7EE6-4342-B048-85BDC9FD1C3A}</a:tableStyleId>
              </a:tblPr>
              <a:tblGrid>
                <a:gridCol w="6221799">
                  <a:extLst>
                    <a:ext uri="{9D8B030D-6E8A-4147-A177-3AD203B41FA5}">
                      <a16:colId xmlns:a16="http://schemas.microsoft.com/office/drawing/2014/main" val="1689330750"/>
                    </a:ext>
                  </a:extLst>
                </a:gridCol>
                <a:gridCol w="3105665">
                  <a:extLst>
                    <a:ext uri="{9D8B030D-6E8A-4147-A177-3AD203B41FA5}">
                      <a16:colId xmlns:a16="http://schemas.microsoft.com/office/drawing/2014/main" val="2660631934"/>
                    </a:ext>
                  </a:extLst>
                </a:gridCol>
              </a:tblGrid>
              <a:tr h="652257">
                <a:tc>
                  <a:txBody>
                    <a:bodyPr/>
                    <a:lstStyle/>
                    <a:p>
                      <a:pPr algn="ctr"/>
                      <a:r>
                        <a:rPr lang="en-US" sz="1900" dirty="0">
                          <a:latin typeface="Sabon Next LT" panose="02000500000000000000" pitchFamily="2" charset="0"/>
                          <a:cs typeface="Sabon Next LT" panose="02000500000000000000" pitchFamily="2" charset="0"/>
                        </a:rPr>
                        <a:t>Tools</a:t>
                      </a:r>
                    </a:p>
                  </a:txBody>
                  <a:tcPr marL="96897" marR="96897" marT="48449" marB="48449" anchor="ctr">
                    <a:solidFill>
                      <a:schemeClr val="accent2"/>
                    </a:solidFill>
                  </a:tcPr>
                </a:tc>
                <a:tc>
                  <a:txBody>
                    <a:bodyPr/>
                    <a:lstStyle/>
                    <a:p>
                      <a:pPr algn="ctr"/>
                      <a:r>
                        <a:rPr lang="en-US" sz="1900" b="0" kern="1200" dirty="0">
                          <a:solidFill>
                            <a:schemeClr val="bg1">
                              <a:alpha val="99000"/>
                            </a:schemeClr>
                          </a:solidFill>
                          <a:latin typeface="Sabon Next LT" panose="02000500000000000000" pitchFamily="2" charset="0"/>
                          <a:ea typeface="+mn-ea"/>
                          <a:cs typeface="Sabon Next LT" panose="02000500000000000000" pitchFamily="2" charset="0"/>
                        </a:rPr>
                        <a:t>Detection</a:t>
                      </a:r>
                    </a:p>
                  </a:txBody>
                  <a:tcPr marL="96897" marR="96897" marT="48449" marB="48449" anchor="ctr">
                    <a:solidFill>
                      <a:srgbClr val="DF8C8C"/>
                    </a:solidFill>
                  </a:tcPr>
                </a:tc>
                <a:extLst>
                  <a:ext uri="{0D108BD9-81ED-4DB2-BD59-A6C34878D82A}">
                    <a16:rowId xmlns:a16="http://schemas.microsoft.com/office/drawing/2014/main" val="479928716"/>
                  </a:ext>
                </a:extLst>
              </a:tr>
              <a:tr h="546269">
                <a:tc>
                  <a:txBody>
                    <a:bodyPr/>
                    <a:lstStyle/>
                    <a:p>
                      <a:pPr algn="ctr"/>
                      <a:r>
                        <a:rPr lang="en-US" sz="1900" dirty="0" err="1">
                          <a:solidFill>
                            <a:schemeClr val="tx1"/>
                          </a:solidFill>
                          <a:latin typeface="Sabon Next LT" panose="02000500000000000000" pitchFamily="2" charset="0"/>
                          <a:cs typeface="Sabon Next LT" panose="02000500000000000000" pitchFamily="2" charset="0"/>
                        </a:rPr>
                        <a:t>MailServer</a:t>
                      </a:r>
                      <a:r>
                        <a:rPr lang="en-US" sz="1900" dirty="0">
                          <a:solidFill>
                            <a:schemeClr val="tx1"/>
                          </a:solidFill>
                          <a:latin typeface="Sabon Next LT" panose="02000500000000000000" pitchFamily="2" charset="0"/>
                          <a:cs typeface="Sabon Next LT" panose="02000500000000000000" pitchFamily="2" charset="0"/>
                        </a:rPr>
                        <a:t>(SPF-</a:t>
                      </a:r>
                      <a:r>
                        <a:rPr lang="en-US" sz="1800" b="0" i="0" kern="1200" dirty="0">
                          <a:solidFill>
                            <a:schemeClr val="dk1"/>
                          </a:solidFill>
                          <a:effectLst/>
                          <a:latin typeface="+mn-lt"/>
                          <a:ea typeface="+mn-ea"/>
                          <a:cs typeface="+mn-cs"/>
                        </a:rPr>
                        <a:t>Sender Policy Framework</a:t>
                      </a:r>
                      <a:r>
                        <a:rPr lang="en-US" sz="1900" dirty="0">
                          <a:solidFill>
                            <a:schemeClr val="tx1"/>
                          </a:solidFill>
                          <a:latin typeface="Sabon Next LT" panose="02000500000000000000" pitchFamily="2" charset="0"/>
                          <a:cs typeface="Sabon Next LT" panose="02000500000000000000" pitchFamily="2" charset="0"/>
                        </a:rPr>
                        <a:t>, DKIM-</a:t>
                      </a:r>
                      <a:r>
                        <a:rPr lang="en-US" sz="1800" b="0" i="0" kern="1200" dirty="0">
                          <a:solidFill>
                            <a:schemeClr val="dk1"/>
                          </a:solidFill>
                          <a:effectLst/>
                          <a:latin typeface="+mn-lt"/>
                          <a:ea typeface="+mn-ea"/>
                          <a:cs typeface="+mn-cs"/>
                        </a:rPr>
                        <a:t>DomainKeys Identified Mail </a:t>
                      </a:r>
                      <a:r>
                        <a:rPr lang="en-US" sz="1900" dirty="0">
                          <a:solidFill>
                            <a:schemeClr val="tx1"/>
                          </a:solidFill>
                          <a:latin typeface="Sabon Next LT" panose="02000500000000000000" pitchFamily="2" charset="0"/>
                          <a:cs typeface="Sabon Next LT" panose="02000500000000000000" pitchFamily="2" charset="0"/>
                        </a:rPr>
                        <a:t>)</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NONE</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1760208656"/>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Email Security Gateway</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NONE</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634243071"/>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Attachment Analysis (EDR)</a:t>
                      </a:r>
                    </a:p>
                  </a:txBody>
                  <a:tcPr marL="96897" marR="96897" marT="48449" marB="48449" anchor="ctr">
                    <a:solidFill>
                      <a:schemeClr val="accent2">
                        <a:lumMod val="40000"/>
                        <a:lumOff val="6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NONE</a:t>
                      </a:r>
                    </a:p>
                  </a:txBody>
                  <a:tcPr marL="96897" marR="96897" marT="48449" marB="48449" anchor="ctr">
                    <a:solidFill>
                      <a:schemeClr val="accent2">
                        <a:lumMod val="40000"/>
                        <a:lumOff val="60000"/>
                      </a:schemeClr>
                    </a:solidFill>
                  </a:tcPr>
                </a:tc>
                <a:extLst>
                  <a:ext uri="{0D108BD9-81ED-4DB2-BD59-A6C34878D82A}">
                    <a16:rowId xmlns:a16="http://schemas.microsoft.com/office/drawing/2014/main" val="415808797"/>
                  </a:ext>
                </a:extLst>
              </a:tr>
              <a:tr h="546269">
                <a:tc>
                  <a:txBody>
                    <a:bodyPr/>
                    <a:lstStyle/>
                    <a:p>
                      <a:pPr algn="ctr"/>
                      <a:r>
                        <a:rPr lang="en-US" sz="1900" dirty="0">
                          <a:solidFill>
                            <a:schemeClr val="tx1"/>
                          </a:solidFill>
                          <a:latin typeface="Sabon Next LT" panose="02000500000000000000" pitchFamily="2" charset="0"/>
                          <a:cs typeface="Sabon Next LT" panose="02000500000000000000" pitchFamily="2" charset="0"/>
                        </a:rPr>
                        <a:t>Web Gateway (Proxy)</a:t>
                      </a:r>
                    </a:p>
                  </a:txBody>
                  <a:tcPr marL="96897" marR="96897" marT="48449" marB="48449" anchor="ctr">
                    <a:solidFill>
                      <a:schemeClr val="accent2">
                        <a:lumMod val="20000"/>
                        <a:lumOff val="80000"/>
                      </a:schemeClr>
                    </a:solidFill>
                  </a:tcPr>
                </a:tc>
                <a:tc>
                  <a:txBody>
                    <a:bodyPr/>
                    <a:lstStyle/>
                    <a:p>
                      <a:pPr algn="ctr"/>
                      <a:r>
                        <a:rPr lang="en-US" sz="1900" dirty="0">
                          <a:solidFill>
                            <a:schemeClr val="tx1"/>
                          </a:solidFill>
                          <a:latin typeface="Sabon Next LT" panose="02000500000000000000" pitchFamily="2" charset="0"/>
                          <a:cs typeface="Sabon Next LT" panose="02000500000000000000" pitchFamily="2" charset="0"/>
                        </a:rPr>
                        <a:t>NONE</a:t>
                      </a:r>
                    </a:p>
                  </a:txBody>
                  <a:tcPr marL="96897" marR="96897" marT="48449" marB="48449" anchor="ctr">
                    <a:solidFill>
                      <a:schemeClr val="accent2">
                        <a:lumMod val="20000"/>
                        <a:lumOff val="80000"/>
                      </a:schemeClr>
                    </a:solidFill>
                  </a:tcPr>
                </a:tc>
                <a:extLst>
                  <a:ext uri="{0D108BD9-81ED-4DB2-BD59-A6C34878D82A}">
                    <a16:rowId xmlns:a16="http://schemas.microsoft.com/office/drawing/2014/main" val="380950325"/>
                  </a:ext>
                </a:extLst>
              </a:tr>
            </a:tbl>
          </a:graphicData>
        </a:graphic>
      </p:graphicFrame>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Art of Evasion and Detection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5" name="Text Placeholder 2">
            <a:extLst>
              <a:ext uri="{FF2B5EF4-FFF2-40B4-BE49-F238E27FC236}">
                <a16:creationId xmlns:a16="http://schemas.microsoft.com/office/drawing/2014/main" id="{3894CE97-8EB5-9C75-4605-7DF0A76B5A6A}"/>
              </a:ext>
            </a:extLst>
          </p:cNvPr>
          <p:cNvSpPr txBox="1">
            <a:spLocks/>
          </p:cNvSpPr>
          <p:nvPr/>
        </p:nvSpPr>
        <p:spPr>
          <a:xfrm>
            <a:off x="755650" y="1547537"/>
            <a:ext cx="9698166" cy="11797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latin typeface="Sabon Next LT" panose="02000500000000000000" pitchFamily="2" charset="0"/>
              <a:cs typeface="Sabon Next LT" panose="02000500000000000000" pitchFamily="2" charset="0"/>
            </a:endParaRPr>
          </a:p>
        </p:txBody>
      </p:sp>
      <p:sp>
        <p:nvSpPr>
          <p:cNvPr id="11" name="TextBox 10">
            <a:extLst>
              <a:ext uri="{FF2B5EF4-FFF2-40B4-BE49-F238E27FC236}">
                <a16:creationId xmlns:a16="http://schemas.microsoft.com/office/drawing/2014/main" id="{9542F647-6400-686B-C11E-FF6568CDDD93}"/>
              </a:ext>
            </a:extLst>
          </p:cNvPr>
          <p:cNvSpPr txBox="1"/>
          <p:nvPr/>
        </p:nvSpPr>
        <p:spPr>
          <a:xfrm>
            <a:off x="5082746" y="1984248"/>
            <a:ext cx="184731" cy="369332"/>
          </a:xfrm>
          <a:prstGeom prst="rect">
            <a:avLst/>
          </a:prstGeom>
          <a:noFill/>
        </p:spPr>
        <p:txBody>
          <a:bodyPr wrap="none" rtlCol="0">
            <a:spAutoFit/>
          </a:bodyPr>
          <a:lstStyle/>
          <a:p>
            <a:endParaRPr lang="en-US" dirty="0"/>
          </a:p>
        </p:txBody>
      </p:sp>
      <p:sp>
        <p:nvSpPr>
          <p:cNvPr id="14" name="Text Placeholder 2">
            <a:extLst>
              <a:ext uri="{FF2B5EF4-FFF2-40B4-BE49-F238E27FC236}">
                <a16:creationId xmlns:a16="http://schemas.microsoft.com/office/drawing/2014/main" id="{5C7545A8-D7B2-441A-31DF-EF6CD3C57037}"/>
              </a:ext>
            </a:extLst>
          </p:cNvPr>
          <p:cNvSpPr txBox="1">
            <a:spLocks/>
          </p:cNvSpPr>
          <p:nvPr/>
        </p:nvSpPr>
        <p:spPr>
          <a:xfrm>
            <a:off x="1243742" y="1968573"/>
            <a:ext cx="9698166" cy="1124576"/>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Sabon Next LT" panose="02000500000000000000" pitchFamily="2" charset="0"/>
                <a:cs typeface="Sabon Next LT" panose="02000500000000000000" pitchFamily="2" charset="0"/>
              </a:rPr>
              <a:t>Spear-phishing emails usually contain no malware and are almost never spam, which is why they often easily bypass traditional security mechanisms.</a:t>
            </a:r>
          </a:p>
        </p:txBody>
      </p:sp>
    </p:spTree>
    <p:extLst>
      <p:ext uri="{BB962C8B-B14F-4D97-AF65-F5344CB8AC3E}">
        <p14:creationId xmlns:p14="http://schemas.microsoft.com/office/powerpoint/2010/main" val="126857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 (Detection) </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Art of Evasion and Detection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Text Placeholder 2">
            <a:extLst>
              <a:ext uri="{FF2B5EF4-FFF2-40B4-BE49-F238E27FC236}">
                <a16:creationId xmlns:a16="http://schemas.microsoft.com/office/drawing/2014/main" id="{3894CE97-8EB5-9C75-4605-7DF0A76B5A6A}"/>
              </a:ext>
            </a:extLst>
          </p:cNvPr>
          <p:cNvSpPr txBox="1">
            <a:spLocks/>
          </p:cNvSpPr>
          <p:nvPr/>
        </p:nvSpPr>
        <p:spPr>
          <a:xfrm>
            <a:off x="755650" y="2190090"/>
            <a:ext cx="9698166" cy="421071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Sabon Next LT" panose="02000500000000000000" pitchFamily="2" charset="0"/>
                <a:cs typeface="Sabon Next LT" panose="02000500000000000000" pitchFamily="2" charset="0"/>
              </a:rPr>
              <a:t> </a:t>
            </a:r>
          </a:p>
        </p:txBody>
      </p:sp>
      <p:sp>
        <p:nvSpPr>
          <p:cNvPr id="3" name="Text Placeholder 2">
            <a:extLst>
              <a:ext uri="{FF2B5EF4-FFF2-40B4-BE49-F238E27FC236}">
                <a16:creationId xmlns:a16="http://schemas.microsoft.com/office/drawing/2014/main" id="{5D6A3027-13BE-F538-A62B-F882E488B279}"/>
              </a:ext>
            </a:extLst>
          </p:cNvPr>
          <p:cNvSpPr txBox="1">
            <a:spLocks/>
          </p:cNvSpPr>
          <p:nvPr/>
        </p:nvSpPr>
        <p:spPr>
          <a:xfrm>
            <a:off x="908050" y="2342490"/>
            <a:ext cx="9698166" cy="421071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Sabon Next LT" panose="02000500000000000000" pitchFamily="2" charset="0"/>
                <a:cs typeface="Sabon Next LT" panose="02000500000000000000" pitchFamily="2" charset="0"/>
              </a:rPr>
              <a:t>Education and Awareness.</a:t>
            </a:r>
          </a:p>
          <a:p>
            <a:pPr>
              <a:lnSpc>
                <a:spcPct val="150000"/>
              </a:lnSpc>
            </a:pPr>
            <a:r>
              <a:rPr lang="en-US" sz="2400" dirty="0">
                <a:latin typeface="Sabon Next LT" panose="02000500000000000000" pitchFamily="2" charset="0"/>
                <a:cs typeface="Sabon Next LT" panose="02000500000000000000" pitchFamily="2" charset="0"/>
              </a:rPr>
              <a:t>Verify URL.</a:t>
            </a:r>
          </a:p>
          <a:p>
            <a:pPr>
              <a:lnSpc>
                <a:spcPct val="150000"/>
              </a:lnSpc>
            </a:pPr>
            <a:r>
              <a:rPr lang="en-US" sz="2400" dirty="0">
                <a:latin typeface="Sabon Next LT" panose="02000500000000000000" pitchFamily="2" charset="0"/>
                <a:cs typeface="Sabon Next LT" panose="02000500000000000000" pitchFamily="2" charset="0"/>
              </a:rPr>
              <a:t>Be cautious of urgency and threats.</a:t>
            </a:r>
          </a:p>
          <a:p>
            <a:pPr>
              <a:lnSpc>
                <a:spcPct val="150000"/>
              </a:lnSpc>
            </a:pPr>
            <a:r>
              <a:rPr lang="en-US" sz="2400" dirty="0">
                <a:latin typeface="Sabon Next LT" panose="02000500000000000000" pitchFamily="2" charset="0"/>
                <a:cs typeface="Sabon Next LT" panose="02000500000000000000" pitchFamily="2" charset="0"/>
              </a:rPr>
              <a:t>Analyze and verify email content.</a:t>
            </a:r>
          </a:p>
          <a:p>
            <a:pPr>
              <a:lnSpc>
                <a:spcPct val="150000"/>
              </a:lnSpc>
            </a:pPr>
            <a:r>
              <a:rPr lang="en-US" sz="2400" dirty="0">
                <a:latin typeface="Sabon Next LT" panose="02000500000000000000" pitchFamily="2" charset="0"/>
                <a:cs typeface="Sabon Next LT" panose="02000500000000000000" pitchFamily="2" charset="0"/>
              </a:rPr>
              <a:t>Check links and attachments.</a:t>
            </a:r>
          </a:p>
          <a:p>
            <a:pPr>
              <a:lnSpc>
                <a:spcPct val="150000"/>
              </a:lnSpc>
            </a:pPr>
            <a:r>
              <a:rPr lang="en-US" sz="2400" dirty="0">
                <a:latin typeface="Sabon Next LT" panose="02000500000000000000" pitchFamily="2" charset="0"/>
                <a:cs typeface="Sabon Next LT" panose="02000500000000000000" pitchFamily="2" charset="0"/>
              </a:rPr>
              <a:t>Verify requests for personal information.</a:t>
            </a:r>
          </a:p>
          <a:p>
            <a:pPr>
              <a:lnSpc>
                <a:spcPct val="150000"/>
              </a:lnSpc>
            </a:pPr>
            <a:r>
              <a:rPr lang="en-US" sz="2400" dirty="0">
                <a:latin typeface="Sabon Next LT" panose="02000500000000000000" pitchFamily="2" charset="0"/>
                <a:cs typeface="Sabon Next LT" panose="02000500000000000000" pitchFamily="2" charset="0"/>
              </a:rPr>
              <a:t>Donot provide sensitive information on local html files.</a:t>
            </a:r>
          </a:p>
        </p:txBody>
      </p:sp>
    </p:spTree>
    <p:extLst>
      <p:ext uri="{BB962C8B-B14F-4D97-AF65-F5344CB8AC3E}">
        <p14:creationId xmlns:p14="http://schemas.microsoft.com/office/powerpoint/2010/main" val="104066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2332873"/>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Lateral Movement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3406346" y="3501000"/>
            <a:ext cx="6400800" cy="512064"/>
          </a:xfrm>
        </p:spPr>
        <p:txBody>
          <a:bodyPr/>
          <a:lstStyle/>
          <a:p>
            <a:endParaRPr lang="en-US" dirty="0"/>
          </a:p>
          <a:p>
            <a:pPr marL="0" indent="0">
              <a:buNone/>
            </a:pPr>
            <a:r>
              <a:rPr lang="en-US" dirty="0"/>
              <a:t>Technique used by an attacker to move horizontally across a compromised network. Once an attacker gains initial access to a system or network, they attempt to escalate privileges and move laterally to other systems or accounts within the network, searching for valuable information or expanding their control.</a:t>
            </a:r>
          </a:p>
          <a:p>
            <a:pPr algn="ctr"/>
            <a:endParaRPr lang="en-US" sz="2400" dirty="0">
              <a:solidFill>
                <a:schemeClr val="accent6"/>
              </a:solidFill>
              <a:latin typeface="Sabon Next LT" panose="02000500000000000000" pitchFamily="2" charset="0"/>
              <a:cs typeface="Sabon Next LT" panose="02000500000000000000" pitchFamily="2" charset="0"/>
            </a:endParaRPr>
          </a:p>
        </p:txBody>
      </p:sp>
    </p:spTree>
    <p:extLst>
      <p:ext uri="{BB962C8B-B14F-4D97-AF65-F5344CB8AC3E}">
        <p14:creationId xmlns:p14="http://schemas.microsoft.com/office/powerpoint/2010/main" val="15412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Lateral Movement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The Art of Evasion and Detection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4" name="Content Placeholder 3">
            <a:extLst>
              <a:ext uri="{FF2B5EF4-FFF2-40B4-BE49-F238E27FC236}">
                <a16:creationId xmlns:a16="http://schemas.microsoft.com/office/drawing/2014/main" id="{A7A5EBDB-F65C-1283-F8EF-5CDC0A6B6D2C}"/>
              </a:ext>
            </a:extLst>
          </p:cNvPr>
          <p:cNvSpPr>
            <a:spLocks noGrp="1"/>
          </p:cNvSpPr>
          <p:nvPr>
            <p:ph sz="half" idx="1"/>
          </p:nvPr>
        </p:nvSpPr>
        <p:spPr/>
        <p:txBody>
          <a:bodyPr/>
          <a:lstStyle/>
          <a:p>
            <a:endParaRPr lang="en-US" dirty="0"/>
          </a:p>
          <a:p>
            <a:pPr marL="0" indent="0">
              <a:buNone/>
            </a:pPr>
            <a:r>
              <a:rPr lang="en-US" dirty="0"/>
              <a:t>Scenario: Penetration test of XYZ organization with matured Security Posture with proper SOC.</a:t>
            </a:r>
          </a:p>
          <a:p>
            <a:pPr marL="0" indent="0">
              <a:buNone/>
            </a:pPr>
            <a:endParaRPr lang="en-US" dirty="0"/>
          </a:p>
          <a:p>
            <a:pPr marL="0" indent="0">
              <a:buNone/>
            </a:pPr>
            <a:r>
              <a:rPr lang="en-US" dirty="0"/>
              <a:t>GitHub Recon -&gt; disclosed credentials</a:t>
            </a:r>
          </a:p>
          <a:p>
            <a:pPr marL="0" indent="0">
              <a:buNone/>
            </a:pPr>
            <a:r>
              <a:rPr lang="en-US" dirty="0"/>
              <a:t>Valid credentials -&gt; LSASS dump </a:t>
            </a:r>
          </a:p>
          <a:p>
            <a:pPr marL="0" indent="0">
              <a:buNone/>
            </a:pPr>
            <a:r>
              <a:rPr lang="en-US" dirty="0"/>
              <a:t>LSASS dump -&gt; local admin NTLM </a:t>
            </a:r>
          </a:p>
          <a:p>
            <a:pPr marL="0" indent="0">
              <a:buNone/>
            </a:pPr>
            <a:r>
              <a:rPr lang="en-US" dirty="0"/>
              <a:t>Local admin NTML password spray -&gt; pwned multiple servers</a:t>
            </a:r>
          </a:p>
          <a:p>
            <a:pPr marL="0" indent="0">
              <a:buNone/>
            </a:pPr>
            <a:r>
              <a:rPr lang="en-US" dirty="0"/>
              <a:t>LSASS dump -&gt; </a:t>
            </a:r>
            <a:r>
              <a:rPr lang="en-US" dirty="0" err="1"/>
              <a:t>svc_abcd</a:t>
            </a:r>
            <a:r>
              <a:rPr lang="en-US" dirty="0"/>
              <a:t> password</a:t>
            </a:r>
          </a:p>
          <a:p>
            <a:pPr marL="0" indent="0">
              <a:buNone/>
            </a:pPr>
            <a:r>
              <a:rPr lang="en-US" dirty="0" err="1"/>
              <a:t>svc_abcd</a:t>
            </a:r>
            <a:r>
              <a:rPr lang="en-US" dirty="0"/>
              <a:t> -&gt; Enterprise admin privilege</a:t>
            </a:r>
          </a:p>
          <a:p>
            <a:pPr marL="0" indent="0">
              <a:buNone/>
            </a:pPr>
            <a:r>
              <a:rPr lang="en-US" dirty="0" err="1"/>
              <a:t>svc_abcd</a:t>
            </a:r>
            <a:r>
              <a:rPr lang="en-US" dirty="0"/>
              <a:t> -&gt; Dump </a:t>
            </a:r>
            <a:r>
              <a:rPr lang="en-US" dirty="0" err="1"/>
              <a:t>NTDS.dit</a:t>
            </a:r>
            <a:endParaRPr lang="en-US" dirty="0"/>
          </a:p>
          <a:p>
            <a:pPr marL="0" indent="0">
              <a:buNone/>
            </a:pPr>
            <a:r>
              <a:rPr lang="en-US" dirty="0"/>
              <a:t>Entire Organization compromised.</a:t>
            </a:r>
          </a:p>
          <a:p>
            <a:pPr marL="0" indent="0" algn="ctr">
              <a:buNone/>
            </a:pPr>
            <a:r>
              <a:rPr lang="en-US" dirty="0"/>
              <a:t>***No single alert triggered***</a:t>
            </a:r>
          </a:p>
        </p:txBody>
      </p:sp>
    </p:spTree>
    <p:extLst>
      <p:ext uri="{BB962C8B-B14F-4D97-AF65-F5344CB8AC3E}">
        <p14:creationId xmlns:p14="http://schemas.microsoft.com/office/powerpoint/2010/main" val="249248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96396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HOW?!</a:t>
            </a:r>
          </a:p>
        </p:txBody>
      </p:sp>
    </p:spTree>
    <p:extLst>
      <p:ext uri="{BB962C8B-B14F-4D97-AF65-F5344CB8AC3E}">
        <p14:creationId xmlns:p14="http://schemas.microsoft.com/office/powerpoint/2010/main" val="1377696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Lateral Movement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The Art of Evasion and Detection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4" name="Content Placeholder 3">
            <a:extLst>
              <a:ext uri="{FF2B5EF4-FFF2-40B4-BE49-F238E27FC236}">
                <a16:creationId xmlns:a16="http://schemas.microsoft.com/office/drawing/2014/main" id="{A7A5EBDB-F65C-1283-F8EF-5CDC0A6B6D2C}"/>
              </a:ext>
            </a:extLst>
          </p:cNvPr>
          <p:cNvSpPr>
            <a:spLocks noGrp="1"/>
          </p:cNvSpPr>
          <p:nvPr>
            <p:ph sz="half" idx="1"/>
          </p:nvPr>
        </p:nvSpPr>
        <p:spPr/>
        <p:txBody>
          <a:bodyPr/>
          <a:lstStyle/>
          <a:p>
            <a:pPr marL="0" indent="0">
              <a:buNone/>
            </a:pPr>
            <a:r>
              <a:rPr lang="en-US" b="1" dirty="0"/>
              <a:t>Pass-the-Hash</a:t>
            </a:r>
          </a:p>
          <a:p>
            <a:pPr marL="0" indent="0">
              <a:buNone/>
            </a:pPr>
            <a:r>
              <a:rPr lang="en-US" dirty="0"/>
              <a:t>Pass the Hash (</a:t>
            </a:r>
            <a:r>
              <a:rPr lang="en-US" dirty="0" err="1"/>
              <a:t>PtH</a:t>
            </a:r>
            <a:r>
              <a:rPr lang="en-US" dirty="0"/>
              <a:t>) is a technique used in cybersecurity attacks where an attacker steals hashed passwords from one system and reuses them to authenticate on other systems without having access to the original plaintext passwords.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1C4ED29-5A69-0033-27E0-6C2BDD4D3217}"/>
              </a:ext>
            </a:extLst>
          </p:cNvPr>
          <p:cNvPicPr>
            <a:picLocks noChangeAspect="1"/>
          </p:cNvPicPr>
          <p:nvPr/>
        </p:nvPicPr>
        <p:blipFill>
          <a:blip r:embed="rId2"/>
          <a:stretch>
            <a:fillRect/>
          </a:stretch>
        </p:blipFill>
        <p:spPr>
          <a:xfrm>
            <a:off x="621792" y="3535256"/>
            <a:ext cx="10631384" cy="2753109"/>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The Art of Evasion and Detection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15" name="Picture 14">
            <a:extLst>
              <a:ext uri="{FF2B5EF4-FFF2-40B4-BE49-F238E27FC236}">
                <a16:creationId xmlns:a16="http://schemas.microsoft.com/office/drawing/2014/main" id="{0FBD30C2-A350-B241-294E-D456A2070988}"/>
              </a:ext>
            </a:extLst>
          </p:cNvPr>
          <p:cNvPicPr>
            <a:picLocks noChangeAspect="1"/>
          </p:cNvPicPr>
          <p:nvPr/>
        </p:nvPicPr>
        <p:blipFill>
          <a:blip r:embed="rId2"/>
          <a:stretch>
            <a:fillRect/>
          </a:stretch>
        </p:blipFill>
        <p:spPr>
          <a:xfrm>
            <a:off x="2037484" y="3562705"/>
            <a:ext cx="7800000" cy="2838095"/>
          </a:xfrm>
          <a:prstGeom prst="rect">
            <a:avLst/>
          </a:prstGeom>
        </p:spPr>
      </p:pic>
      <p:pic>
        <p:nvPicPr>
          <p:cNvPr id="17" name="Picture 16">
            <a:extLst>
              <a:ext uri="{FF2B5EF4-FFF2-40B4-BE49-F238E27FC236}">
                <a16:creationId xmlns:a16="http://schemas.microsoft.com/office/drawing/2014/main" id="{2DB32D6D-37AE-3307-9476-963C6120941B}"/>
              </a:ext>
            </a:extLst>
          </p:cNvPr>
          <p:cNvPicPr>
            <a:picLocks noChangeAspect="1"/>
          </p:cNvPicPr>
          <p:nvPr/>
        </p:nvPicPr>
        <p:blipFill>
          <a:blip r:embed="rId3"/>
          <a:stretch>
            <a:fillRect/>
          </a:stretch>
        </p:blipFill>
        <p:spPr>
          <a:xfrm>
            <a:off x="896000" y="1113321"/>
            <a:ext cx="10400000" cy="2180952"/>
          </a:xfrm>
          <a:prstGeom prst="rect">
            <a:avLst/>
          </a:prstGeom>
        </p:spPr>
      </p:pic>
    </p:spTree>
    <p:extLst>
      <p:ext uri="{BB962C8B-B14F-4D97-AF65-F5344CB8AC3E}">
        <p14:creationId xmlns:p14="http://schemas.microsoft.com/office/powerpoint/2010/main" val="2178495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Lateral Movement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The Art of Evasion and Detection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Content Placeholder 3">
            <a:extLst>
              <a:ext uri="{FF2B5EF4-FFF2-40B4-BE49-F238E27FC236}">
                <a16:creationId xmlns:a16="http://schemas.microsoft.com/office/drawing/2014/main" id="{A7A5EBDB-F65C-1283-F8EF-5CDC0A6B6D2C}"/>
              </a:ext>
            </a:extLst>
          </p:cNvPr>
          <p:cNvSpPr>
            <a:spLocks noGrp="1"/>
          </p:cNvSpPr>
          <p:nvPr>
            <p:ph sz="half" idx="1"/>
          </p:nvPr>
        </p:nvSpPr>
        <p:spPr/>
        <p:txBody>
          <a:bodyPr/>
          <a:lstStyle/>
          <a:p>
            <a:pPr marL="0" indent="0">
              <a:buNone/>
            </a:pPr>
            <a:r>
              <a:rPr lang="en-US" b="1" dirty="0"/>
              <a:t>Password Spray</a:t>
            </a:r>
          </a:p>
          <a:p>
            <a:pPr marL="0" indent="0">
              <a:buNone/>
            </a:pPr>
            <a:r>
              <a:rPr lang="en-US" dirty="0"/>
              <a:t>Type of brute-force attack that involves attempting a small number of commonly used passwords or a specific set of passwords against many user accounts.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Most rules donot detect brute-force(password spray) if attacker tries 1 credentials per device. </a:t>
            </a:r>
          </a:p>
        </p:txBody>
      </p:sp>
      <p:pic>
        <p:nvPicPr>
          <p:cNvPr id="8" name="Picture 7">
            <a:extLst>
              <a:ext uri="{FF2B5EF4-FFF2-40B4-BE49-F238E27FC236}">
                <a16:creationId xmlns:a16="http://schemas.microsoft.com/office/drawing/2014/main" id="{B25C0832-A8B0-A5A5-F876-CC66AC7CAA30}"/>
              </a:ext>
            </a:extLst>
          </p:cNvPr>
          <p:cNvPicPr>
            <a:picLocks noChangeAspect="1"/>
          </p:cNvPicPr>
          <p:nvPr/>
        </p:nvPicPr>
        <p:blipFill>
          <a:blip r:embed="rId2"/>
          <a:stretch>
            <a:fillRect/>
          </a:stretch>
        </p:blipFill>
        <p:spPr>
          <a:xfrm>
            <a:off x="621792" y="3196720"/>
            <a:ext cx="11036808" cy="2362970"/>
          </a:xfrm>
          <a:prstGeom prst="rect">
            <a:avLst/>
          </a:prstGeom>
        </p:spPr>
      </p:pic>
    </p:spTree>
    <p:extLst>
      <p:ext uri="{BB962C8B-B14F-4D97-AF65-F5344CB8AC3E}">
        <p14:creationId xmlns:p14="http://schemas.microsoft.com/office/powerpoint/2010/main" val="3360129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Lateral Movement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The Art of Evasion and Detection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4" name="Content Placeholder 3">
            <a:extLst>
              <a:ext uri="{FF2B5EF4-FFF2-40B4-BE49-F238E27FC236}">
                <a16:creationId xmlns:a16="http://schemas.microsoft.com/office/drawing/2014/main" id="{A7A5EBDB-F65C-1283-F8EF-5CDC0A6B6D2C}"/>
              </a:ext>
            </a:extLst>
          </p:cNvPr>
          <p:cNvSpPr>
            <a:spLocks noGrp="1"/>
          </p:cNvSpPr>
          <p:nvPr>
            <p:ph sz="half" idx="1"/>
          </p:nvPr>
        </p:nvSpPr>
        <p:spPr/>
        <p:txBody>
          <a:bodyPr/>
          <a:lstStyle/>
          <a:p>
            <a:pPr marL="0" indent="0">
              <a:buNone/>
            </a:pPr>
            <a:r>
              <a:rPr lang="en-US" b="1" dirty="0"/>
              <a:t>Password Spray</a:t>
            </a:r>
          </a:p>
          <a:p>
            <a:pPr marL="0" indent="0">
              <a:buNone/>
            </a:pPr>
            <a:r>
              <a:rPr lang="en-US" dirty="0"/>
              <a:t>Type of brute-force attack that involves attempting a small number of commonly used passwords or a specific set of passwords against many user accounts.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Most rules donot detect brute-force(password spray) if attacker tries 1 credentials per device. </a:t>
            </a:r>
          </a:p>
        </p:txBody>
      </p:sp>
      <p:pic>
        <p:nvPicPr>
          <p:cNvPr id="8" name="Picture 7">
            <a:extLst>
              <a:ext uri="{FF2B5EF4-FFF2-40B4-BE49-F238E27FC236}">
                <a16:creationId xmlns:a16="http://schemas.microsoft.com/office/drawing/2014/main" id="{B25C0832-A8B0-A5A5-F876-CC66AC7CAA30}"/>
              </a:ext>
            </a:extLst>
          </p:cNvPr>
          <p:cNvPicPr>
            <a:picLocks noChangeAspect="1"/>
          </p:cNvPicPr>
          <p:nvPr/>
        </p:nvPicPr>
        <p:blipFill>
          <a:blip r:embed="rId2"/>
          <a:stretch>
            <a:fillRect/>
          </a:stretch>
        </p:blipFill>
        <p:spPr>
          <a:xfrm>
            <a:off x="621792" y="3196720"/>
            <a:ext cx="11036808" cy="2362970"/>
          </a:xfrm>
          <a:prstGeom prst="rect">
            <a:avLst/>
          </a:prstGeom>
        </p:spPr>
      </p:pic>
    </p:spTree>
    <p:extLst>
      <p:ext uri="{BB962C8B-B14F-4D97-AF65-F5344CB8AC3E}">
        <p14:creationId xmlns:p14="http://schemas.microsoft.com/office/powerpoint/2010/main" val="281431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Lateral Movement</a:t>
            </a: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dirty="0"/>
              <a:t>The Art of Evasion and Detection</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4" name="Content Placeholder 3">
            <a:extLst>
              <a:ext uri="{FF2B5EF4-FFF2-40B4-BE49-F238E27FC236}">
                <a16:creationId xmlns:a16="http://schemas.microsoft.com/office/drawing/2014/main" id="{A7A5EBDB-F65C-1283-F8EF-5CDC0A6B6D2C}"/>
              </a:ext>
            </a:extLst>
          </p:cNvPr>
          <p:cNvSpPr>
            <a:spLocks noGrp="1"/>
          </p:cNvSpPr>
          <p:nvPr>
            <p:ph sz="half" idx="1"/>
          </p:nvPr>
        </p:nvSpPr>
        <p:spPr>
          <a:xfrm>
            <a:off x="539496" y="1984248"/>
            <a:ext cx="11119104" cy="4553712"/>
          </a:xfrm>
        </p:spPr>
        <p:txBody>
          <a:bodyPr/>
          <a:lstStyle/>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Impacket Scripts: (</a:t>
            </a:r>
            <a:r>
              <a:rPr lang="en-US" b="1" dirty="0">
                <a:hlinkClick r:id="rId2"/>
              </a:rPr>
              <a:t>https://github.com/fortra/impacket</a:t>
            </a:r>
            <a:r>
              <a:rPr lang="en-US" b="1" dirty="0"/>
              <a:t>) </a:t>
            </a:r>
          </a:p>
          <a:p>
            <a:pPr marL="0" indent="0">
              <a:buNone/>
            </a:pPr>
            <a:r>
              <a:rPr lang="en-US" dirty="0"/>
              <a:t>Impacket is a collection of Python scripts and modules that provide a set of tools for interacting with network protocols, performing network reconnaissance, and exploiting vulnerabilities. It is widely used in the field of penetration testing, security research, and red teaming. Developed by Core Security Technologies, Impacket is designed to simplify the process of working with network protocols and building custom network-based security tools.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043A5F04-13F1-BA5C-09B6-993F637BF703}"/>
              </a:ext>
            </a:extLst>
          </p:cNvPr>
          <p:cNvPicPr>
            <a:picLocks noChangeAspect="1"/>
          </p:cNvPicPr>
          <p:nvPr/>
        </p:nvPicPr>
        <p:blipFill>
          <a:blip r:embed="rId3"/>
          <a:stretch>
            <a:fillRect/>
          </a:stretch>
        </p:blipFill>
        <p:spPr>
          <a:xfrm>
            <a:off x="621792" y="1984248"/>
            <a:ext cx="6993204" cy="2525865"/>
          </a:xfrm>
          <a:prstGeom prst="rect">
            <a:avLst/>
          </a:prstGeom>
        </p:spPr>
      </p:pic>
    </p:spTree>
    <p:extLst>
      <p:ext uri="{BB962C8B-B14F-4D97-AF65-F5344CB8AC3E}">
        <p14:creationId xmlns:p14="http://schemas.microsoft.com/office/powerpoint/2010/main" val="196045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#WhoAMI</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@maskop9 </a:t>
            </a:r>
          </a:p>
          <a:p>
            <a:r>
              <a:rPr lang="en-US" dirty="0"/>
              <a:t>-ECXD, EWPTXv2, CSA</a:t>
            </a:r>
          </a:p>
          <a:p>
            <a:r>
              <a:rPr lang="en-US" dirty="0"/>
              <a:t>Security Analyst @ Cotiviti </a:t>
            </a:r>
          </a:p>
          <a:p>
            <a:r>
              <a:rPr lang="en-US" dirty="0"/>
              <a:t>-Internal Pentests, Purple Teaming.</a:t>
            </a:r>
          </a:p>
          <a:p>
            <a:r>
              <a:rPr lang="en-US" dirty="0"/>
              <a:t>Faculty @ Softwarica</a:t>
            </a:r>
          </a:p>
          <a:p>
            <a:r>
              <a:rPr lang="en-US" dirty="0"/>
              <a:t>-Reverse Engineering / Exploit Dev</a:t>
            </a: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531C-922D-96D9-D4EF-46BAA5805284}"/>
              </a:ext>
            </a:extLst>
          </p:cNvPr>
          <p:cNvSpPr>
            <a:spLocks noGrp="1"/>
          </p:cNvSpPr>
          <p:nvPr>
            <p:ph type="title"/>
          </p:nvPr>
        </p:nvSpPr>
        <p:spPr/>
        <p:txBody>
          <a:bodyPr/>
          <a:lstStyle/>
          <a:p>
            <a:r>
              <a:rPr lang="en-US" dirty="0"/>
              <a:t>Lateral Movement</a:t>
            </a:r>
          </a:p>
        </p:txBody>
      </p:sp>
      <p:sp>
        <p:nvSpPr>
          <p:cNvPr id="3" name="Content Placeholder 2">
            <a:extLst>
              <a:ext uri="{FF2B5EF4-FFF2-40B4-BE49-F238E27FC236}">
                <a16:creationId xmlns:a16="http://schemas.microsoft.com/office/drawing/2014/main" id="{54A9DC7B-0E46-E2C1-3A20-7140BEDDD108}"/>
              </a:ext>
            </a:extLst>
          </p:cNvPr>
          <p:cNvSpPr>
            <a:spLocks noGrp="1"/>
          </p:cNvSpPr>
          <p:nvPr>
            <p:ph sz="half" idx="1"/>
          </p:nvPr>
        </p:nvSpPr>
        <p:spPr/>
        <p:txBody>
          <a:bodyPr/>
          <a:lstStyle/>
          <a:p>
            <a:pPr marL="0" indent="0">
              <a:buNone/>
            </a:pPr>
            <a:r>
              <a:rPr lang="en-US" b="1" dirty="0"/>
              <a:t>Impacket – secretsdump.py</a:t>
            </a:r>
          </a:p>
          <a:p>
            <a:pPr marL="0" indent="0">
              <a:buNone/>
            </a:pPr>
            <a:r>
              <a:rPr lang="en-US" dirty="0"/>
              <a:t>Performs various techniques to dump secrets from the remote machine without executing any agent. For SAM and LSA Secrets (including cached creds) the tool will try to read as much info as possible from the registry, then save the hives in the target system (%SYSTEMROOT%\Temp directory) and then read the rest of the data from this location. For DIT files, it will dump NTLM hashes, Plaintext credentials (if available) and Kerberos keys using the </a:t>
            </a:r>
            <a:r>
              <a:rPr lang="en-US" dirty="0" err="1"/>
              <a:t>DL_DRSGetNCChanges</a:t>
            </a:r>
            <a:r>
              <a:rPr lang="en-US" dirty="0"/>
              <a:t>() method. It can also dump </a:t>
            </a:r>
            <a:r>
              <a:rPr lang="en-US" dirty="0" err="1"/>
              <a:t>NTDS.dit</a:t>
            </a:r>
            <a:r>
              <a:rPr lang="en-US" dirty="0"/>
              <a:t> via vssadmin.exe</a:t>
            </a:r>
          </a:p>
          <a:p>
            <a:pPr marL="0" indent="0">
              <a:buNone/>
            </a:pPr>
            <a:endParaRPr lang="en-US" dirty="0"/>
          </a:p>
          <a:p>
            <a:pPr marL="0" indent="0">
              <a:buNone/>
            </a:pPr>
            <a:r>
              <a:rPr lang="en-US" dirty="0"/>
              <a:t>Six events generated in Windows Security Logs.</a:t>
            </a:r>
          </a:p>
          <a:p>
            <a:pPr marL="0" indent="0">
              <a:buNone/>
            </a:pPr>
            <a:endParaRPr lang="en-US" dirty="0"/>
          </a:p>
          <a:p>
            <a:pPr marL="0" indent="0">
              <a:buNone/>
            </a:pPr>
            <a:r>
              <a:rPr lang="en-US" dirty="0"/>
              <a:t>Special Logon – 4672 (2)</a:t>
            </a:r>
          </a:p>
          <a:p>
            <a:pPr marL="0" indent="0">
              <a:buNone/>
            </a:pPr>
            <a:r>
              <a:rPr lang="en-US" dirty="0"/>
              <a:t>Logon – 4624  (2)</a:t>
            </a:r>
          </a:p>
          <a:p>
            <a:pPr marL="0" indent="0">
              <a:buNone/>
            </a:pPr>
            <a:r>
              <a:rPr lang="en-US" dirty="0"/>
              <a:t>Logoff – 4634 (2)</a:t>
            </a:r>
          </a:p>
        </p:txBody>
      </p:sp>
      <p:sp>
        <p:nvSpPr>
          <p:cNvPr id="4" name="Footer Placeholder 3">
            <a:extLst>
              <a:ext uri="{FF2B5EF4-FFF2-40B4-BE49-F238E27FC236}">
                <a16:creationId xmlns:a16="http://schemas.microsoft.com/office/drawing/2014/main" id="{C351A91C-C6DD-FECB-2E1D-81611328B2C1}"/>
              </a:ext>
            </a:extLst>
          </p:cNvPr>
          <p:cNvSpPr>
            <a:spLocks noGrp="1"/>
          </p:cNvSpPr>
          <p:nvPr>
            <p:ph type="ftr" sz="quarter" idx="11"/>
          </p:nvPr>
        </p:nvSpPr>
        <p:spPr/>
        <p:txBody>
          <a:bodyPr/>
          <a:lstStyle/>
          <a:p>
            <a:r>
              <a:rPr lang="en-US" dirty="0"/>
              <a:t>The Art of Evasion and Detection</a:t>
            </a:r>
          </a:p>
        </p:txBody>
      </p:sp>
      <p:sp>
        <p:nvSpPr>
          <p:cNvPr id="5" name="Slide Number Placeholder 4">
            <a:extLst>
              <a:ext uri="{FF2B5EF4-FFF2-40B4-BE49-F238E27FC236}">
                <a16:creationId xmlns:a16="http://schemas.microsoft.com/office/drawing/2014/main" id="{A42A7188-35E2-75F0-2300-F1EB6BA617A0}"/>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050683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packet">
            <a:extLst>
              <a:ext uri="{FF2B5EF4-FFF2-40B4-BE49-F238E27FC236}">
                <a16:creationId xmlns:a16="http://schemas.microsoft.com/office/drawing/2014/main" id="{3A624517-D205-B0F8-9E11-98600FADD066}"/>
              </a:ext>
            </a:extLst>
          </p:cNvPr>
          <p:cNvPicPr>
            <a:picLocks noGrp="1" noChangeAspect="1" noChangeArrowheads="1"/>
          </p:cNvPicPr>
          <p:nvPr>
            <p:ph type="pic" idx="4294967295"/>
          </p:nvPr>
        </p:nvPicPr>
        <p:blipFill rotWithShape="1">
          <a:blip r:embed="rId2">
            <a:extLst>
              <a:ext uri="{28A0092B-C50C-407E-A947-70E740481C1C}">
                <a14:useLocalDpi xmlns:a14="http://schemas.microsoft.com/office/drawing/2010/main" val="0"/>
              </a:ext>
            </a:extLst>
          </a:blip>
          <a:srcRect l="29" t="5907" r="24647" b="11747"/>
          <a:stretch/>
        </p:blipFill>
        <p:spPr bwMode="auto">
          <a:xfrm>
            <a:off x="621792" y="731520"/>
            <a:ext cx="6631066" cy="3552156"/>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4FEFAF2-B39E-7211-0E38-629AA63D7AB6}"/>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The Art of Evasion and Detection</a:t>
            </a:r>
          </a:p>
        </p:txBody>
      </p:sp>
      <p:sp>
        <p:nvSpPr>
          <p:cNvPr id="5" name="Slide Number Placeholder 4">
            <a:extLst>
              <a:ext uri="{FF2B5EF4-FFF2-40B4-BE49-F238E27FC236}">
                <a16:creationId xmlns:a16="http://schemas.microsoft.com/office/drawing/2014/main" id="{7D4B02FE-B13F-1AC4-483B-D464D0CC5ADB}"/>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21</a:t>
            </a:fld>
            <a:endParaRPr lang="en-US"/>
          </a:p>
        </p:txBody>
      </p:sp>
      <p:pic>
        <p:nvPicPr>
          <p:cNvPr id="2052" name="Picture 4" descr="impacket">
            <a:extLst>
              <a:ext uri="{FF2B5EF4-FFF2-40B4-BE49-F238E27FC236}">
                <a16:creationId xmlns:a16="http://schemas.microsoft.com/office/drawing/2014/main" id="{1D74EBAD-AD30-6E78-F81C-9E44F1559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998" y="4694950"/>
            <a:ext cx="7412922" cy="1705850"/>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Bow And Arrow with solid fill">
            <a:extLst>
              <a:ext uri="{FF2B5EF4-FFF2-40B4-BE49-F238E27FC236}">
                <a16:creationId xmlns:a16="http://schemas.microsoft.com/office/drawing/2014/main" id="{41842CB5-8A6E-80E1-F737-A052264A0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3480276">
            <a:off x="9378574" y="2050398"/>
            <a:ext cx="914400" cy="914400"/>
          </a:xfrm>
          <a:prstGeom prst="rect">
            <a:avLst/>
          </a:prstGeom>
        </p:spPr>
      </p:pic>
      <p:pic>
        <p:nvPicPr>
          <p:cNvPr id="13" name="Graphic 12" descr="Medieval Armor with solid fill">
            <a:extLst>
              <a:ext uri="{FF2B5EF4-FFF2-40B4-BE49-F238E27FC236}">
                <a16:creationId xmlns:a16="http://schemas.microsoft.com/office/drawing/2014/main" id="{C586BA96-5A68-C00D-C79D-5E40B3B47C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11013" y="5090675"/>
            <a:ext cx="914400" cy="914400"/>
          </a:xfrm>
          <a:prstGeom prst="rect">
            <a:avLst/>
          </a:prstGeom>
        </p:spPr>
      </p:pic>
    </p:spTree>
    <p:extLst>
      <p:ext uri="{BB962C8B-B14F-4D97-AF65-F5344CB8AC3E}">
        <p14:creationId xmlns:p14="http://schemas.microsoft.com/office/powerpoint/2010/main" val="40024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531C-922D-96D9-D4EF-46BAA5805284}"/>
              </a:ext>
            </a:extLst>
          </p:cNvPr>
          <p:cNvSpPr>
            <a:spLocks noGrp="1"/>
          </p:cNvSpPr>
          <p:nvPr>
            <p:ph type="title"/>
          </p:nvPr>
        </p:nvSpPr>
        <p:spPr/>
        <p:txBody>
          <a:bodyPr/>
          <a:lstStyle/>
          <a:p>
            <a:r>
              <a:rPr lang="en-US" dirty="0"/>
              <a:t>Lateral Movement</a:t>
            </a:r>
          </a:p>
        </p:txBody>
      </p:sp>
      <p:sp>
        <p:nvSpPr>
          <p:cNvPr id="3" name="Content Placeholder 2">
            <a:extLst>
              <a:ext uri="{FF2B5EF4-FFF2-40B4-BE49-F238E27FC236}">
                <a16:creationId xmlns:a16="http://schemas.microsoft.com/office/drawing/2014/main" id="{54A9DC7B-0E46-E2C1-3A20-7140BEDDD108}"/>
              </a:ext>
            </a:extLst>
          </p:cNvPr>
          <p:cNvSpPr>
            <a:spLocks noGrp="1"/>
          </p:cNvSpPr>
          <p:nvPr>
            <p:ph sz="half" idx="1"/>
          </p:nvPr>
        </p:nvSpPr>
        <p:spPr/>
        <p:txBody>
          <a:bodyPr/>
          <a:lstStyle/>
          <a:p>
            <a:pPr marL="0" indent="0">
              <a:buNone/>
            </a:pPr>
            <a:r>
              <a:rPr lang="en-US" b="1" dirty="0"/>
              <a:t>Mimikatz</a:t>
            </a:r>
          </a:p>
          <a:p>
            <a:pPr marL="0" indent="0">
              <a:buNone/>
            </a:pPr>
            <a:r>
              <a:rPr lang="en-US" dirty="0"/>
              <a:t>Mimikatz is a powerful post-exploitation tool that allows attackers to extract credentials and perform various attacks against Windows-based systems, such as harvesting passwords and manipulating security protocols. It is commonly used in penetration testing and security assessments to demonstrate the vulnerabilities of systems and highlight the importance of robust security measures.</a:t>
            </a:r>
          </a:p>
          <a:p>
            <a:pPr marL="0" indent="0">
              <a:buNone/>
            </a:pPr>
            <a:endParaRPr lang="en-US" dirty="0"/>
          </a:p>
          <a:p>
            <a:pPr marL="0" indent="0">
              <a:buNone/>
            </a:pPr>
            <a:r>
              <a:rPr lang="en-US" dirty="0"/>
              <a:t>Nine events generated in Windows Security Logs.</a:t>
            </a:r>
          </a:p>
          <a:p>
            <a:pPr marL="0" indent="0">
              <a:buNone/>
            </a:pPr>
            <a:endParaRPr lang="en-US" dirty="0"/>
          </a:p>
          <a:p>
            <a:pPr marL="0" indent="0">
              <a:buNone/>
            </a:pPr>
            <a:r>
              <a:rPr lang="en-US" dirty="0"/>
              <a:t>Special Logon – 4672 (3)</a:t>
            </a:r>
          </a:p>
          <a:p>
            <a:pPr marL="0" indent="0">
              <a:buNone/>
            </a:pPr>
            <a:r>
              <a:rPr lang="en-US" dirty="0"/>
              <a:t>Logon – 4624  (3)</a:t>
            </a:r>
          </a:p>
          <a:p>
            <a:pPr marL="0" indent="0">
              <a:buNone/>
            </a:pPr>
            <a:r>
              <a:rPr lang="en-US" dirty="0"/>
              <a:t>Logoff – 4634 (3)</a:t>
            </a:r>
          </a:p>
        </p:txBody>
      </p:sp>
      <p:sp>
        <p:nvSpPr>
          <p:cNvPr id="4" name="Footer Placeholder 3">
            <a:extLst>
              <a:ext uri="{FF2B5EF4-FFF2-40B4-BE49-F238E27FC236}">
                <a16:creationId xmlns:a16="http://schemas.microsoft.com/office/drawing/2014/main" id="{C351A91C-C6DD-FECB-2E1D-81611328B2C1}"/>
              </a:ext>
            </a:extLst>
          </p:cNvPr>
          <p:cNvSpPr>
            <a:spLocks noGrp="1"/>
          </p:cNvSpPr>
          <p:nvPr>
            <p:ph type="ftr" sz="quarter" idx="11"/>
          </p:nvPr>
        </p:nvSpPr>
        <p:spPr/>
        <p:txBody>
          <a:bodyPr/>
          <a:lstStyle/>
          <a:p>
            <a:r>
              <a:rPr lang="en-US" dirty="0"/>
              <a:t>The Art of Evasion and Detection</a:t>
            </a:r>
          </a:p>
        </p:txBody>
      </p:sp>
      <p:sp>
        <p:nvSpPr>
          <p:cNvPr id="5" name="Slide Number Placeholder 4">
            <a:extLst>
              <a:ext uri="{FF2B5EF4-FFF2-40B4-BE49-F238E27FC236}">
                <a16:creationId xmlns:a16="http://schemas.microsoft.com/office/drawing/2014/main" id="{A42A7188-35E2-75F0-2300-F1EB6BA617A0}"/>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13923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FEFAF2-B39E-7211-0E38-629AA63D7AB6}"/>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The Art of Evasion and Detection</a:t>
            </a:r>
          </a:p>
        </p:txBody>
      </p:sp>
      <p:sp>
        <p:nvSpPr>
          <p:cNvPr id="5" name="Slide Number Placeholder 4">
            <a:extLst>
              <a:ext uri="{FF2B5EF4-FFF2-40B4-BE49-F238E27FC236}">
                <a16:creationId xmlns:a16="http://schemas.microsoft.com/office/drawing/2014/main" id="{7D4B02FE-B13F-1AC4-483B-D464D0CC5ADB}"/>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23</a:t>
            </a:fld>
            <a:endParaRPr lang="en-US"/>
          </a:p>
        </p:txBody>
      </p:sp>
      <p:pic>
        <p:nvPicPr>
          <p:cNvPr id="11" name="Graphic 10" descr="Bow And Arrow with solid fill">
            <a:extLst>
              <a:ext uri="{FF2B5EF4-FFF2-40B4-BE49-F238E27FC236}">
                <a16:creationId xmlns:a16="http://schemas.microsoft.com/office/drawing/2014/main" id="{41842CB5-8A6E-80E1-F737-A052264A06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3480276">
            <a:off x="8917255" y="1919416"/>
            <a:ext cx="914400" cy="914400"/>
          </a:xfrm>
          <a:prstGeom prst="rect">
            <a:avLst/>
          </a:prstGeom>
        </p:spPr>
      </p:pic>
      <p:pic>
        <p:nvPicPr>
          <p:cNvPr id="13" name="Graphic 12" descr="Medieval Armor with solid fill">
            <a:extLst>
              <a:ext uri="{FF2B5EF4-FFF2-40B4-BE49-F238E27FC236}">
                <a16:creationId xmlns:a16="http://schemas.microsoft.com/office/drawing/2014/main" id="{C586BA96-5A68-C00D-C79D-5E40B3B47C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1013" y="5090675"/>
            <a:ext cx="914400" cy="914400"/>
          </a:xfrm>
          <a:prstGeom prst="rect">
            <a:avLst/>
          </a:prstGeom>
        </p:spPr>
      </p:pic>
      <p:pic>
        <p:nvPicPr>
          <p:cNvPr id="3074" name="Picture 2" descr="impacket">
            <a:extLst>
              <a:ext uri="{FF2B5EF4-FFF2-40B4-BE49-F238E27FC236}">
                <a16:creationId xmlns:a16="http://schemas.microsoft.com/office/drawing/2014/main" id="{0595E2CC-B2D6-A54B-016D-72F99D6B7B8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34207" b="15237"/>
          <a:stretch/>
        </p:blipFill>
        <p:spPr bwMode="auto">
          <a:xfrm>
            <a:off x="621792" y="914401"/>
            <a:ext cx="6381750" cy="29244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mpacket">
            <a:extLst>
              <a:ext uri="{FF2B5EF4-FFF2-40B4-BE49-F238E27FC236}">
                <a16:creationId xmlns:a16="http://schemas.microsoft.com/office/drawing/2014/main" id="{E5E131DD-7F4A-0A8C-09BF-74871CF833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9464" y="4525589"/>
            <a:ext cx="5856845" cy="204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72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531C-922D-96D9-D4EF-46BAA5805284}"/>
              </a:ext>
            </a:extLst>
          </p:cNvPr>
          <p:cNvSpPr>
            <a:spLocks noGrp="1"/>
          </p:cNvSpPr>
          <p:nvPr>
            <p:ph type="title"/>
          </p:nvPr>
        </p:nvSpPr>
        <p:spPr/>
        <p:txBody>
          <a:bodyPr/>
          <a:lstStyle/>
          <a:p>
            <a:r>
              <a:rPr lang="en-US" dirty="0"/>
              <a:t>Lateral Movement</a:t>
            </a:r>
          </a:p>
        </p:txBody>
      </p:sp>
      <p:sp>
        <p:nvSpPr>
          <p:cNvPr id="3" name="Content Placeholder 2">
            <a:extLst>
              <a:ext uri="{FF2B5EF4-FFF2-40B4-BE49-F238E27FC236}">
                <a16:creationId xmlns:a16="http://schemas.microsoft.com/office/drawing/2014/main" id="{54A9DC7B-0E46-E2C1-3A20-7140BEDDD108}"/>
              </a:ext>
            </a:extLst>
          </p:cNvPr>
          <p:cNvSpPr>
            <a:spLocks noGrp="1"/>
          </p:cNvSpPr>
          <p:nvPr>
            <p:ph sz="half" idx="1"/>
          </p:nvPr>
        </p:nvSpPr>
        <p:spPr/>
        <p:txBody>
          <a:bodyPr/>
          <a:lstStyle/>
          <a:p>
            <a:pPr marL="0" indent="0">
              <a:buNone/>
            </a:pPr>
            <a:r>
              <a:rPr lang="en-US" b="1" dirty="0"/>
              <a:t>SMB Client</a:t>
            </a:r>
          </a:p>
          <a:p>
            <a:pPr marL="0" indent="0">
              <a:buNone/>
            </a:pPr>
            <a:r>
              <a:rPr lang="en-US" b="1" dirty="0"/>
              <a:t>SMB client lets you list shares and files, rename, upload and download files and create and delete directories, all using either username and password or username and hashes combination.</a:t>
            </a:r>
          </a:p>
          <a:p>
            <a:pPr marL="0" indent="0">
              <a:buNone/>
            </a:pPr>
            <a:endParaRPr lang="en-US" b="1" dirty="0"/>
          </a:p>
          <a:p>
            <a:pPr marL="0" indent="0">
              <a:buNone/>
            </a:pPr>
            <a:endParaRPr lang="en-US" b="1" dirty="0"/>
          </a:p>
          <a:p>
            <a:pPr marL="0" indent="0">
              <a:buNone/>
            </a:pPr>
            <a:r>
              <a:rPr lang="en-US" dirty="0"/>
              <a:t>Two events generated in Windows Security Logs.</a:t>
            </a:r>
            <a:endParaRPr lang="en-US" b="1" dirty="0"/>
          </a:p>
          <a:p>
            <a:pPr marL="0" indent="0">
              <a:buNone/>
            </a:pPr>
            <a:r>
              <a:rPr lang="en-US" dirty="0"/>
              <a:t>Special Logon – 4672 (1)</a:t>
            </a:r>
          </a:p>
          <a:p>
            <a:pPr marL="0" indent="0">
              <a:buNone/>
            </a:pPr>
            <a:r>
              <a:rPr lang="en-US" dirty="0"/>
              <a:t>Logon – 4624  (1)</a:t>
            </a:r>
          </a:p>
        </p:txBody>
      </p:sp>
      <p:sp>
        <p:nvSpPr>
          <p:cNvPr id="4" name="Footer Placeholder 3">
            <a:extLst>
              <a:ext uri="{FF2B5EF4-FFF2-40B4-BE49-F238E27FC236}">
                <a16:creationId xmlns:a16="http://schemas.microsoft.com/office/drawing/2014/main" id="{C351A91C-C6DD-FECB-2E1D-81611328B2C1}"/>
              </a:ext>
            </a:extLst>
          </p:cNvPr>
          <p:cNvSpPr>
            <a:spLocks noGrp="1"/>
          </p:cNvSpPr>
          <p:nvPr>
            <p:ph type="ftr" sz="quarter" idx="11"/>
          </p:nvPr>
        </p:nvSpPr>
        <p:spPr/>
        <p:txBody>
          <a:bodyPr/>
          <a:lstStyle/>
          <a:p>
            <a:r>
              <a:rPr lang="en-US" dirty="0"/>
              <a:t>The Art of Evasion and Detection</a:t>
            </a:r>
          </a:p>
        </p:txBody>
      </p:sp>
      <p:sp>
        <p:nvSpPr>
          <p:cNvPr id="5" name="Slide Number Placeholder 4">
            <a:extLst>
              <a:ext uri="{FF2B5EF4-FFF2-40B4-BE49-F238E27FC236}">
                <a16:creationId xmlns:a16="http://schemas.microsoft.com/office/drawing/2014/main" id="{A42A7188-35E2-75F0-2300-F1EB6BA617A0}"/>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547899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FEFAF2-B39E-7211-0E38-629AA63D7AB6}"/>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The Art of Evasion and Detection</a:t>
            </a:r>
          </a:p>
        </p:txBody>
      </p:sp>
      <p:sp>
        <p:nvSpPr>
          <p:cNvPr id="5" name="Slide Number Placeholder 4">
            <a:extLst>
              <a:ext uri="{FF2B5EF4-FFF2-40B4-BE49-F238E27FC236}">
                <a16:creationId xmlns:a16="http://schemas.microsoft.com/office/drawing/2014/main" id="{7D4B02FE-B13F-1AC4-483B-D464D0CC5ADB}"/>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25</a:t>
            </a:fld>
            <a:endParaRPr lang="en-US"/>
          </a:p>
        </p:txBody>
      </p:sp>
      <p:pic>
        <p:nvPicPr>
          <p:cNvPr id="11" name="Graphic 10" descr="Bow And Arrow with solid fill">
            <a:extLst>
              <a:ext uri="{FF2B5EF4-FFF2-40B4-BE49-F238E27FC236}">
                <a16:creationId xmlns:a16="http://schemas.microsoft.com/office/drawing/2014/main" id="{41842CB5-8A6E-80E1-F737-A052264A06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3480276">
            <a:off x="8917255" y="1919416"/>
            <a:ext cx="914400" cy="914400"/>
          </a:xfrm>
          <a:prstGeom prst="rect">
            <a:avLst/>
          </a:prstGeom>
        </p:spPr>
      </p:pic>
      <p:pic>
        <p:nvPicPr>
          <p:cNvPr id="13" name="Graphic 12" descr="Medieval Armor with solid fill">
            <a:extLst>
              <a:ext uri="{FF2B5EF4-FFF2-40B4-BE49-F238E27FC236}">
                <a16:creationId xmlns:a16="http://schemas.microsoft.com/office/drawing/2014/main" id="{C586BA96-5A68-C00D-C79D-5E40B3B47C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1013" y="5090675"/>
            <a:ext cx="914400" cy="914400"/>
          </a:xfrm>
          <a:prstGeom prst="rect">
            <a:avLst/>
          </a:prstGeom>
        </p:spPr>
      </p:pic>
      <p:pic>
        <p:nvPicPr>
          <p:cNvPr id="5122" name="Picture 2" descr="impacket">
            <a:extLst>
              <a:ext uri="{FF2B5EF4-FFF2-40B4-BE49-F238E27FC236}">
                <a16:creationId xmlns:a16="http://schemas.microsoft.com/office/drawing/2014/main" id="{71FF8808-2709-EAC4-9E6C-9BA802C5C0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167" y="731521"/>
            <a:ext cx="6647040" cy="324735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packet">
            <a:extLst>
              <a:ext uri="{FF2B5EF4-FFF2-40B4-BE49-F238E27FC236}">
                <a16:creationId xmlns:a16="http://schemas.microsoft.com/office/drawing/2014/main" id="{B6568260-2B10-D5ED-B1AD-58F188EA56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5008" y="5262125"/>
            <a:ext cx="5267325"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148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4FEFAF2-B39E-7211-0E38-629AA63D7AB6}"/>
              </a:ext>
            </a:extLst>
          </p:cNvPr>
          <p:cNvSpPr>
            <a:spLocks noGrp="1"/>
          </p:cNvSpPr>
          <p:nvPr>
            <p:ph type="ftr" sz="quarter" idx="11"/>
          </p:nvPr>
        </p:nvSpPr>
        <p:spPr>
          <a:xfrm>
            <a:off x="621792" y="457200"/>
            <a:ext cx="3200400" cy="274320"/>
          </a:xfrm>
        </p:spPr>
        <p:txBody>
          <a:bodyPr anchor="ctr">
            <a:normAutofit/>
          </a:bodyPr>
          <a:lstStyle/>
          <a:p>
            <a:pPr>
              <a:spcAft>
                <a:spcPts val="600"/>
              </a:spcAft>
            </a:pPr>
            <a:r>
              <a:rPr lang="en-US"/>
              <a:t>The Art of Evasion and Detection</a:t>
            </a:r>
          </a:p>
        </p:txBody>
      </p:sp>
      <p:sp>
        <p:nvSpPr>
          <p:cNvPr id="5" name="Slide Number Placeholder 4">
            <a:extLst>
              <a:ext uri="{FF2B5EF4-FFF2-40B4-BE49-F238E27FC236}">
                <a16:creationId xmlns:a16="http://schemas.microsoft.com/office/drawing/2014/main" id="{7D4B02FE-B13F-1AC4-483B-D464D0CC5ADB}"/>
              </a:ext>
            </a:extLst>
          </p:cNvPr>
          <p:cNvSpPr>
            <a:spLocks noGrp="1"/>
          </p:cNvSpPr>
          <p:nvPr>
            <p:ph type="sldNum" sz="quarter" idx="12"/>
          </p:nvPr>
        </p:nvSpPr>
        <p:spPr>
          <a:xfrm>
            <a:off x="10945368" y="457200"/>
            <a:ext cx="987552" cy="274320"/>
          </a:xfrm>
        </p:spPr>
        <p:txBody>
          <a:bodyPr anchor="ctr">
            <a:normAutofit/>
          </a:bodyPr>
          <a:lstStyle/>
          <a:p>
            <a:pPr>
              <a:spcAft>
                <a:spcPts val="600"/>
              </a:spcAft>
            </a:pPr>
            <a:fld id="{48F63A3B-78C7-47BE-AE5E-E10140E04643}" type="slidenum">
              <a:rPr lang="en-US" smtClean="0"/>
              <a:pPr>
                <a:spcAft>
                  <a:spcPts val="600"/>
                </a:spcAft>
              </a:pPr>
              <a:t>26</a:t>
            </a:fld>
            <a:endParaRPr lang="en-US"/>
          </a:p>
        </p:txBody>
      </p:sp>
      <p:pic>
        <p:nvPicPr>
          <p:cNvPr id="7170" name="Picture 2" descr="Mapping Network using Sharphound">
            <a:extLst>
              <a:ext uri="{FF2B5EF4-FFF2-40B4-BE49-F238E27FC236}">
                <a16:creationId xmlns:a16="http://schemas.microsoft.com/office/drawing/2014/main" id="{B1FCB94F-FB53-4ECC-7B0F-730CFBAFE7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2" y="852925"/>
            <a:ext cx="6715155" cy="29507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1463C59-2E50-6E4A-CAC8-503414A8E95D}"/>
              </a:ext>
            </a:extLst>
          </p:cNvPr>
          <p:cNvPicPr>
            <a:picLocks noChangeAspect="1"/>
          </p:cNvPicPr>
          <p:nvPr/>
        </p:nvPicPr>
        <p:blipFill>
          <a:blip r:embed="rId3"/>
          <a:stretch>
            <a:fillRect/>
          </a:stretch>
        </p:blipFill>
        <p:spPr>
          <a:xfrm>
            <a:off x="5296931" y="2192902"/>
            <a:ext cx="6635990" cy="4226574"/>
          </a:xfrm>
          <a:prstGeom prst="rect">
            <a:avLst/>
          </a:prstGeom>
        </p:spPr>
      </p:pic>
    </p:spTree>
    <p:extLst>
      <p:ext uri="{BB962C8B-B14F-4D97-AF65-F5344CB8AC3E}">
        <p14:creationId xmlns:p14="http://schemas.microsoft.com/office/powerpoint/2010/main" val="3695853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The Art of Evasion and Detection</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dirty="0"/>
              <a:t>Detecting spear phishing attacks can be a complex task that is not entirely foolproof, as attackers employ sophisticated techniques. </a:t>
            </a:r>
          </a:p>
          <a:p>
            <a:endParaRPr lang="en-US" dirty="0"/>
          </a:p>
          <a:p>
            <a:r>
              <a:rPr lang="en-US" dirty="0"/>
              <a:t>User Awareness plays an important role in mitigating spear phishing.</a:t>
            </a:r>
          </a:p>
          <a:p>
            <a:endParaRPr lang="en-US" dirty="0"/>
          </a:p>
          <a:p>
            <a:r>
              <a:rPr lang="en-US" dirty="0"/>
              <a:t>Leveraging behavioral detection and correlation methods can help identify lateral movement within a network, mitigating the challenges posed by potential false positives and enhancing overall security measures.</a:t>
            </a:r>
          </a:p>
        </p:txBody>
      </p:sp>
    </p:spTree>
    <p:extLst>
      <p:ext uri="{BB962C8B-B14F-4D97-AF65-F5344CB8AC3E}">
        <p14:creationId xmlns:p14="http://schemas.microsoft.com/office/powerpoint/2010/main" val="94818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Samip Pokharel</a:t>
            </a:r>
          </a:p>
          <a:p>
            <a:r>
              <a:rPr lang="en-US" dirty="0">
                <a:hlinkClick r:id="rId2"/>
              </a:rPr>
              <a:t>mas_kop9@protonmail.com</a:t>
            </a:r>
            <a:endParaRPr lang="en-US" dirty="0"/>
          </a:p>
          <a:p>
            <a:r>
              <a:rPr lang="en-US" dirty="0">
                <a:hlinkClick r:id="rId3"/>
              </a:rPr>
              <a:t>www.samipp.com.np</a:t>
            </a:r>
            <a:r>
              <a:rPr lang="en-US" dirty="0"/>
              <a:t> </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285750" indent="-285750">
              <a:buFont typeface="Arial" panose="020B0604020202020204" pitchFamily="34" charset="0"/>
              <a:buChar char="•"/>
            </a:pPr>
            <a:r>
              <a:rPr lang="en-US" dirty="0"/>
              <a:t>Explore the techniques employed by attackers to bypass defenses.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difficulties in detection of spear phishing.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Explore difficulties in detection of lateral movement. </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The Art of Evasion and Detection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3008376"/>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3878044"/>
            <a:ext cx="6400800" cy="512064"/>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Type of phishing campaign that targets a specific person or group and often will include information known to be of interest to the target. Spear phishing has grown in complexity, making it crucial for us to understand its intricacies to safeguard against potential breaches.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 (Evasion) </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Art of Evasion and Detection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5" name="Text Placeholder 2">
            <a:extLst>
              <a:ext uri="{FF2B5EF4-FFF2-40B4-BE49-F238E27FC236}">
                <a16:creationId xmlns:a16="http://schemas.microsoft.com/office/drawing/2014/main" id="{3894CE97-8EB5-9C75-4605-7DF0A76B5A6A}"/>
              </a:ext>
            </a:extLst>
          </p:cNvPr>
          <p:cNvSpPr txBox="1">
            <a:spLocks/>
          </p:cNvSpPr>
          <p:nvPr/>
        </p:nvSpPr>
        <p:spPr>
          <a:xfrm>
            <a:off x="755650" y="2190090"/>
            <a:ext cx="9698166" cy="421071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Sabon Next LT" panose="02000500000000000000" pitchFamily="2" charset="0"/>
                <a:cs typeface="Sabon Next LT" panose="02000500000000000000" pitchFamily="2" charset="0"/>
              </a:rPr>
              <a:t>In this scenario, an attacker compromises your client to send you a spear phishing from </a:t>
            </a:r>
            <a:r>
              <a:rPr lang="en-US" sz="2400" dirty="0">
                <a:latin typeface="Sabon Next LT" panose="02000500000000000000" pitchFamily="2" charset="0"/>
                <a:cs typeface="Sabon Next LT" panose="02000500000000000000" pitchFamily="2" charset="0"/>
                <a:hlinkClick r:id="rId2"/>
              </a:rPr>
              <a:t>sales@client.com</a:t>
            </a:r>
            <a:r>
              <a:rPr lang="en-US" sz="2400" dirty="0">
                <a:latin typeface="Sabon Next LT" panose="02000500000000000000" pitchFamily="2" charset="0"/>
                <a:cs typeface="Sabon Next LT" panose="02000500000000000000" pitchFamily="2" charset="0"/>
              </a:rPr>
              <a:t> with an html attachment to phish email credentials.</a:t>
            </a:r>
          </a:p>
          <a:p>
            <a:pPr marL="0" indent="0">
              <a:buNone/>
            </a:pPr>
            <a:r>
              <a:rPr lang="en-US" sz="2400" dirty="0">
                <a:latin typeface="Sabon Next LT" panose="02000500000000000000" pitchFamily="2" charset="0"/>
                <a:cs typeface="Sabon Next LT" panose="02000500000000000000" pitchFamily="2" charset="0"/>
              </a:rPr>
              <a:t>The html file contains contents(images, fonts and style sheets) from genuine email page like outlook. </a:t>
            </a:r>
          </a:p>
          <a:p>
            <a:pPr marL="0" indent="0">
              <a:buNone/>
            </a:pPr>
            <a:r>
              <a:rPr lang="en-US" sz="2400" dirty="0">
                <a:latin typeface="Sabon Next LT" panose="02000500000000000000" pitchFamily="2" charset="0"/>
                <a:cs typeface="Sabon Next LT" panose="02000500000000000000" pitchFamily="2" charset="0"/>
              </a:rPr>
              <a:t>It contains a heavily obfuscated JS which sends the login form data to application/services controlled by the attacker. </a:t>
            </a:r>
          </a:p>
          <a:p>
            <a:pPr marL="0" indent="0">
              <a:buNone/>
            </a:pPr>
            <a:r>
              <a:rPr lang="en-US" sz="2400" dirty="0">
                <a:latin typeface="Sabon Next LT" panose="02000500000000000000" pitchFamily="2" charset="0"/>
                <a:cs typeface="Sabon Next LT" panose="02000500000000000000" pitchFamily="2" charset="0"/>
              </a:rPr>
              <a:t>The attacker-controlled application/service acts as a reverse proxy which lures the victim to provide MFA token and authenticates the victim and steal cookies and session token.</a:t>
            </a:r>
          </a:p>
          <a:p>
            <a:pPr marL="0" indent="0">
              <a:buNone/>
            </a:pPr>
            <a:r>
              <a:rPr lang="en-US" sz="2400" dirty="0">
                <a:latin typeface="Sabon Next LT" panose="02000500000000000000" pitchFamily="2" charset="0"/>
                <a:cs typeface="Sabon Next LT" panose="02000500000000000000" pitchFamily="2" charset="0"/>
              </a:rPr>
              <a:t> </a:t>
            </a: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 (Evasion) </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Art of Evasion and Detection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5" name="Text Placeholder 2">
            <a:extLst>
              <a:ext uri="{FF2B5EF4-FFF2-40B4-BE49-F238E27FC236}">
                <a16:creationId xmlns:a16="http://schemas.microsoft.com/office/drawing/2014/main" id="{3894CE97-8EB5-9C75-4605-7DF0A76B5A6A}"/>
              </a:ext>
            </a:extLst>
          </p:cNvPr>
          <p:cNvSpPr txBox="1">
            <a:spLocks/>
          </p:cNvSpPr>
          <p:nvPr/>
        </p:nvSpPr>
        <p:spPr>
          <a:xfrm>
            <a:off x="755650" y="2190090"/>
            <a:ext cx="9698166" cy="421071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Sabon Next LT" panose="02000500000000000000" pitchFamily="2" charset="0"/>
                <a:cs typeface="Sabon Next LT" panose="02000500000000000000" pitchFamily="2" charset="0"/>
              </a:rPr>
              <a:t>Reverse Proxy:</a:t>
            </a:r>
          </a:p>
        </p:txBody>
      </p:sp>
      <p:pic>
        <p:nvPicPr>
          <p:cNvPr id="1026" name="Picture 2" descr="How reverse proxies work">
            <a:extLst>
              <a:ext uri="{FF2B5EF4-FFF2-40B4-BE49-F238E27FC236}">
                <a16:creationId xmlns:a16="http://schemas.microsoft.com/office/drawing/2014/main" id="{36928CF6-16A8-F807-559F-09781A1B2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3808" y="2768067"/>
            <a:ext cx="7181850" cy="383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473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 (Evasion) </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Art of Evasion and Detection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sp>
        <p:nvSpPr>
          <p:cNvPr id="5" name="Text Placeholder 2">
            <a:extLst>
              <a:ext uri="{FF2B5EF4-FFF2-40B4-BE49-F238E27FC236}">
                <a16:creationId xmlns:a16="http://schemas.microsoft.com/office/drawing/2014/main" id="{3894CE97-8EB5-9C75-4605-7DF0A76B5A6A}"/>
              </a:ext>
            </a:extLst>
          </p:cNvPr>
          <p:cNvSpPr txBox="1">
            <a:spLocks/>
          </p:cNvSpPr>
          <p:nvPr/>
        </p:nvSpPr>
        <p:spPr>
          <a:xfrm>
            <a:off x="755650" y="2190090"/>
            <a:ext cx="9698166" cy="421071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Sabon Next LT" panose="02000500000000000000" pitchFamily="2" charset="0"/>
                <a:cs typeface="Sabon Next LT" panose="02000500000000000000" pitchFamily="2" charset="0"/>
              </a:rPr>
              <a:t>Example:</a:t>
            </a:r>
          </a:p>
        </p:txBody>
      </p:sp>
      <p:pic>
        <p:nvPicPr>
          <p:cNvPr id="4" name="Picture 3">
            <a:extLst>
              <a:ext uri="{FF2B5EF4-FFF2-40B4-BE49-F238E27FC236}">
                <a16:creationId xmlns:a16="http://schemas.microsoft.com/office/drawing/2014/main" id="{5609C2E6-4190-6F94-FEEB-CD9D24F12861}"/>
              </a:ext>
            </a:extLst>
          </p:cNvPr>
          <p:cNvPicPr>
            <a:picLocks noChangeAspect="1"/>
          </p:cNvPicPr>
          <p:nvPr/>
        </p:nvPicPr>
        <p:blipFill>
          <a:blip r:embed="rId2"/>
          <a:stretch>
            <a:fillRect/>
          </a:stretch>
        </p:blipFill>
        <p:spPr>
          <a:xfrm>
            <a:off x="-1524" y="3172881"/>
            <a:ext cx="12192000" cy="2413362"/>
          </a:xfrm>
          <a:prstGeom prst="rect">
            <a:avLst/>
          </a:prstGeom>
        </p:spPr>
      </p:pic>
    </p:spTree>
    <p:extLst>
      <p:ext uri="{BB962C8B-B14F-4D97-AF65-F5344CB8AC3E}">
        <p14:creationId xmlns:p14="http://schemas.microsoft.com/office/powerpoint/2010/main" val="156435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 (Evasion) </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Art of Evasion and Detection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5" name="Text Placeholder 2">
            <a:extLst>
              <a:ext uri="{FF2B5EF4-FFF2-40B4-BE49-F238E27FC236}">
                <a16:creationId xmlns:a16="http://schemas.microsoft.com/office/drawing/2014/main" id="{3894CE97-8EB5-9C75-4605-7DF0A76B5A6A}"/>
              </a:ext>
            </a:extLst>
          </p:cNvPr>
          <p:cNvSpPr txBox="1">
            <a:spLocks/>
          </p:cNvSpPr>
          <p:nvPr/>
        </p:nvSpPr>
        <p:spPr>
          <a:xfrm>
            <a:off x="755650" y="2190090"/>
            <a:ext cx="9698166" cy="421071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Sabon Next LT" panose="02000500000000000000" pitchFamily="2" charset="0"/>
                <a:cs typeface="Sabon Next LT" panose="02000500000000000000" pitchFamily="2" charset="0"/>
              </a:rPr>
              <a:t>Example:</a:t>
            </a:r>
          </a:p>
        </p:txBody>
      </p:sp>
      <p:pic>
        <p:nvPicPr>
          <p:cNvPr id="6" name="Picture 5">
            <a:extLst>
              <a:ext uri="{FF2B5EF4-FFF2-40B4-BE49-F238E27FC236}">
                <a16:creationId xmlns:a16="http://schemas.microsoft.com/office/drawing/2014/main" id="{0AD972AA-C859-5F23-CE07-D35F305B6610}"/>
              </a:ext>
            </a:extLst>
          </p:cNvPr>
          <p:cNvPicPr>
            <a:picLocks noChangeAspect="1"/>
          </p:cNvPicPr>
          <p:nvPr/>
        </p:nvPicPr>
        <p:blipFill>
          <a:blip r:embed="rId2"/>
          <a:stretch>
            <a:fillRect/>
          </a:stretch>
        </p:blipFill>
        <p:spPr>
          <a:xfrm>
            <a:off x="0" y="479892"/>
            <a:ext cx="12192000" cy="5898215"/>
          </a:xfrm>
          <a:prstGeom prst="rect">
            <a:avLst/>
          </a:prstGeom>
        </p:spPr>
      </p:pic>
    </p:spTree>
    <p:extLst>
      <p:ext uri="{BB962C8B-B14F-4D97-AF65-F5344CB8AC3E}">
        <p14:creationId xmlns:p14="http://schemas.microsoft.com/office/powerpoint/2010/main" val="416213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cs typeface="Arial Black" panose="020B0604020202020204" pitchFamily="34" charset="0"/>
              </a:rPr>
              <a:t>Spear Phishing (Evasion) </a:t>
            </a: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dirty="0"/>
              <a:t>The Art of Evasion and Detection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5" name="Text Placeholder 2">
            <a:extLst>
              <a:ext uri="{FF2B5EF4-FFF2-40B4-BE49-F238E27FC236}">
                <a16:creationId xmlns:a16="http://schemas.microsoft.com/office/drawing/2014/main" id="{3894CE97-8EB5-9C75-4605-7DF0A76B5A6A}"/>
              </a:ext>
            </a:extLst>
          </p:cNvPr>
          <p:cNvSpPr txBox="1">
            <a:spLocks/>
          </p:cNvSpPr>
          <p:nvPr/>
        </p:nvSpPr>
        <p:spPr>
          <a:xfrm>
            <a:off x="755650" y="2190090"/>
            <a:ext cx="9698166" cy="421071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Sabon Next LT" panose="02000500000000000000" pitchFamily="2" charset="0"/>
                <a:cs typeface="Sabon Next LT" panose="02000500000000000000" pitchFamily="2" charset="0"/>
              </a:rPr>
              <a:t>Example:</a:t>
            </a:r>
          </a:p>
        </p:txBody>
      </p:sp>
      <p:pic>
        <p:nvPicPr>
          <p:cNvPr id="6" name="Picture 5">
            <a:extLst>
              <a:ext uri="{FF2B5EF4-FFF2-40B4-BE49-F238E27FC236}">
                <a16:creationId xmlns:a16="http://schemas.microsoft.com/office/drawing/2014/main" id="{1F02D775-9863-A3F6-3AB4-B77231D6EC24}"/>
              </a:ext>
            </a:extLst>
          </p:cNvPr>
          <p:cNvPicPr>
            <a:picLocks noChangeAspect="1"/>
          </p:cNvPicPr>
          <p:nvPr/>
        </p:nvPicPr>
        <p:blipFill>
          <a:blip r:embed="rId2"/>
          <a:stretch>
            <a:fillRect/>
          </a:stretch>
        </p:blipFill>
        <p:spPr>
          <a:xfrm>
            <a:off x="0" y="501971"/>
            <a:ext cx="12192000" cy="5854057"/>
          </a:xfrm>
          <a:prstGeom prst="rect">
            <a:avLst/>
          </a:prstGeom>
        </p:spPr>
      </p:pic>
    </p:spTree>
    <p:extLst>
      <p:ext uri="{BB962C8B-B14F-4D97-AF65-F5344CB8AC3E}">
        <p14:creationId xmlns:p14="http://schemas.microsoft.com/office/powerpoint/2010/main" val="3949590380"/>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{349E7EFB-495E-4305-9FE6-60C118A651F5}tf78438558_win32</Template>
  <TotalTime>832</TotalTime>
  <Words>1218</Words>
  <Application>Microsoft Office PowerPoint</Application>
  <PresentationFormat>Widescreen</PresentationFormat>
  <Paragraphs>187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Arial Black</vt:lpstr>
      <vt:lpstr>Sabon Next LT</vt:lpstr>
      <vt:lpstr>Office Theme</vt:lpstr>
      <vt:lpstr>The Art of evasion and detection </vt:lpstr>
      <vt:lpstr>#WhoAMI</vt:lpstr>
      <vt:lpstr>Introduction</vt:lpstr>
      <vt:lpstr>Spear phishing</vt:lpstr>
      <vt:lpstr>Spear Phishing (Evasion) </vt:lpstr>
      <vt:lpstr>Spear Phishing (Evasion) </vt:lpstr>
      <vt:lpstr>Spear Phishing (Evasion) </vt:lpstr>
      <vt:lpstr>Spear Phishing (Evasion) </vt:lpstr>
      <vt:lpstr>Spear Phishing (Evasion) </vt:lpstr>
      <vt:lpstr>Spear Phishing (DETECTION) </vt:lpstr>
      <vt:lpstr>Spear Phishing (Detection) </vt:lpstr>
      <vt:lpstr>Lateral Movement</vt:lpstr>
      <vt:lpstr>Lateral Movement</vt:lpstr>
      <vt:lpstr>HOW?!</vt:lpstr>
      <vt:lpstr>Lateral Movement</vt:lpstr>
      <vt:lpstr>PowerPoint Presentation</vt:lpstr>
      <vt:lpstr>Lateral Movement</vt:lpstr>
      <vt:lpstr>Lateral Movement</vt:lpstr>
      <vt:lpstr>Lateral Movement</vt:lpstr>
      <vt:lpstr>Lateral Movement</vt:lpstr>
      <vt:lpstr>PowerPoint Presentation</vt:lpstr>
      <vt:lpstr>Lateral Movement</vt:lpstr>
      <vt:lpstr>PowerPoint Presentation</vt:lpstr>
      <vt:lpstr>Lateral Movement</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evasion and detection </dc:title>
  <dc:subject/>
  <dc:creator>Pokharel, Samip</dc:creator>
  <cp:lastModifiedBy>Pokharel, Samip</cp:lastModifiedBy>
  <cp:revision>1</cp:revision>
  <dcterms:created xsi:type="dcterms:W3CDTF">2023-07-06T09:00:48Z</dcterms:created>
  <dcterms:modified xsi:type="dcterms:W3CDTF">2023-07-07T15:57:29Z</dcterms:modified>
</cp:coreProperties>
</file>