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61" r:id="rId4"/>
    <p:sldId id="256" r:id="rId5"/>
    <p:sldId id="268" r:id="rId6"/>
    <p:sldId id="269" r:id="rId7"/>
    <p:sldId id="275" r:id="rId8"/>
    <p:sldId id="263" r:id="rId9"/>
    <p:sldId id="264" r:id="rId10"/>
    <p:sldId id="266" r:id="rId11"/>
    <p:sldId id="265" r:id="rId12"/>
    <p:sldId id="267" r:id="rId13"/>
    <p:sldId id="262" r:id="rId14"/>
    <p:sldId id="272" r:id="rId15"/>
    <p:sldId id="273" r:id="rId16"/>
    <p:sldId id="260" r:id="rId17"/>
    <p:sldId id="274" r:id="rId18"/>
    <p:sldId id="271" r:id="rId19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977C-5929-40F8-AE83-5C009668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5D08F-0D2A-46D7-5E09-E77A2DCD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A045-7706-43BF-F308-C89926D2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4FDD-B06D-A1B6-F3E4-C2708B97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8D02-7E69-6F87-1247-BFADBBE1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24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77A0-1D61-8E2A-1782-61870EF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6FAAD-04AA-7797-CB12-F0CF61A9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5505-D7C8-966E-4AB1-2A7FD3E9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9265-2236-159A-1EBC-5F65503D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6F6-9FF2-84BE-E21D-3A0B8F9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0417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3499D-88F7-B387-8F4A-1A33E83A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9AD41-E5B8-7E24-A64C-123C4A09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D8D7-61CB-5527-4143-6AF86F12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08BD-0228-FAE8-E362-A69A105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9CD4-8480-097D-4C9A-87AAA7A7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6636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633D-45D8-9490-3CD6-AF81C1C4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5615-01EC-6151-A4AB-0FDC8519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9D21-3E6B-BCA4-CC7B-8C9E126A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43B0-72DA-21F4-A62E-9D5BE1FE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C0C8-022B-F931-3A4F-D480BB37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2607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894-3431-F42F-D813-0DFB55C8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7B4F-2769-E180-CE88-F754E067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68EC-804F-7C08-B380-169A0DB7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D04B-6EA0-071D-4CBB-A8D56A96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941-8E40-0594-7D6C-12BCCB2E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404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4E58-0D8A-F9F3-10A3-E0809BD7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C45F-D948-E012-2BDF-ED97878E7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C6839-274E-5201-1408-CAC33D15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07F0-8C97-4035-6487-356D4FAC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A920-A911-4E87-EC67-1045D0EB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49B7-07B1-7B69-FB86-E92FD2F2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265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3874-735E-8014-CA1F-3F07FF6C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D195-76C7-5C59-EF3C-0E0EC978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13B7C-4F88-637D-583D-10279425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FD5-208F-5574-CACD-D68C94207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C049-DA17-037F-F634-2F5E0C779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3055F-B549-9DFB-833F-6634FB5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25C8-6A74-5A98-8A18-31309F00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D83E6-BF9E-61E6-FE58-DEC888F1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07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386D-30EA-7ECA-7CCE-69BE9F9C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3CFA-865C-0920-EB9C-0EB2ECDD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A3C36-9ABC-EB49-7C12-B87E9FDA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3A47-C63C-A513-0616-A012401D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431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8E21A-8081-E7A9-6C35-1A05188C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DBBEE-BFB2-D2C0-56B9-FA9FA196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78B8-D840-32BD-4A7B-8FDBF7E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1139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F154-086C-4BD5-621E-E1EA8ED6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FF7-C772-78AD-CB38-DC92617B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2EE55-826F-8080-43B4-8364DF15B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582FA-ECD9-CBC0-6154-B5A99F6E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80E05-15F0-7707-3140-A19AE0AD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1C01-7A9D-13FE-27B2-675C883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74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1369-74BB-96A5-80CC-E08CB736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2F2E9-D3D9-9DF4-B3CC-754129A9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E9C67-80A3-8D26-ABAC-92A02B62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3883D-8C0D-4A2E-6DED-0A5B45C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65004-020D-4E51-5EAA-E6841BD9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DFA2-A5AB-8BFD-9DC3-6DDFCF65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8938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1E951-291E-AB5A-2A38-DA695B28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D08C1-5B94-C7A8-EFF0-E3D667EF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6C8A-258E-8B2A-7C07-C32B393F1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35B8-82D7-B643-8069-2CE070DD425B}" type="datetimeFigureOut">
              <a:rPr lang="en-NP" smtClean="0"/>
              <a:t>04/09/2022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597C-7BF2-8DC4-1D1F-5EB4C827A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A087-0CD4-07F3-AF9C-C2BFED5E0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7111-8D91-E346-8E2D-E0FF48A0D7B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6042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D18EC-3090-9951-C5BE-6328C308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P" sz="4600" b="1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FDCB-F302-1580-3C00-7FC8517C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P" sz="2600" dirty="0"/>
              <a:t>Smaran Chand </a:t>
            </a:r>
          </a:p>
          <a:p>
            <a:pPr marL="0" indent="0">
              <a:buNone/>
            </a:pPr>
            <a:r>
              <a:rPr lang="en-NP" sz="2600" dirty="0"/>
              <a:t>AppSec Pentester @Eminence Ways Pvt Ltd</a:t>
            </a:r>
          </a:p>
          <a:p>
            <a:pPr marL="0" indent="0">
              <a:buNone/>
            </a:pPr>
            <a:r>
              <a:rPr lang="en-NP" sz="2600" dirty="0"/>
              <a:t>OWASP Kathmandu Leader</a:t>
            </a:r>
          </a:p>
          <a:p>
            <a:pPr marL="0" indent="0">
              <a:buNone/>
            </a:pPr>
            <a:r>
              <a:rPr lang="en-NP" sz="2600" dirty="0"/>
              <a:t>Microsoft Azure Security Engineer, AWS Security Specialist</a:t>
            </a:r>
          </a:p>
          <a:p>
            <a:pPr marL="0" indent="0">
              <a:buNone/>
            </a:pPr>
            <a:r>
              <a:rPr lang="en-NP" sz="2600" dirty="0"/>
              <a:t>Synack Red Team member, Occasional Bug Bounty Hunter</a:t>
            </a:r>
          </a:p>
          <a:p>
            <a:pPr marL="0" indent="0">
              <a:buNone/>
            </a:pPr>
            <a:r>
              <a:rPr lang="en-NP" sz="2600" dirty="0"/>
              <a:t>Noob Programmer, Tech explorer, Opensource Cybersecurity community contributor.</a:t>
            </a:r>
          </a:p>
          <a:p>
            <a:pPr marL="0" indent="0">
              <a:buNone/>
            </a:pPr>
            <a:r>
              <a:rPr lang="en-NP" sz="2600" dirty="0"/>
              <a:t>Interested in solving problems on earth.</a:t>
            </a:r>
          </a:p>
          <a:p>
            <a:pPr marL="0" indent="0">
              <a:buNone/>
            </a:pPr>
            <a:endParaRPr lang="en-NP" sz="2600" dirty="0"/>
          </a:p>
        </p:txBody>
      </p:sp>
    </p:spTree>
    <p:extLst>
      <p:ext uri="{BB962C8B-B14F-4D97-AF65-F5344CB8AC3E}">
        <p14:creationId xmlns:p14="http://schemas.microsoft.com/office/powerpoint/2010/main" val="73636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B2FBB-7D2C-9296-A0A5-9208401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Wrote a simple script to deliver spoofed password reset link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D3E248-868E-4A8E-93B5-DE9AEBA3C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214"/>
            <a:ext cx="10515599" cy="40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1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69E91-6E17-7855-1E13-2C962CB6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 then I waited.</a:t>
            </a:r>
          </a:p>
        </p:txBody>
      </p:sp>
      <p:pic>
        <p:nvPicPr>
          <p:cNvPr id="7" name="Graphic 6" descr="Crying Face with No Fill">
            <a:extLst>
              <a:ext uri="{FF2B5EF4-FFF2-40B4-BE49-F238E27FC236}">
                <a16:creationId xmlns:a16="http://schemas.microsoft.com/office/drawing/2014/main" id="{1CCD9687-3DB1-37E8-EDAD-F23532BF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5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9298-177D-ABBE-8A91-60D66CF8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Waited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AAADC-9F74-B0F9-4C9A-3C708C6E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13" y="1825625"/>
            <a:ext cx="7692973" cy="4351338"/>
          </a:xfrm>
        </p:spPr>
      </p:pic>
    </p:spTree>
    <p:extLst>
      <p:ext uri="{BB962C8B-B14F-4D97-AF65-F5344CB8AC3E}">
        <p14:creationId xmlns:p14="http://schemas.microsoft.com/office/powerpoint/2010/main" val="29835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B272C-1A92-7ADB-C5DF-9C515C09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74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 Account Takeover</a:t>
            </a: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B89341-1DA8-7DC2-3F20-FA106D11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48692"/>
            <a:ext cx="10515599" cy="215569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833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002D5-7F38-6B31-9F79-2EAAA181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Explained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9CB2BEE-A076-6035-4390-1A4C6F5B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1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5077F-C4AD-5CD5-946D-069C6B9C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NP" sz="4000" dirty="0">
                <a:solidFill>
                  <a:srgbClr val="FFFFFF"/>
                </a:solidFill>
              </a:rPr>
              <a:t>Chained Bugs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9E46-509B-CAB2-15D8-DB0C67A2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P" sz="2400" dirty="0">
                <a:solidFill>
                  <a:srgbClr val="FEFFFF"/>
                </a:solidFill>
              </a:rPr>
              <a:t>User Enumeration+No Rate limiting+ Misconfigured CORS/CSRF+Parameter Tampering = Single Click Account Takeover</a:t>
            </a:r>
          </a:p>
        </p:txBody>
      </p:sp>
    </p:spTree>
    <p:extLst>
      <p:ext uri="{BB962C8B-B14F-4D97-AF65-F5344CB8AC3E}">
        <p14:creationId xmlns:p14="http://schemas.microsoft.com/office/powerpoint/2010/main" val="37557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F95A53-7F82-5FE7-AC53-B900A5C5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NP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A708-9884-524D-FB96-4E823E06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NP" sz="2400"/>
              <a:t>Enforce Server Sided Validation/Do not expose unnecessary parameters at client side.</a:t>
            </a:r>
          </a:p>
          <a:p>
            <a:r>
              <a:rPr lang="en-NP" sz="2400"/>
              <a:t>Security Headers are important.</a:t>
            </a:r>
          </a:p>
          <a:p>
            <a:r>
              <a:rPr lang="en-NP" sz="2400"/>
              <a:t>Always look for the improvement.</a:t>
            </a:r>
          </a:p>
          <a:p>
            <a:r>
              <a:rPr lang="en-NP" sz="2400"/>
              <a:t>Security Assessment of the product before public deployment is most ignored thing.</a:t>
            </a:r>
          </a:p>
          <a:p>
            <a:endParaRPr lang="en-NP" sz="2400"/>
          </a:p>
          <a:p>
            <a:endParaRPr lang="en-NP" sz="2400"/>
          </a:p>
        </p:txBody>
      </p:sp>
    </p:spTree>
    <p:extLst>
      <p:ext uri="{BB962C8B-B14F-4D97-AF65-F5344CB8AC3E}">
        <p14:creationId xmlns:p14="http://schemas.microsoft.com/office/powerpoint/2010/main" val="12630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D8B64-3475-07E3-7B88-30C93E3D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P">
                <a:solidFill>
                  <a:schemeClr val="accent1"/>
                </a:solidFill>
              </a:rPr>
              <a:t>Thankyou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E222-358B-8E84-8A14-46178659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P" sz="2400"/>
              <a:t>SinQ/CosQ</a:t>
            </a:r>
          </a:p>
        </p:txBody>
      </p:sp>
    </p:spTree>
    <p:extLst>
      <p:ext uri="{BB962C8B-B14F-4D97-AF65-F5344CB8AC3E}">
        <p14:creationId xmlns:p14="http://schemas.microsoft.com/office/powerpoint/2010/main" val="3300104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9B8BB-EA62-ED3E-539E-572BB3D9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40" y="321731"/>
            <a:ext cx="3602559" cy="3602559"/>
          </a:xfrm>
          <a:prstGeom prst="rect">
            <a:avLst/>
          </a:prstGeom>
        </p:spPr>
      </p:pic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DC5B6BE-6975-10FA-B904-44DEA8F2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9961" y="316598"/>
            <a:ext cx="3602559" cy="3602559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D3C66-D5CE-2D5F-80E2-99A7E7B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6" y="4267831"/>
            <a:ext cx="9716883" cy="1071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EFFFF"/>
                </a:solidFill>
              </a:rPr>
              <a:t>Questions?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9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D3D-2F1C-BD2C-FEE3-C59E94E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Famous webapp with international customers.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EB73-3F37-F30C-B069-0894D5C9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240" y="3031860"/>
            <a:ext cx="8937522" cy="10593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Found misconfigured CORS but not lucky enough to exploit successfully.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54159-80F6-9AD5-988B-8D6AE461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26" y="4943779"/>
            <a:ext cx="7772400" cy="4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1C7E08-9868-54DF-1FA3-EE692D0F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32" y="997527"/>
            <a:ext cx="3611880" cy="3081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Seems Interesting, Right?</a:t>
            </a:r>
          </a:p>
        </p:txBody>
      </p:sp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213E4C-EAA2-3523-AA97-80DD11FE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5312" y="2193689"/>
            <a:ext cx="6096212" cy="26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F9076-4F8C-2C7A-C3BC-0415CD27B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P" sz="4800" dirty="0">
                <a:solidFill>
                  <a:srgbClr val="FFFFFF"/>
                </a:solidFill>
              </a:rPr>
              <a:t>We pentesters love to tamper parameters.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83B6-8921-0F1C-B9E1-0CBEE5A8E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P" dirty="0"/>
              <a:t>Don’t we?</a:t>
            </a:r>
          </a:p>
        </p:txBody>
      </p:sp>
    </p:spTree>
    <p:extLst>
      <p:ext uri="{BB962C8B-B14F-4D97-AF65-F5344CB8AC3E}">
        <p14:creationId xmlns:p14="http://schemas.microsoft.com/office/powerpoint/2010/main" val="32192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4538-3D21-399B-0594-A4FB8CDA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Changed and observed</a:t>
            </a:r>
            <a:br>
              <a:rPr lang="en-US" sz="5200" dirty="0"/>
            </a:br>
            <a:endParaRPr lang="en-US" sz="5200" dirty="0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5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BF7C71-1C10-CCBF-E5C0-5C3EF21E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07" y="3936185"/>
            <a:ext cx="6428067" cy="139863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D2316-8BED-4230-3CB4-13F74470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4807" y="811518"/>
            <a:ext cx="6428068" cy="16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4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9A12-F50C-46A5-EACA-7221C5C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Exploit to steal the token and perform password reset of victim on a single click.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C1AEE-95CB-F8C1-35C5-CE98E15A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12" y="301751"/>
            <a:ext cx="9953776" cy="42054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5478551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444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6C2F6-9D60-C95C-85C7-6DC6CCF6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NP" sz="3200" dirty="0">
                <a:solidFill>
                  <a:srgbClr val="FFFFFF"/>
                </a:solidFill>
              </a:rPr>
              <a:t>And it worked</a:t>
            </a:r>
            <a:br>
              <a:rPr lang="en-NP" sz="3200" dirty="0">
                <a:solidFill>
                  <a:srgbClr val="FFFFFF"/>
                </a:solidFill>
              </a:rPr>
            </a:br>
            <a:r>
              <a:rPr lang="en-NP" sz="3200" dirty="0">
                <a:solidFill>
                  <a:srgbClr val="FFFFFF"/>
                </a:solidFill>
              </a:rPr>
              <a:t>Magically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33683C-A979-3DDA-6853-43FC110A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44ADB2-CA07-D995-7818-36197332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2" y="985739"/>
            <a:ext cx="7505893" cy="44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4" descr="Close up of pin and stethoscope, pinned on doctor's appointment">
            <a:extLst>
              <a:ext uri="{FF2B5EF4-FFF2-40B4-BE49-F238E27FC236}">
                <a16:creationId xmlns:a16="http://schemas.microsoft.com/office/drawing/2014/main" id="{46BA12BD-8E6F-EC77-464F-E35D7282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8" r="902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1C614-0B12-F9B8-AC42-1827E71E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NP" sz="2800"/>
              <a:t>Account Enumeration</a:t>
            </a: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51D3-1DE6-25B4-8475-1CCD3605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P" sz="1700" dirty="0"/>
              <a:t>Got no luck with @vulnerablewebsite.com</a:t>
            </a:r>
          </a:p>
          <a:p>
            <a:pPr marL="0" indent="0">
              <a:buNone/>
            </a:pPr>
            <a:endParaRPr lang="en-NP" sz="1700" dirty="0"/>
          </a:p>
        </p:txBody>
      </p:sp>
    </p:spTree>
    <p:extLst>
      <p:ext uri="{BB962C8B-B14F-4D97-AF65-F5344CB8AC3E}">
        <p14:creationId xmlns:p14="http://schemas.microsoft.com/office/powerpoint/2010/main" val="39629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1C56-708D-6206-F229-2069493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 Parent company of an organization.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DD8E1D-9A79-B738-AF12-410373FE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845" y="625683"/>
            <a:ext cx="675588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212</Words>
  <Application>Microsoft Macintosh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About Me</vt:lpstr>
      <vt:lpstr>Famous webapp with international customers. </vt:lpstr>
      <vt:lpstr>Seems Interesting, Right?</vt:lpstr>
      <vt:lpstr>We pentesters love to tamper parameters.</vt:lpstr>
      <vt:lpstr>Changed and observed </vt:lpstr>
      <vt:lpstr>Exploit to steal the token and perform password reset of victim on a single click.</vt:lpstr>
      <vt:lpstr>And it worked Magically</vt:lpstr>
      <vt:lpstr>Account Enumeration</vt:lpstr>
      <vt:lpstr>Found Parent company of an organization. </vt:lpstr>
      <vt:lpstr>Wrote a simple script to deliver spoofed password reset link</vt:lpstr>
      <vt:lpstr>And  then I waited.</vt:lpstr>
      <vt:lpstr>Waited again</vt:lpstr>
      <vt:lpstr>Admin Account Takeover</vt:lpstr>
      <vt:lpstr>Scenario Explained</vt:lpstr>
      <vt:lpstr>Chained Bugs</vt:lpstr>
      <vt:lpstr>Takeaways</vt:lpstr>
      <vt:lpstr>Thankyou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subject/>
  <dc:creator>Smaran Chand</dc:creator>
  <cp:keywords/>
  <dc:description/>
  <cp:lastModifiedBy>Smaran Chand</cp:lastModifiedBy>
  <cp:revision>7</cp:revision>
  <dcterms:created xsi:type="dcterms:W3CDTF">2022-09-02T07:48:09Z</dcterms:created>
  <dcterms:modified xsi:type="dcterms:W3CDTF">2022-09-04T16:35:17Z</dcterms:modified>
  <cp:category/>
</cp:coreProperties>
</file>