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2" r:id="rId16"/>
    <p:sldId id="273" r:id="rId17"/>
    <p:sldId id="274" r:id="rId18"/>
    <p:sldId id="275" r:id="rId19"/>
    <p:sldId id="271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6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whoisxmlapi.com/reverse-whois-search" TargetMode="External"/><Relationship Id="rId2" Type="http://schemas.openxmlformats.org/officeDocument/2006/relationships/hyperlink" Target="https://viewdns.info/reversewhoi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hodan.io/search/filter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mnomnom/httprobe" TargetMode="External"/><Relationship Id="rId2" Type="http://schemas.openxmlformats.org/officeDocument/2006/relationships/hyperlink" Target="https://github.com/projectdiscovery/htt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youbfathi/leaky-paths" TargetMode="External"/><Relationship Id="rId2" Type="http://schemas.openxmlformats.org/officeDocument/2006/relationships/hyperlink" Target="https://wordlists.assetnote.io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rbenJavado/LinkFinder" TargetMode="External"/><Relationship Id="rId2" Type="http://schemas.openxmlformats.org/officeDocument/2006/relationships/hyperlink" Target="https://github.com/lc/subj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fuf/ffuf" TargetMode="External"/><Relationship Id="rId2" Type="http://schemas.openxmlformats.org/officeDocument/2006/relationships/hyperlink" Target="http://192.168.1.1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chgaun/github-dork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bazkiraak/certass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Recon like a pro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- </a:t>
            </a:r>
            <a:r>
              <a:rPr lang="en-US" dirty="0" err="1" smtClean="0"/>
              <a:t>Nirmal</a:t>
            </a:r>
            <a:r>
              <a:rPr lang="en-US" dirty="0" smtClean="0"/>
              <a:t> </a:t>
            </a:r>
            <a:r>
              <a:rPr lang="en-US" dirty="0" err="1" smtClean="0"/>
              <a:t>Thapa</a:t>
            </a:r>
            <a:r>
              <a:rPr lang="en-US" dirty="0" smtClean="0"/>
              <a:t> (@</a:t>
            </a:r>
            <a:r>
              <a:rPr lang="en-US" dirty="0" err="1" smtClean="0"/>
              <a:t>tnirmalz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1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59" y="802257"/>
            <a:ext cx="11205222" cy="543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</a:t>
            </a:r>
            <a:r>
              <a:rPr lang="en-US" dirty="0" err="1" smtClean="0"/>
              <a:t>whois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Whois</a:t>
            </a:r>
            <a:r>
              <a:rPr lang="en-US" dirty="0" smtClean="0"/>
              <a:t> lookup = Identify owner of a domain (gives info like owner/org name, email, phone number, name servers, etc.)</a:t>
            </a:r>
          </a:p>
          <a:p>
            <a:r>
              <a:rPr lang="en-US" dirty="0" smtClean="0"/>
              <a:t>Reverse </a:t>
            </a:r>
            <a:r>
              <a:rPr lang="en-US" dirty="0" err="1" smtClean="0"/>
              <a:t>Whois</a:t>
            </a:r>
            <a:r>
              <a:rPr lang="en-US" dirty="0" smtClean="0"/>
              <a:t> lookup = Identify domains from name servers and owner’s info like org name, email etc.</a:t>
            </a:r>
          </a:p>
          <a:p>
            <a:r>
              <a:rPr lang="en-US" dirty="0">
                <a:hlinkClick r:id="rId2"/>
              </a:rPr>
              <a:t>https://viewdns.info/reversewhois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tools.whoisxmlapi.com/reverse-whois-search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606" y="638200"/>
            <a:ext cx="10353762" cy="36951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$ </a:t>
            </a:r>
            <a:r>
              <a:rPr lang="en-US" dirty="0" err="1" smtClean="0"/>
              <a:t>whois</a:t>
            </a:r>
            <a:r>
              <a:rPr lang="en-US" dirty="0" smtClean="0"/>
              <a:t> apple.com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1338262"/>
            <a:ext cx="43624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5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277" y="549131"/>
            <a:ext cx="7493078" cy="56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34" y="1380226"/>
            <a:ext cx="10972558" cy="424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Shodan</a:t>
            </a:r>
            <a:r>
              <a:rPr lang="en-US" sz="3200" dirty="0" smtClean="0"/>
              <a:t> recon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820019"/>
            <a:ext cx="10662854" cy="4684298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Search engine for internet connected devices and systems</a:t>
            </a:r>
          </a:p>
          <a:p>
            <a:r>
              <a:rPr lang="en-US" sz="1800" dirty="0" smtClean="0"/>
              <a:t>With right filters and queries we can find juicy hosts of our target</a:t>
            </a:r>
          </a:p>
          <a:p>
            <a:r>
              <a:rPr lang="en-US" sz="1800" dirty="0" smtClean="0"/>
              <a:t>Some common filters: all, </a:t>
            </a:r>
            <a:r>
              <a:rPr lang="en-US" sz="1800" dirty="0" err="1" smtClean="0"/>
              <a:t>asn</a:t>
            </a:r>
            <a:r>
              <a:rPr lang="en-US" sz="1800" dirty="0" smtClean="0"/>
              <a:t>, city, country, org, </a:t>
            </a:r>
            <a:r>
              <a:rPr lang="en-US" sz="1800" dirty="0" err="1" smtClean="0"/>
              <a:t>ip</a:t>
            </a:r>
            <a:r>
              <a:rPr lang="en-US" sz="1800" dirty="0" smtClean="0"/>
              <a:t>, </a:t>
            </a:r>
            <a:r>
              <a:rPr lang="en-US" sz="1800" dirty="0" err="1" smtClean="0"/>
              <a:t>ssl</a:t>
            </a:r>
            <a:r>
              <a:rPr lang="en-US" sz="1800" dirty="0" smtClean="0"/>
              <a:t>, ssl.cert.subject.cn, </a:t>
            </a:r>
            <a:r>
              <a:rPr lang="en-US" sz="1800" dirty="0" err="1" smtClean="0"/>
              <a:t>http.title</a:t>
            </a:r>
            <a:r>
              <a:rPr lang="en-US" sz="1800" dirty="0"/>
              <a:t>, </a:t>
            </a:r>
            <a:r>
              <a:rPr lang="en-US" sz="1800" dirty="0" err="1" smtClean="0"/>
              <a:t>http.component</a:t>
            </a:r>
            <a:r>
              <a:rPr lang="en-US" sz="1800" dirty="0" smtClean="0"/>
              <a:t>, etc.</a:t>
            </a:r>
          </a:p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www.shodan.io/search/filters</a:t>
            </a:r>
            <a:endParaRPr lang="en-US" sz="1800" dirty="0" smtClean="0"/>
          </a:p>
          <a:p>
            <a:r>
              <a:rPr lang="en-US" sz="1800" dirty="0" smtClean="0"/>
              <a:t>Examples:</a:t>
            </a:r>
          </a:p>
          <a:p>
            <a:pPr lvl="1"/>
            <a:r>
              <a:rPr lang="en-US" dirty="0" smtClean="0"/>
              <a:t>Asn:AS714</a:t>
            </a:r>
          </a:p>
          <a:p>
            <a:pPr lvl="1"/>
            <a:r>
              <a:rPr lang="en-US" dirty="0" err="1" smtClean="0"/>
              <a:t>country:”US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Org:apple</a:t>
            </a:r>
            <a:endParaRPr lang="en-US" dirty="0" smtClean="0"/>
          </a:p>
          <a:p>
            <a:pPr lvl="1"/>
            <a:r>
              <a:rPr lang="en-US" dirty="0" err="1" smtClean="0"/>
              <a:t>Ip</a:t>
            </a:r>
            <a:r>
              <a:rPr lang="en-US" dirty="0"/>
              <a:t>: </a:t>
            </a:r>
            <a:r>
              <a:rPr lang="en-US" dirty="0" smtClean="0"/>
              <a:t>17.188.199.148</a:t>
            </a:r>
          </a:p>
          <a:p>
            <a:pPr lvl="1"/>
            <a:r>
              <a:rPr lang="en-US" dirty="0" err="1" smtClean="0"/>
              <a:t>Ssl:apple</a:t>
            </a:r>
            <a:endParaRPr lang="en-US" dirty="0" smtClean="0"/>
          </a:p>
          <a:p>
            <a:pPr lvl="1"/>
            <a:r>
              <a:rPr lang="en-US" dirty="0" err="1" smtClean="0"/>
              <a:t>Ssl.cert.subject.cn:corp.apple.com</a:t>
            </a:r>
            <a:endParaRPr lang="en-US" dirty="0" smtClean="0"/>
          </a:p>
          <a:p>
            <a:pPr lvl="1"/>
            <a:r>
              <a:rPr lang="en-US" dirty="0" err="1" smtClean="0"/>
              <a:t>http.title:admin</a:t>
            </a:r>
            <a:endParaRPr lang="en-US" dirty="0" smtClean="0"/>
          </a:p>
          <a:p>
            <a:pPr lvl="1"/>
            <a:r>
              <a:rPr lang="en-US" dirty="0" smtClean="0"/>
              <a:t>.. And so 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769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347" y="284670"/>
            <a:ext cx="9428672" cy="62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54" y="0"/>
            <a:ext cx="10638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1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0451" y="198253"/>
            <a:ext cx="6384152" cy="5177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Combining multiple filters and filtering the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996" y="715993"/>
            <a:ext cx="9673452" cy="590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168" y="1794140"/>
            <a:ext cx="10353762" cy="3695136"/>
          </a:xfrm>
        </p:spPr>
        <p:txBody>
          <a:bodyPr/>
          <a:lstStyle/>
          <a:p>
            <a:r>
              <a:rPr lang="en-US" dirty="0" smtClean="0"/>
              <a:t>At this point, you should have a bunch of domains and subdomains</a:t>
            </a:r>
          </a:p>
          <a:p>
            <a:r>
              <a:rPr lang="en-US" dirty="0" smtClean="0"/>
              <a:t>Enumerate more subdomains with tools like amass, </a:t>
            </a:r>
            <a:r>
              <a:rPr lang="en-US" dirty="0" err="1" smtClean="0"/>
              <a:t>subfinder</a:t>
            </a:r>
            <a:r>
              <a:rPr lang="en-US" dirty="0" smtClean="0"/>
              <a:t>, </a:t>
            </a:r>
            <a:r>
              <a:rPr lang="en-US" dirty="0" err="1" smtClean="0"/>
              <a:t>findomain</a:t>
            </a:r>
            <a:r>
              <a:rPr lang="en-US" dirty="0" smtClean="0"/>
              <a:t>, </a:t>
            </a:r>
            <a:r>
              <a:rPr lang="en-US" dirty="0" err="1" smtClean="0"/>
              <a:t>knockpy</a:t>
            </a:r>
            <a:endParaRPr lang="en-US" dirty="0" smtClean="0"/>
          </a:p>
          <a:p>
            <a:r>
              <a:rPr lang="en-US" dirty="0" err="1" smtClean="0"/>
              <a:t>Bruteforce</a:t>
            </a:r>
            <a:r>
              <a:rPr lang="en-US" dirty="0" smtClean="0"/>
              <a:t>/Resolve with </a:t>
            </a:r>
            <a:r>
              <a:rPr lang="en-US" dirty="0" err="1" smtClean="0"/>
              <a:t>massdns</a:t>
            </a:r>
            <a:r>
              <a:rPr lang="en-US" dirty="0" smtClean="0"/>
              <a:t>/</a:t>
            </a:r>
            <a:r>
              <a:rPr lang="en-US" dirty="0" err="1" smtClean="0"/>
              <a:t>puredns</a:t>
            </a:r>
            <a:r>
              <a:rPr lang="en-US" dirty="0" smtClean="0"/>
              <a:t>/</a:t>
            </a:r>
            <a:r>
              <a:rPr lang="en-US" dirty="0" err="1" smtClean="0"/>
              <a:t>shuffledns</a:t>
            </a:r>
            <a:r>
              <a:rPr lang="en-US" dirty="0" smtClean="0"/>
              <a:t>, </a:t>
            </a:r>
            <a:r>
              <a:rPr lang="en-US" dirty="0" err="1" smtClean="0"/>
              <a:t>dnsx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When you have a list of resolved or “alive” hosts, probe for web ports 80,443 with tools like </a:t>
            </a:r>
            <a:r>
              <a:rPr lang="en-US" dirty="0" err="1" smtClean="0"/>
              <a:t>httprobe</a:t>
            </a:r>
            <a:r>
              <a:rPr lang="en-US" dirty="0" smtClean="0"/>
              <a:t>, </a:t>
            </a:r>
            <a:r>
              <a:rPr lang="en-US" dirty="0" err="1" smtClean="0"/>
              <a:t>httpx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github.com/projectdiscovery/httpx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github.com/tomnomnom/httprobe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667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whoami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Nirmal</a:t>
            </a:r>
            <a:r>
              <a:rPr lang="en-US" dirty="0" smtClean="0"/>
              <a:t> </a:t>
            </a:r>
            <a:r>
              <a:rPr lang="en-US" dirty="0" err="1" smtClean="0"/>
              <a:t>Thapa</a:t>
            </a:r>
            <a:r>
              <a:rPr lang="en-US" dirty="0" smtClean="0"/>
              <a:t> (mpz)</a:t>
            </a:r>
          </a:p>
          <a:p>
            <a:r>
              <a:rPr lang="en-US" dirty="0"/>
              <a:t>F</a:t>
            </a:r>
            <a:r>
              <a:rPr lang="en-US" dirty="0" smtClean="0"/>
              <a:t>ull time Security stuffs @ Cotiviti</a:t>
            </a:r>
          </a:p>
          <a:p>
            <a:r>
              <a:rPr lang="en-US" dirty="0" smtClean="0"/>
              <a:t>Part time Bug Bounty Hunter and CTF player</a:t>
            </a:r>
          </a:p>
          <a:p>
            <a:r>
              <a:rPr lang="en-US" dirty="0" smtClean="0"/>
              <a:t>Acknowledged by Apple, Facebook, Google, US DoD, </a:t>
            </a:r>
            <a:r>
              <a:rPr lang="en-US" dirty="0" err="1" smtClean="0"/>
              <a:t>Instacart</a:t>
            </a:r>
            <a:r>
              <a:rPr lang="en-US" dirty="0" smtClean="0"/>
              <a:t>, Grab, AT&amp;T, Swisscom, </a:t>
            </a:r>
            <a:r>
              <a:rPr lang="en-US" dirty="0" err="1" smtClean="0"/>
              <a:t>Zomato</a:t>
            </a:r>
            <a:r>
              <a:rPr lang="en-US" dirty="0" smtClean="0"/>
              <a:t>, </a:t>
            </a:r>
            <a:r>
              <a:rPr lang="en-US" dirty="0" err="1" smtClean="0"/>
              <a:t>Coinbase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29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effective content discovery, use curated wordlists</a:t>
            </a:r>
          </a:p>
          <a:p>
            <a:r>
              <a:rPr lang="en-US" dirty="0" smtClean="0"/>
              <a:t>Understand the technology used by your target and use respective wordlist</a:t>
            </a:r>
          </a:p>
          <a:p>
            <a:r>
              <a:rPr lang="en-US" dirty="0" smtClean="0"/>
              <a:t>No point </a:t>
            </a:r>
            <a:r>
              <a:rPr lang="en-US" dirty="0" err="1" smtClean="0"/>
              <a:t>bruteforcing</a:t>
            </a:r>
            <a:r>
              <a:rPr lang="en-US" dirty="0" smtClean="0"/>
              <a:t> </a:t>
            </a:r>
            <a:r>
              <a:rPr lang="en-US" dirty="0" err="1" smtClean="0"/>
              <a:t>wordpress</a:t>
            </a:r>
            <a:r>
              <a:rPr lang="en-US" dirty="0" smtClean="0"/>
              <a:t> wordlists in Django targets</a:t>
            </a:r>
          </a:p>
          <a:p>
            <a:r>
              <a:rPr lang="en-US" dirty="0">
                <a:hlinkClick r:id="rId2"/>
              </a:rPr>
              <a:t>https://wordlists.assetnote.io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github.com/ayoubfathi/leaky-paths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Hunting for endpoints in </a:t>
            </a:r>
            <a:r>
              <a:rPr lang="en-US" dirty="0" err="1" smtClean="0"/>
              <a:t>jS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8852" y="1935921"/>
            <a:ext cx="88765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JS files are goldmines for discovering new endpoints for the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often contain API endpoints, URLs, hardcoded secrets,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Subjs tool can be used to fetch </a:t>
            </a:r>
            <a:r>
              <a:rPr lang="en-US" dirty="0" err="1" smtClean="0"/>
              <a:t>javascript</a:t>
            </a:r>
            <a:r>
              <a:rPr lang="en-US" dirty="0" smtClean="0"/>
              <a:t> files </a:t>
            </a:r>
            <a:r>
              <a:rPr lang="en-US" dirty="0"/>
              <a:t>in bulk (</a:t>
            </a:r>
            <a:r>
              <a:rPr lang="en-US" dirty="0">
                <a:hlinkClick r:id="rId2"/>
              </a:rPr>
              <a:t>https://github.com/lc/subjs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obtained </a:t>
            </a:r>
            <a:r>
              <a:rPr lang="en-US" dirty="0" err="1" smtClean="0"/>
              <a:t>js</a:t>
            </a:r>
            <a:r>
              <a:rPr lang="en-US" dirty="0" smtClean="0"/>
              <a:t> files can now be parsed with </a:t>
            </a:r>
            <a:r>
              <a:rPr lang="en-US" dirty="0" err="1" smtClean="0"/>
              <a:t>LinkFinder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https://github.com/GerbenJavado/LinkFinder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Gather </a:t>
            </a:r>
            <a:r>
              <a:rPr lang="en-US" dirty="0" err="1" smtClean="0"/>
              <a:t>js</a:t>
            </a:r>
            <a:r>
              <a:rPr lang="en-US" dirty="0" smtClean="0"/>
              <a:t> files from multiple subdomains with subjs -&gt; generate wordlist with </a:t>
            </a:r>
            <a:r>
              <a:rPr lang="en-US" dirty="0" err="1" smtClean="0"/>
              <a:t>linkfinder</a:t>
            </a:r>
            <a:r>
              <a:rPr lang="en-US" dirty="0" smtClean="0"/>
              <a:t> -&gt; sort and combine them all -&gt; You have a target specific wordlist now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5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89" y="0"/>
            <a:ext cx="11713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6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VHOST Fuzzing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server can have multiple domains associated with it</a:t>
            </a:r>
          </a:p>
          <a:p>
            <a:r>
              <a:rPr lang="en-US" dirty="0" smtClean="0"/>
              <a:t>For example, </a:t>
            </a:r>
            <a:r>
              <a:rPr lang="en-US" dirty="0" err="1" smtClean="0"/>
              <a:t>ip</a:t>
            </a:r>
            <a:r>
              <a:rPr lang="en-US" dirty="0" smtClean="0"/>
              <a:t> 192.168.1.1 can host app.example.com and staging.app.example.com too</a:t>
            </a:r>
          </a:p>
          <a:p>
            <a:pPr lvl="1"/>
            <a:r>
              <a:rPr lang="en-US" dirty="0" smtClean="0"/>
              <a:t>Curl </a:t>
            </a:r>
            <a:r>
              <a:rPr lang="en-US" dirty="0" smtClean="0">
                <a:hlinkClick r:id="rId2"/>
              </a:rPr>
              <a:t>http://192.168.1.1</a:t>
            </a:r>
            <a:r>
              <a:rPr lang="en-US" dirty="0" smtClean="0"/>
              <a:t> –H “Host: app.example.com”</a:t>
            </a:r>
          </a:p>
          <a:p>
            <a:pPr lvl="1"/>
            <a:r>
              <a:rPr lang="en-US" dirty="0" smtClean="0"/>
              <a:t>Curl </a:t>
            </a:r>
            <a:r>
              <a:rPr lang="en-US" dirty="0" smtClean="0">
                <a:hlinkClick r:id="rId2"/>
              </a:rPr>
              <a:t>http://192.168.1.1</a:t>
            </a:r>
            <a:r>
              <a:rPr lang="en-US" dirty="0" smtClean="0"/>
              <a:t> –H “staging.app.example.com”</a:t>
            </a:r>
          </a:p>
          <a:p>
            <a:r>
              <a:rPr lang="en-US" dirty="0" err="1" smtClean="0"/>
              <a:t>Ffuf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https://github.com/ffuf/ffuf</a:t>
            </a:r>
            <a:r>
              <a:rPr lang="en-US" dirty="0" smtClean="0"/>
              <a:t>) can be used to fuzz the host header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3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Hunting for secrets in android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Decompile the </a:t>
            </a:r>
            <a:r>
              <a:rPr lang="en-US" dirty="0" err="1" smtClean="0"/>
              <a:t>apk</a:t>
            </a:r>
            <a:r>
              <a:rPr lang="en-US" dirty="0" smtClean="0"/>
              <a:t> with tools like </a:t>
            </a:r>
            <a:r>
              <a:rPr lang="en-US" dirty="0" err="1" smtClean="0"/>
              <a:t>apktool</a:t>
            </a:r>
            <a:r>
              <a:rPr lang="en-US" dirty="0" smtClean="0"/>
              <a:t>, </a:t>
            </a:r>
            <a:r>
              <a:rPr lang="en-US" dirty="0" err="1" smtClean="0"/>
              <a:t>jadx</a:t>
            </a:r>
            <a:endParaRPr lang="en-US" dirty="0" smtClean="0"/>
          </a:p>
          <a:p>
            <a:r>
              <a:rPr lang="en-US" dirty="0" smtClean="0"/>
              <a:t>Check </a:t>
            </a:r>
            <a:r>
              <a:rPr lang="en-US" dirty="0"/>
              <a:t>files like </a:t>
            </a:r>
            <a:r>
              <a:rPr lang="en-US" dirty="0" smtClean="0"/>
              <a:t>AndroidManifest.xml, manifest.xml, strings.xml</a:t>
            </a:r>
          </a:p>
          <a:p>
            <a:r>
              <a:rPr lang="en-US" dirty="0" smtClean="0"/>
              <a:t>Recursive grep for secrets and keywords like password, token, Authorization: Bearer, </a:t>
            </a:r>
            <a:r>
              <a:rPr lang="en-US" dirty="0" err="1" smtClean="0"/>
              <a:t>jwt</a:t>
            </a:r>
            <a:r>
              <a:rPr lang="en-US" dirty="0" smtClean="0"/>
              <a:t>, </a:t>
            </a:r>
            <a:r>
              <a:rPr lang="en-US" dirty="0" err="1" smtClean="0"/>
              <a:t>jwt_secret</a:t>
            </a:r>
            <a:r>
              <a:rPr lang="en-US" dirty="0"/>
              <a:t> </a:t>
            </a:r>
            <a:r>
              <a:rPr lang="en-US" dirty="0" smtClean="0"/>
              <a:t>and so on..</a:t>
            </a:r>
          </a:p>
          <a:p>
            <a:r>
              <a:rPr lang="en-US" dirty="0" smtClean="0"/>
              <a:t>Easy as that!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861" y="976348"/>
            <a:ext cx="9449552" cy="483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6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5" y="1013078"/>
            <a:ext cx="11089562" cy="485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9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leaks in code sharing 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developers push their internal source codes in public code sharing websites like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endParaRPr lang="en-US" dirty="0" smtClean="0"/>
          </a:p>
          <a:p>
            <a:r>
              <a:rPr lang="en-US" dirty="0" smtClean="0"/>
              <a:t>For quick testing they even use public sandbox like </a:t>
            </a:r>
            <a:r>
              <a:rPr lang="en-US" dirty="0" err="1" smtClean="0"/>
              <a:t>jsfiddle</a:t>
            </a:r>
            <a:r>
              <a:rPr lang="en-US" dirty="0" smtClean="0"/>
              <a:t>, </a:t>
            </a:r>
            <a:r>
              <a:rPr lang="en-US" dirty="0" err="1" smtClean="0"/>
              <a:t>dotnetfiddle</a:t>
            </a:r>
            <a:r>
              <a:rPr lang="en-US" dirty="0" smtClean="0"/>
              <a:t>, </a:t>
            </a:r>
            <a:r>
              <a:rPr lang="en-US" dirty="0" err="1" smtClean="0"/>
              <a:t>codepen</a:t>
            </a:r>
            <a:endParaRPr lang="en-US" dirty="0"/>
          </a:p>
          <a:p>
            <a:r>
              <a:rPr lang="en-US" dirty="0" smtClean="0"/>
              <a:t>We can use google dorks to find these code leaks which often contains hardcoded secrets or internal URLs</a:t>
            </a:r>
          </a:p>
          <a:p>
            <a:r>
              <a:rPr lang="en-US" dirty="0" smtClean="0"/>
              <a:t>Site: jsfiddle.net “corp.apple.com”</a:t>
            </a:r>
          </a:p>
          <a:p>
            <a:r>
              <a:rPr lang="en-US" dirty="0" smtClean="0"/>
              <a:t>Site: dotnetfiddle.net “prod.apple.com”</a:t>
            </a:r>
          </a:p>
          <a:p>
            <a:r>
              <a:rPr lang="en-US" dirty="0" smtClean="0"/>
              <a:t>Site: codepen.io “internal.apple.com”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1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Check the organization page of the target</a:t>
            </a:r>
          </a:p>
          <a:p>
            <a:r>
              <a:rPr lang="en-US" dirty="0" smtClean="0"/>
              <a:t>Check repos one by one and note all the users who have pushed commits to the org repos</a:t>
            </a:r>
          </a:p>
          <a:p>
            <a:r>
              <a:rPr lang="en-US" dirty="0" smtClean="0"/>
              <a:t>When you have a list of users, check for keywords like password, username, secret, </a:t>
            </a:r>
            <a:r>
              <a:rPr lang="en-US" dirty="0" err="1" smtClean="0"/>
              <a:t>secret_key</a:t>
            </a:r>
            <a:r>
              <a:rPr lang="en-US" dirty="0" smtClean="0"/>
              <a:t>, </a:t>
            </a:r>
            <a:r>
              <a:rPr lang="en-US" dirty="0" err="1" smtClean="0"/>
              <a:t>jwt_key</a:t>
            </a:r>
            <a:r>
              <a:rPr lang="en-US" dirty="0" smtClean="0"/>
              <a:t>, admin, </a:t>
            </a:r>
            <a:r>
              <a:rPr lang="en-US" dirty="0" err="1" smtClean="0"/>
              <a:t>ssh</a:t>
            </a:r>
            <a:r>
              <a:rPr lang="en-US" dirty="0" smtClean="0"/>
              <a:t>, ftp,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postgres_password</a:t>
            </a:r>
            <a:r>
              <a:rPr lang="en-US" dirty="0" smtClean="0"/>
              <a:t>, </a:t>
            </a:r>
            <a:r>
              <a:rPr lang="en-US" dirty="0" err="1" smtClean="0"/>
              <a:t>docker_password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More dorks </a:t>
            </a:r>
            <a:r>
              <a:rPr lang="en-US" dirty="0"/>
              <a:t>and keywords: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github.com/techgaun/github-dorks</a:t>
            </a:r>
            <a:endParaRPr lang="en-US" dirty="0" smtClean="0"/>
          </a:p>
          <a:p>
            <a:r>
              <a:rPr lang="en-US" dirty="0" smtClean="0"/>
              <a:t>Also look for branches of the repo and commit history</a:t>
            </a:r>
          </a:p>
          <a:p>
            <a:r>
              <a:rPr lang="en-US" dirty="0" smtClean="0"/>
              <a:t>Often developers remove password from </a:t>
            </a:r>
            <a:r>
              <a:rPr lang="en-US" dirty="0" err="1" smtClean="0"/>
              <a:t>git</a:t>
            </a:r>
            <a:r>
              <a:rPr lang="en-US" dirty="0" smtClean="0"/>
              <a:t> but still it can be obtained from </a:t>
            </a:r>
            <a:r>
              <a:rPr lang="en-US" dirty="0" err="1" smtClean="0"/>
              <a:t>git</a:t>
            </a:r>
            <a:r>
              <a:rPr lang="en-US" dirty="0" smtClean="0"/>
              <a:t> commits.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8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1" y="1942971"/>
            <a:ext cx="11166353" cy="306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1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we’ll cover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Infra recon (ASN, IP ranges, port scanning)</a:t>
            </a:r>
          </a:p>
          <a:p>
            <a:r>
              <a:rPr lang="en-US" dirty="0" smtClean="0"/>
              <a:t>Reverse </a:t>
            </a:r>
            <a:r>
              <a:rPr lang="en-US" dirty="0" err="1" smtClean="0"/>
              <a:t>whois</a:t>
            </a:r>
            <a:endParaRPr lang="en-US" dirty="0" smtClean="0"/>
          </a:p>
          <a:p>
            <a:r>
              <a:rPr lang="en-US" dirty="0" smtClean="0"/>
              <a:t>Domain/Subdomain enumeration</a:t>
            </a:r>
          </a:p>
          <a:p>
            <a:r>
              <a:rPr lang="en-US" dirty="0" err="1" smtClean="0"/>
              <a:t>Shodan</a:t>
            </a:r>
            <a:r>
              <a:rPr lang="en-US" dirty="0" smtClean="0"/>
              <a:t> Recon</a:t>
            </a:r>
            <a:endParaRPr lang="en-US" dirty="0" smtClean="0"/>
          </a:p>
          <a:p>
            <a:r>
              <a:rPr lang="en-US" dirty="0" smtClean="0"/>
              <a:t>Content discovery </a:t>
            </a:r>
          </a:p>
          <a:p>
            <a:r>
              <a:rPr lang="en-US" dirty="0" smtClean="0"/>
              <a:t>VHOST Fuzzing</a:t>
            </a:r>
          </a:p>
          <a:p>
            <a:r>
              <a:rPr lang="en-US" dirty="0" smtClean="0"/>
              <a:t>Hunting for secrets in android apps</a:t>
            </a:r>
          </a:p>
          <a:p>
            <a:r>
              <a:rPr lang="en-US" dirty="0" smtClean="0"/>
              <a:t>Data leaks in code sharing websites (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dockerhub</a:t>
            </a:r>
            <a:r>
              <a:rPr lang="en-US" dirty="0" smtClean="0"/>
              <a:t>, </a:t>
            </a:r>
            <a:r>
              <a:rPr lang="en-US" dirty="0" err="1" smtClean="0"/>
              <a:t>gitlab</a:t>
            </a:r>
            <a:r>
              <a:rPr lang="en-US" dirty="0" smtClean="0"/>
              <a:t>, </a:t>
            </a:r>
            <a:r>
              <a:rPr lang="en-US" dirty="0" err="1" smtClean="0"/>
              <a:t>codepen</a:t>
            </a:r>
            <a:r>
              <a:rPr lang="en-US" dirty="0" smtClean="0"/>
              <a:t>, </a:t>
            </a:r>
            <a:r>
              <a:rPr lang="en-US" dirty="0" err="1" smtClean="0"/>
              <a:t>pastebin</a:t>
            </a:r>
            <a:r>
              <a:rPr lang="en-US" dirty="0" smtClean="0"/>
              <a:t>, </a:t>
            </a:r>
            <a:r>
              <a:rPr lang="en-US" dirty="0" err="1" smtClean="0"/>
              <a:t>jsfiddle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2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41" y="79720"/>
            <a:ext cx="10813717" cy="669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48" y="1901057"/>
            <a:ext cx="9236027" cy="324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9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432" y="2800710"/>
            <a:ext cx="10353761" cy="1326321"/>
          </a:xfrm>
        </p:spPr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9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for “</a:t>
            </a:r>
            <a:r>
              <a:rPr lang="en-US" dirty="0">
                <a:effectLst/>
              </a:rPr>
              <a:t>R</a:t>
            </a:r>
            <a:r>
              <a:rPr lang="en-US" dirty="0" smtClean="0">
                <a:effectLst/>
              </a:rPr>
              <a:t>econnaissance”</a:t>
            </a:r>
          </a:p>
          <a:p>
            <a:r>
              <a:rPr lang="en-US" dirty="0" smtClean="0">
                <a:effectLst/>
              </a:rPr>
              <a:t>From google – “</a:t>
            </a:r>
            <a:r>
              <a:rPr lang="en-US" dirty="0">
                <a:effectLst/>
              </a:rPr>
              <a:t>military observation of a region to locate an enemy or ascertain strategic features.</a:t>
            </a:r>
          </a:p>
          <a:p>
            <a:r>
              <a:rPr lang="en-US" dirty="0" smtClean="0">
                <a:effectLst/>
              </a:rPr>
              <a:t>In </a:t>
            </a:r>
            <a:r>
              <a:rPr lang="en-US" dirty="0" err="1" smtClean="0">
                <a:effectLst/>
              </a:rPr>
              <a:t>pentest</a:t>
            </a:r>
            <a:r>
              <a:rPr lang="en-US" dirty="0" smtClean="0">
                <a:effectLst/>
              </a:rPr>
              <a:t> &amp; bug bounties – Understanding infra of the target, how things are setup, how the app works, finding possible entry points and so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 recon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ASN?</a:t>
            </a:r>
            <a:r>
              <a:rPr lang="en-US" dirty="0"/>
              <a:t> </a:t>
            </a:r>
            <a:r>
              <a:rPr lang="en-US" dirty="0" smtClean="0">
                <a:effectLst/>
              </a:rPr>
              <a:t>Autonomous </a:t>
            </a:r>
            <a:r>
              <a:rPr lang="en-US" dirty="0">
                <a:effectLst/>
              </a:rPr>
              <a:t>System </a:t>
            </a:r>
            <a:r>
              <a:rPr lang="en-US" dirty="0" smtClean="0">
                <a:effectLst/>
              </a:rPr>
              <a:t>Number</a:t>
            </a:r>
          </a:p>
          <a:p>
            <a:r>
              <a:rPr lang="en-US" dirty="0" smtClean="0">
                <a:effectLst/>
              </a:rPr>
              <a:t>Big orgs like Google, Apple have their own ASN and IP ranges</a:t>
            </a:r>
          </a:p>
          <a:p>
            <a:r>
              <a:rPr lang="en-US" dirty="0" smtClean="0">
                <a:effectLst/>
              </a:rPr>
              <a:t>Easy for us to map our targets</a:t>
            </a:r>
          </a:p>
        </p:txBody>
      </p:sp>
    </p:spTree>
    <p:extLst>
      <p:ext uri="{BB962C8B-B14F-4D97-AF65-F5344CB8AC3E}">
        <p14:creationId xmlns:p14="http://schemas.microsoft.com/office/powerpoint/2010/main" val="177166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758" y="1250894"/>
            <a:ext cx="8231687" cy="522680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52638" y="570145"/>
            <a:ext cx="5790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Example: Apple </a:t>
            </a:r>
            <a:r>
              <a:rPr lang="en-US" dirty="0" err="1"/>
              <a:t>Inc</a:t>
            </a:r>
            <a:r>
              <a:rPr lang="en-US" dirty="0"/>
              <a:t>, ASN: AS714, IP range: 17.0.0.0/8</a:t>
            </a:r>
          </a:p>
        </p:txBody>
      </p:sp>
    </p:spTree>
    <p:extLst>
      <p:ext uri="{BB962C8B-B14F-4D97-AF65-F5344CB8AC3E}">
        <p14:creationId xmlns:p14="http://schemas.microsoft.com/office/powerpoint/2010/main" val="21018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750" y="793475"/>
            <a:ext cx="10353762" cy="3695136"/>
          </a:xfrm>
        </p:spPr>
        <p:txBody>
          <a:bodyPr/>
          <a:lstStyle/>
          <a:p>
            <a:r>
              <a:rPr lang="en-US" dirty="0" smtClean="0"/>
              <a:t>/8 of Apple contains 16M+ IP addresses</a:t>
            </a:r>
          </a:p>
          <a:p>
            <a:r>
              <a:rPr lang="en-US" dirty="0" smtClean="0"/>
              <a:t>We can divide it into smaller /24s and look for potential targets</a:t>
            </a:r>
          </a:p>
          <a:p>
            <a:r>
              <a:rPr lang="en-US" dirty="0"/>
              <a:t>For demo - </a:t>
            </a:r>
            <a:r>
              <a:rPr lang="en-US" dirty="0" smtClean="0"/>
              <a:t>17.120.252.6/24</a:t>
            </a:r>
          </a:p>
          <a:p>
            <a:r>
              <a:rPr lang="en-US" dirty="0" err="1" smtClean="0"/>
              <a:t>Masscan</a:t>
            </a:r>
            <a:r>
              <a:rPr lang="en-US" dirty="0" smtClean="0"/>
              <a:t> can be used for quick port scan</a:t>
            </a:r>
          </a:p>
          <a:p>
            <a:r>
              <a:rPr lang="en-US" dirty="0" err="1"/>
              <a:t>masscan</a:t>
            </a:r>
            <a:r>
              <a:rPr lang="en-US" dirty="0"/>
              <a:t> 17.120.252.6/24 -p 80,443 --rate </a:t>
            </a:r>
            <a:r>
              <a:rPr lang="en-US" dirty="0" smtClean="0"/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3538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63" y="525580"/>
            <a:ext cx="8720904" cy="515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8865" y="5883215"/>
            <a:ext cx="85917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Tips: 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Scan for other web ports like 3000,5000,8000,8080,8888 etc.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Perform full port scan with </a:t>
            </a:r>
            <a:r>
              <a:rPr lang="en-US" sz="1400" dirty="0" err="1" smtClean="0"/>
              <a:t>masscan</a:t>
            </a:r>
            <a:r>
              <a:rPr lang="en-US" sz="1400" dirty="0"/>
              <a:t> </a:t>
            </a:r>
            <a:r>
              <a:rPr lang="en-US" sz="1400" dirty="0" smtClean="0"/>
              <a:t>and pass the result to </a:t>
            </a:r>
            <a:r>
              <a:rPr lang="en-US" sz="1400" dirty="0" err="1" smtClean="0"/>
              <a:t>nmap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491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</a:t>
            </a:r>
            <a:r>
              <a:rPr lang="en-US" dirty="0" err="1" smtClean="0"/>
              <a:t>ssl</a:t>
            </a:r>
            <a:r>
              <a:rPr lang="en-US" dirty="0" smtClean="0"/>
              <a:t> certs from </a:t>
            </a:r>
            <a:r>
              <a:rPr lang="en-US" dirty="0" err="1" smtClean="0"/>
              <a:t>ip</a:t>
            </a:r>
            <a:r>
              <a:rPr lang="en-US" dirty="0" smtClean="0"/>
              <a:t> ranges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783" y="2139196"/>
            <a:ext cx="10353762" cy="369513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github.com/arbazkiraak/certasset</a:t>
            </a:r>
            <a:endParaRPr lang="en-US" dirty="0" smtClean="0"/>
          </a:p>
          <a:p>
            <a:r>
              <a:rPr lang="en-US" dirty="0" smtClean="0"/>
              <a:t>This tool can be used to scan IP ranges to gather more domains/subdomains </a:t>
            </a:r>
          </a:p>
          <a:p>
            <a:r>
              <a:rPr lang="en-US" dirty="0" smtClean="0"/>
              <a:t>IP range -&gt; </a:t>
            </a:r>
            <a:r>
              <a:rPr lang="en-US" dirty="0" err="1" smtClean="0"/>
              <a:t>masscan</a:t>
            </a:r>
            <a:r>
              <a:rPr lang="en-US" dirty="0" smtClean="0"/>
              <a:t> port 443 -&gt; if open -&gt; parse SSL certs and output hosts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7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1526</TotalTime>
  <Words>903</Words>
  <Application>Microsoft Office PowerPoint</Application>
  <PresentationFormat>Widescreen</PresentationFormat>
  <Paragraphs>102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Bookman Old Style</vt:lpstr>
      <vt:lpstr>Rockwell</vt:lpstr>
      <vt:lpstr>Wingdings</vt:lpstr>
      <vt:lpstr>Damask</vt:lpstr>
      <vt:lpstr>Recon like a pro </vt:lpstr>
      <vt:lpstr>$ whoami</vt:lpstr>
      <vt:lpstr>Topics we’ll cover today</vt:lpstr>
      <vt:lpstr>What is recon?</vt:lpstr>
      <vt:lpstr>Infra recon</vt:lpstr>
      <vt:lpstr>PowerPoint Presentation</vt:lpstr>
      <vt:lpstr>PowerPoint Presentation</vt:lpstr>
      <vt:lpstr>PowerPoint Presentation</vt:lpstr>
      <vt:lpstr>Scanning ssl certs from ip ranges</vt:lpstr>
      <vt:lpstr>PowerPoint Presentation</vt:lpstr>
      <vt:lpstr>Reverse whois</vt:lpstr>
      <vt:lpstr>PowerPoint Presentation</vt:lpstr>
      <vt:lpstr>PowerPoint Presentation</vt:lpstr>
      <vt:lpstr>PowerPoint Presentation</vt:lpstr>
      <vt:lpstr>Shodan recon</vt:lpstr>
      <vt:lpstr>PowerPoint Presentation</vt:lpstr>
      <vt:lpstr>PowerPoint Presentation</vt:lpstr>
      <vt:lpstr>PowerPoint Presentation</vt:lpstr>
      <vt:lpstr>PowerPoint Presentation</vt:lpstr>
      <vt:lpstr>Content discovery</vt:lpstr>
      <vt:lpstr>Hunting for endpoints in jS files</vt:lpstr>
      <vt:lpstr>PowerPoint Presentation</vt:lpstr>
      <vt:lpstr>VHOST Fuzzing</vt:lpstr>
      <vt:lpstr>Hunting for secrets in android apps</vt:lpstr>
      <vt:lpstr>PowerPoint Presentation</vt:lpstr>
      <vt:lpstr>PowerPoint Presentation</vt:lpstr>
      <vt:lpstr>Data leaks in code sharing websites</vt:lpstr>
      <vt:lpstr>Github recon</vt:lpstr>
      <vt:lpstr>PowerPoint Presentation</vt:lpstr>
      <vt:lpstr>PowerPoint Presentation</vt:lpstr>
      <vt:lpstr>PowerPoint Presentation</vt:lpstr>
      <vt:lpstr>Thank you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 like a pro</dc:title>
  <dc:creator>mpz</dc:creator>
  <cp:lastModifiedBy>mpz</cp:lastModifiedBy>
  <cp:revision>27</cp:revision>
  <dcterms:created xsi:type="dcterms:W3CDTF">2022-08-29T07:33:24Z</dcterms:created>
  <dcterms:modified xsi:type="dcterms:W3CDTF">2022-09-03T04:02:10Z</dcterms:modified>
</cp:coreProperties>
</file>