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45"/>
  </p:notesMasterIdLst>
  <p:sldIdLst>
    <p:sldId id="256" r:id="rId3"/>
    <p:sldId id="258" r:id="rId4"/>
    <p:sldId id="257" r:id="rId5"/>
    <p:sldId id="265" r:id="rId6"/>
    <p:sldId id="260" r:id="rId7"/>
    <p:sldId id="259" r:id="rId8"/>
    <p:sldId id="292" r:id="rId9"/>
    <p:sldId id="293" r:id="rId10"/>
    <p:sldId id="267" r:id="rId11"/>
    <p:sldId id="261" r:id="rId12"/>
    <p:sldId id="263" r:id="rId13"/>
    <p:sldId id="283" r:id="rId14"/>
    <p:sldId id="264" r:id="rId15"/>
    <p:sldId id="266" r:id="rId16"/>
    <p:sldId id="271" r:id="rId17"/>
    <p:sldId id="272" r:id="rId18"/>
    <p:sldId id="273" r:id="rId19"/>
    <p:sldId id="274" r:id="rId20"/>
    <p:sldId id="281" r:id="rId21"/>
    <p:sldId id="270" r:id="rId22"/>
    <p:sldId id="279" r:id="rId23"/>
    <p:sldId id="297" r:id="rId24"/>
    <p:sldId id="291" r:id="rId25"/>
    <p:sldId id="275" r:id="rId26"/>
    <p:sldId id="276" r:id="rId27"/>
    <p:sldId id="294" r:id="rId28"/>
    <p:sldId id="295" r:id="rId29"/>
    <p:sldId id="269" r:id="rId30"/>
    <p:sldId id="284" r:id="rId31"/>
    <p:sldId id="282" r:id="rId32"/>
    <p:sldId id="288" r:id="rId33"/>
    <p:sldId id="300" r:id="rId34"/>
    <p:sldId id="296" r:id="rId35"/>
    <p:sldId id="268" r:id="rId36"/>
    <p:sldId id="298" r:id="rId37"/>
    <p:sldId id="299" r:id="rId38"/>
    <p:sldId id="290" r:id="rId39"/>
    <p:sldId id="278" r:id="rId40"/>
    <p:sldId id="285" r:id="rId41"/>
    <p:sldId id="289" r:id="rId42"/>
    <p:sldId id="277" r:id="rId43"/>
    <p:sldId id="286" r:id="rId44"/>
  </p:sldIdLst>
  <p:sldSz cx="9144000" cy="6858000" type="screen4x3"/>
  <p:notesSz cx="6858000" cy="9144000"/>
  <p:defaultTextStyle>
    <a:defPPr>
      <a:defRPr lang="en-GB"/>
    </a:defPPr>
    <a:lvl1pPr algn="l" defTabSz="449263" rtl="0" fontAlgn="base">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mn-cs"/>
      </a:defRPr>
    </a:lvl1pPr>
    <a:lvl2pPr marL="742950" indent="-285750" algn="l" defTabSz="449263" rtl="0" fontAlgn="base">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mn-cs"/>
      </a:defRPr>
    </a:lvl2pPr>
    <a:lvl3pPr marL="1143000" indent="-228600" algn="l" defTabSz="449263" rtl="0" fontAlgn="base">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mn-cs"/>
      </a:defRPr>
    </a:lvl3pPr>
    <a:lvl4pPr marL="1600200" indent="-228600" algn="l" defTabSz="449263" rtl="0" fontAlgn="base">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mn-cs"/>
      </a:defRPr>
    </a:lvl4pPr>
    <a:lvl5pPr marL="2057400" indent="-228600" algn="l" defTabSz="449263" rtl="0" fontAlgn="base">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mn-cs"/>
      </a:defRPr>
    </a:lvl5pPr>
    <a:lvl6pPr marL="2286000" algn="l" defTabSz="914400" rtl="0" eaLnBrk="1" latinLnBrk="0" hangingPunct="1">
      <a:defRPr kern="1200">
        <a:solidFill>
          <a:schemeClr val="bg1"/>
        </a:solidFill>
        <a:latin typeface="Arial" panose="020B0604020202020204" pitchFamily="34" charset="0"/>
        <a:ea typeface="+mn-ea"/>
        <a:cs typeface="+mn-cs"/>
      </a:defRPr>
    </a:lvl6pPr>
    <a:lvl7pPr marL="2743200" algn="l" defTabSz="914400" rtl="0" eaLnBrk="1" latinLnBrk="0" hangingPunct="1">
      <a:defRPr kern="1200">
        <a:solidFill>
          <a:schemeClr val="bg1"/>
        </a:solidFill>
        <a:latin typeface="Arial" panose="020B0604020202020204" pitchFamily="34" charset="0"/>
        <a:ea typeface="+mn-ea"/>
        <a:cs typeface="+mn-cs"/>
      </a:defRPr>
    </a:lvl7pPr>
    <a:lvl8pPr marL="3200400" algn="l" defTabSz="914400" rtl="0" eaLnBrk="1" latinLnBrk="0" hangingPunct="1">
      <a:defRPr kern="1200">
        <a:solidFill>
          <a:schemeClr val="bg1"/>
        </a:solidFill>
        <a:latin typeface="Arial" panose="020B0604020202020204" pitchFamily="34" charset="0"/>
        <a:ea typeface="+mn-ea"/>
        <a:cs typeface="+mn-cs"/>
      </a:defRPr>
    </a:lvl8pPr>
    <a:lvl9pPr marL="3657600" algn="l" defTabSz="914400" rtl="0" eaLnBrk="1" latinLnBrk="0" hangingPunct="1">
      <a:defRPr kern="1200">
        <a:solidFill>
          <a:schemeClr val="bg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530" autoAdjust="0"/>
  </p:normalViewPr>
  <p:slideViewPr>
    <p:cSldViewPr>
      <p:cViewPr varScale="1">
        <p:scale>
          <a:sx n="112" d="100"/>
          <a:sy n="112" d="100"/>
        </p:scale>
        <p:origin x="1584" y="102"/>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F338F8-6700-42A7-9019-A3C50DB12C96}" type="doc">
      <dgm:prSet loTypeId="urn:microsoft.com/office/officeart/2005/8/layout/target3" loCatId="list" qsTypeId="urn:microsoft.com/office/officeart/2005/8/quickstyle/simple5" qsCatId="simple" csTypeId="urn:microsoft.com/office/officeart/2005/8/colors/colorful2" csCatId="colorful" phldr="1"/>
      <dgm:spPr/>
      <dgm:t>
        <a:bodyPr/>
        <a:lstStyle/>
        <a:p>
          <a:endParaRPr lang="en-GB"/>
        </a:p>
      </dgm:t>
    </dgm:pt>
    <dgm:pt modelId="{5C2BA98A-A8AB-46DD-B0E3-9CDB44DBA0D7}">
      <dgm:prSet phldrT="[Text]" custT="1"/>
      <dgm:spPr/>
      <dgm:t>
        <a:bodyPr/>
        <a:lstStyle/>
        <a:p>
          <a:pPr algn="l"/>
          <a:r>
            <a:rPr lang="en-GB" sz="1800" smtClean="0"/>
            <a:t>Policies, Procedures, Awareness</a:t>
          </a:r>
          <a:endParaRPr lang="en-GB" sz="1800" dirty="0"/>
        </a:p>
      </dgm:t>
    </dgm:pt>
    <dgm:pt modelId="{8CEEB386-96CB-4742-A6F1-4549647B4DFA}" type="parTrans" cxnId="{ACF2A8BE-F72D-477E-A396-EEB068F2138E}">
      <dgm:prSet/>
      <dgm:spPr/>
      <dgm:t>
        <a:bodyPr/>
        <a:lstStyle/>
        <a:p>
          <a:endParaRPr lang="en-GB"/>
        </a:p>
      </dgm:t>
    </dgm:pt>
    <dgm:pt modelId="{B7FABD7C-65DF-474B-8FFF-B9E72CECF74B}" type="sibTrans" cxnId="{ACF2A8BE-F72D-477E-A396-EEB068F2138E}">
      <dgm:prSet/>
      <dgm:spPr/>
      <dgm:t>
        <a:bodyPr/>
        <a:lstStyle/>
        <a:p>
          <a:endParaRPr lang="en-GB"/>
        </a:p>
      </dgm:t>
    </dgm:pt>
    <dgm:pt modelId="{8C1A1CE7-A2D4-440C-895D-90C9369BB5B1}">
      <dgm:prSet phldrT="[Text]" custT="1"/>
      <dgm:spPr/>
      <dgm:t>
        <a:bodyPr/>
        <a:lstStyle/>
        <a:p>
          <a:pPr algn="l"/>
          <a:r>
            <a:rPr lang="en-GB" sz="1800" smtClean="0"/>
            <a:t>Physical</a:t>
          </a:r>
          <a:endParaRPr lang="en-GB" sz="1800" dirty="0"/>
        </a:p>
      </dgm:t>
    </dgm:pt>
    <dgm:pt modelId="{F8D3D416-F011-429A-B75A-BAF96DC6CE32}" type="parTrans" cxnId="{0AE57CD1-70A2-4358-A2CB-B46889BF4825}">
      <dgm:prSet/>
      <dgm:spPr/>
      <dgm:t>
        <a:bodyPr/>
        <a:lstStyle/>
        <a:p>
          <a:endParaRPr lang="en-GB"/>
        </a:p>
      </dgm:t>
    </dgm:pt>
    <dgm:pt modelId="{09C77C97-374F-4AB6-9C43-D937FDDB0A95}" type="sibTrans" cxnId="{0AE57CD1-70A2-4358-A2CB-B46889BF4825}">
      <dgm:prSet/>
      <dgm:spPr/>
      <dgm:t>
        <a:bodyPr/>
        <a:lstStyle/>
        <a:p>
          <a:endParaRPr lang="en-GB"/>
        </a:p>
      </dgm:t>
    </dgm:pt>
    <dgm:pt modelId="{A830FD2F-C889-4A89-95C4-3FB4AC0609A5}">
      <dgm:prSet phldrT="[Text]" custT="1"/>
      <dgm:spPr/>
      <dgm:t>
        <a:bodyPr/>
        <a:lstStyle/>
        <a:p>
          <a:pPr algn="l"/>
          <a:r>
            <a:rPr lang="en-GB" sz="1800" smtClean="0"/>
            <a:t>Perimeter</a:t>
          </a:r>
          <a:endParaRPr lang="en-GB" sz="1800" dirty="0"/>
        </a:p>
      </dgm:t>
    </dgm:pt>
    <dgm:pt modelId="{D12EBFE9-96BA-43B3-BAAC-AFCF0144DDAC}" type="parTrans" cxnId="{7F55293D-534F-48D9-BA13-7A6D400CCFA8}">
      <dgm:prSet/>
      <dgm:spPr/>
      <dgm:t>
        <a:bodyPr/>
        <a:lstStyle/>
        <a:p>
          <a:endParaRPr lang="en-GB"/>
        </a:p>
      </dgm:t>
    </dgm:pt>
    <dgm:pt modelId="{90BFBCF2-7874-4971-B4A7-F47844F2587D}" type="sibTrans" cxnId="{7F55293D-534F-48D9-BA13-7A6D400CCFA8}">
      <dgm:prSet/>
      <dgm:spPr/>
      <dgm:t>
        <a:bodyPr/>
        <a:lstStyle/>
        <a:p>
          <a:endParaRPr lang="en-GB"/>
        </a:p>
      </dgm:t>
    </dgm:pt>
    <dgm:pt modelId="{2CFF4A8C-C7E7-4739-A366-791A67C825D0}">
      <dgm:prSet phldrT="[Text]" custT="1"/>
      <dgm:spPr/>
      <dgm:t>
        <a:bodyPr/>
        <a:lstStyle/>
        <a:p>
          <a:pPr algn="l"/>
          <a:r>
            <a:rPr lang="en-GB" sz="1800" smtClean="0"/>
            <a:t>Internal Network</a:t>
          </a:r>
          <a:endParaRPr lang="en-GB" sz="1800" dirty="0"/>
        </a:p>
      </dgm:t>
    </dgm:pt>
    <dgm:pt modelId="{ED3CB339-F97A-41A9-ADD8-E0143FEB59D7}" type="parTrans" cxnId="{AF8DD905-5DB6-4AC0-BF74-DDB056BA5780}">
      <dgm:prSet/>
      <dgm:spPr/>
      <dgm:t>
        <a:bodyPr/>
        <a:lstStyle/>
        <a:p>
          <a:endParaRPr lang="en-GB"/>
        </a:p>
      </dgm:t>
    </dgm:pt>
    <dgm:pt modelId="{AB0E43EC-D182-43D0-A7C7-5A00F61518E2}" type="sibTrans" cxnId="{AF8DD905-5DB6-4AC0-BF74-DDB056BA5780}">
      <dgm:prSet/>
      <dgm:spPr/>
      <dgm:t>
        <a:bodyPr/>
        <a:lstStyle/>
        <a:p>
          <a:endParaRPr lang="en-GB"/>
        </a:p>
      </dgm:t>
    </dgm:pt>
    <dgm:pt modelId="{1253CE1C-A36E-4BEA-A1DD-2868A8FEBEA1}">
      <dgm:prSet phldrT="[Text]" custT="1"/>
      <dgm:spPr/>
      <dgm:t>
        <a:bodyPr/>
        <a:lstStyle/>
        <a:p>
          <a:pPr algn="l"/>
          <a:r>
            <a:rPr lang="en-GB" sz="1800" smtClean="0"/>
            <a:t>Host</a:t>
          </a:r>
          <a:endParaRPr lang="en-GB" sz="1800" dirty="0"/>
        </a:p>
      </dgm:t>
    </dgm:pt>
    <dgm:pt modelId="{6205431F-7268-44BA-98FE-667D3CFBBF74}" type="parTrans" cxnId="{BC71EA03-E33F-479B-9F90-81D359510EED}">
      <dgm:prSet/>
      <dgm:spPr/>
      <dgm:t>
        <a:bodyPr/>
        <a:lstStyle/>
        <a:p>
          <a:endParaRPr lang="en-GB"/>
        </a:p>
      </dgm:t>
    </dgm:pt>
    <dgm:pt modelId="{83072D8D-C800-4BD1-8709-0388D6E964C7}" type="sibTrans" cxnId="{BC71EA03-E33F-479B-9F90-81D359510EED}">
      <dgm:prSet/>
      <dgm:spPr/>
      <dgm:t>
        <a:bodyPr/>
        <a:lstStyle/>
        <a:p>
          <a:endParaRPr lang="en-GB"/>
        </a:p>
      </dgm:t>
    </dgm:pt>
    <dgm:pt modelId="{158AD6FE-A35A-4571-91DA-E8902CED0EE5}">
      <dgm:prSet phldrT="[Text]" custT="1"/>
      <dgm:spPr/>
      <dgm:t>
        <a:bodyPr/>
        <a:lstStyle/>
        <a:p>
          <a:pPr algn="l"/>
          <a:r>
            <a:rPr lang="en-GB" sz="1800" smtClean="0"/>
            <a:t>Application</a:t>
          </a:r>
          <a:endParaRPr lang="en-GB" sz="1800" dirty="0"/>
        </a:p>
      </dgm:t>
    </dgm:pt>
    <dgm:pt modelId="{421CF1FE-BFC9-441B-B7F2-60EB21372778}" type="parTrans" cxnId="{FF4F3918-ED94-4866-9F5F-7476BA028A70}">
      <dgm:prSet/>
      <dgm:spPr/>
      <dgm:t>
        <a:bodyPr/>
        <a:lstStyle/>
        <a:p>
          <a:endParaRPr lang="en-GB"/>
        </a:p>
      </dgm:t>
    </dgm:pt>
    <dgm:pt modelId="{EC88A30B-3FAC-46AD-9F2B-09DE714F43C8}" type="sibTrans" cxnId="{FF4F3918-ED94-4866-9F5F-7476BA028A70}">
      <dgm:prSet/>
      <dgm:spPr/>
      <dgm:t>
        <a:bodyPr/>
        <a:lstStyle/>
        <a:p>
          <a:endParaRPr lang="en-GB"/>
        </a:p>
      </dgm:t>
    </dgm:pt>
    <dgm:pt modelId="{970242A4-29D9-4A0D-829A-12D2E04A7561}">
      <dgm:prSet phldrT="[Text]" custT="1"/>
      <dgm:spPr/>
      <dgm:t>
        <a:bodyPr/>
        <a:lstStyle/>
        <a:p>
          <a:pPr algn="l"/>
          <a:r>
            <a:rPr lang="en-GB" sz="1800" smtClean="0"/>
            <a:t>Data</a:t>
          </a:r>
          <a:endParaRPr lang="en-GB" sz="1800" dirty="0"/>
        </a:p>
      </dgm:t>
    </dgm:pt>
    <dgm:pt modelId="{02538E31-8106-4F12-A210-BD4745FECE8A}" type="parTrans" cxnId="{09AECB71-37BC-4A25-9492-CD98451F5FC0}">
      <dgm:prSet/>
      <dgm:spPr/>
      <dgm:t>
        <a:bodyPr/>
        <a:lstStyle/>
        <a:p>
          <a:endParaRPr lang="en-GB"/>
        </a:p>
      </dgm:t>
    </dgm:pt>
    <dgm:pt modelId="{C771ABC4-D1D5-46D1-A01D-CCDB72D0C729}" type="sibTrans" cxnId="{09AECB71-37BC-4A25-9492-CD98451F5FC0}">
      <dgm:prSet/>
      <dgm:spPr/>
      <dgm:t>
        <a:bodyPr/>
        <a:lstStyle/>
        <a:p>
          <a:endParaRPr lang="en-GB"/>
        </a:p>
      </dgm:t>
    </dgm:pt>
    <dgm:pt modelId="{DDCE117A-FB3D-4490-86A6-1ED14BA838F0}" type="pres">
      <dgm:prSet presAssocID="{8EF338F8-6700-42A7-9019-A3C50DB12C96}" presName="Name0" presStyleCnt="0">
        <dgm:presLayoutVars>
          <dgm:chMax val="7"/>
          <dgm:dir/>
          <dgm:animLvl val="lvl"/>
          <dgm:resizeHandles val="exact"/>
        </dgm:presLayoutVars>
      </dgm:prSet>
      <dgm:spPr/>
      <dgm:t>
        <a:bodyPr/>
        <a:lstStyle/>
        <a:p>
          <a:endParaRPr lang="en-GB"/>
        </a:p>
      </dgm:t>
    </dgm:pt>
    <dgm:pt modelId="{EB6717B5-8419-4E62-94A3-279A9BC07FEF}" type="pres">
      <dgm:prSet presAssocID="{5C2BA98A-A8AB-46DD-B0E3-9CDB44DBA0D7}" presName="circle1" presStyleLbl="node1" presStyleIdx="0" presStyleCnt="7"/>
      <dgm:spPr/>
    </dgm:pt>
    <dgm:pt modelId="{7AF25428-8DE6-4E8F-9EB2-87D1CE511158}" type="pres">
      <dgm:prSet presAssocID="{5C2BA98A-A8AB-46DD-B0E3-9CDB44DBA0D7}" presName="space" presStyleCnt="0"/>
      <dgm:spPr/>
    </dgm:pt>
    <dgm:pt modelId="{243BF515-E8A0-488D-A1BC-336D36D6808D}" type="pres">
      <dgm:prSet presAssocID="{5C2BA98A-A8AB-46DD-B0E3-9CDB44DBA0D7}" presName="rect1" presStyleLbl="alignAcc1" presStyleIdx="0" presStyleCnt="7"/>
      <dgm:spPr/>
      <dgm:t>
        <a:bodyPr/>
        <a:lstStyle/>
        <a:p>
          <a:endParaRPr lang="en-GB"/>
        </a:p>
      </dgm:t>
    </dgm:pt>
    <dgm:pt modelId="{10777667-9EE2-4809-99A2-06A9A2A9E83C}" type="pres">
      <dgm:prSet presAssocID="{8C1A1CE7-A2D4-440C-895D-90C9369BB5B1}" presName="vertSpace2" presStyleLbl="node1" presStyleIdx="0" presStyleCnt="7"/>
      <dgm:spPr/>
    </dgm:pt>
    <dgm:pt modelId="{6EAF89D5-3E52-4BFF-876D-2C8F8821C93E}" type="pres">
      <dgm:prSet presAssocID="{8C1A1CE7-A2D4-440C-895D-90C9369BB5B1}" presName="circle2" presStyleLbl="node1" presStyleIdx="1" presStyleCnt="7"/>
      <dgm:spPr/>
    </dgm:pt>
    <dgm:pt modelId="{D9277DE5-81A5-477E-B3CA-D041304A8CC7}" type="pres">
      <dgm:prSet presAssocID="{8C1A1CE7-A2D4-440C-895D-90C9369BB5B1}" presName="rect2" presStyleLbl="alignAcc1" presStyleIdx="1" presStyleCnt="7"/>
      <dgm:spPr/>
      <dgm:t>
        <a:bodyPr/>
        <a:lstStyle/>
        <a:p>
          <a:endParaRPr lang="en-GB"/>
        </a:p>
      </dgm:t>
    </dgm:pt>
    <dgm:pt modelId="{1493BDC0-145A-4490-9EEC-88FC19C8FD78}" type="pres">
      <dgm:prSet presAssocID="{A830FD2F-C889-4A89-95C4-3FB4AC0609A5}" presName="vertSpace3" presStyleLbl="node1" presStyleIdx="1" presStyleCnt="7"/>
      <dgm:spPr/>
    </dgm:pt>
    <dgm:pt modelId="{8E89B3EF-E447-4928-B37C-DB45DD869558}" type="pres">
      <dgm:prSet presAssocID="{A830FD2F-C889-4A89-95C4-3FB4AC0609A5}" presName="circle3" presStyleLbl="node1" presStyleIdx="2" presStyleCnt="7"/>
      <dgm:spPr/>
    </dgm:pt>
    <dgm:pt modelId="{EBDC8BD5-9DC2-4B78-B3D2-A18870879C8C}" type="pres">
      <dgm:prSet presAssocID="{A830FD2F-C889-4A89-95C4-3FB4AC0609A5}" presName="rect3" presStyleLbl="alignAcc1" presStyleIdx="2" presStyleCnt="7"/>
      <dgm:spPr/>
      <dgm:t>
        <a:bodyPr/>
        <a:lstStyle/>
        <a:p>
          <a:endParaRPr lang="en-GB"/>
        </a:p>
      </dgm:t>
    </dgm:pt>
    <dgm:pt modelId="{FF8AA950-D041-4E07-B685-77D36BF120D7}" type="pres">
      <dgm:prSet presAssocID="{2CFF4A8C-C7E7-4739-A366-791A67C825D0}" presName="vertSpace4" presStyleLbl="node1" presStyleIdx="2" presStyleCnt="7"/>
      <dgm:spPr/>
    </dgm:pt>
    <dgm:pt modelId="{1D044F19-B82E-4792-AA92-56EC8E248DD9}" type="pres">
      <dgm:prSet presAssocID="{2CFF4A8C-C7E7-4739-A366-791A67C825D0}" presName="circle4" presStyleLbl="node1" presStyleIdx="3" presStyleCnt="7"/>
      <dgm:spPr/>
    </dgm:pt>
    <dgm:pt modelId="{314DE1C0-9F9E-4D70-AE08-9C5B3EFA58EA}" type="pres">
      <dgm:prSet presAssocID="{2CFF4A8C-C7E7-4739-A366-791A67C825D0}" presName="rect4" presStyleLbl="alignAcc1" presStyleIdx="3" presStyleCnt="7"/>
      <dgm:spPr/>
      <dgm:t>
        <a:bodyPr/>
        <a:lstStyle/>
        <a:p>
          <a:endParaRPr lang="en-GB"/>
        </a:p>
      </dgm:t>
    </dgm:pt>
    <dgm:pt modelId="{4A6D0E7B-6A90-423B-A351-48100B73FD86}" type="pres">
      <dgm:prSet presAssocID="{1253CE1C-A36E-4BEA-A1DD-2868A8FEBEA1}" presName="vertSpace5" presStyleLbl="node1" presStyleIdx="3" presStyleCnt="7"/>
      <dgm:spPr/>
    </dgm:pt>
    <dgm:pt modelId="{CC32B7EB-4226-42D3-B91F-14FF198C7F93}" type="pres">
      <dgm:prSet presAssocID="{1253CE1C-A36E-4BEA-A1DD-2868A8FEBEA1}" presName="circle5" presStyleLbl="node1" presStyleIdx="4" presStyleCnt="7"/>
      <dgm:spPr/>
    </dgm:pt>
    <dgm:pt modelId="{354ABBD0-58FE-44C9-9612-DE6BE6BFFD00}" type="pres">
      <dgm:prSet presAssocID="{1253CE1C-A36E-4BEA-A1DD-2868A8FEBEA1}" presName="rect5" presStyleLbl="alignAcc1" presStyleIdx="4" presStyleCnt="7"/>
      <dgm:spPr/>
      <dgm:t>
        <a:bodyPr/>
        <a:lstStyle/>
        <a:p>
          <a:endParaRPr lang="en-GB"/>
        </a:p>
      </dgm:t>
    </dgm:pt>
    <dgm:pt modelId="{949D1792-8CC9-41F3-9643-DFDECF4ADE97}" type="pres">
      <dgm:prSet presAssocID="{158AD6FE-A35A-4571-91DA-E8902CED0EE5}" presName="vertSpace6" presStyleLbl="node1" presStyleIdx="4" presStyleCnt="7"/>
      <dgm:spPr/>
    </dgm:pt>
    <dgm:pt modelId="{7772D1B3-C200-41E3-B03C-94DE228177AC}" type="pres">
      <dgm:prSet presAssocID="{158AD6FE-A35A-4571-91DA-E8902CED0EE5}" presName="circle6" presStyleLbl="node1" presStyleIdx="5" presStyleCnt="7"/>
      <dgm:spPr/>
    </dgm:pt>
    <dgm:pt modelId="{D800A2C0-E069-4D47-96C7-8B51AC1E05FF}" type="pres">
      <dgm:prSet presAssocID="{158AD6FE-A35A-4571-91DA-E8902CED0EE5}" presName="rect6" presStyleLbl="alignAcc1" presStyleIdx="5" presStyleCnt="7"/>
      <dgm:spPr/>
      <dgm:t>
        <a:bodyPr/>
        <a:lstStyle/>
        <a:p>
          <a:endParaRPr lang="en-GB"/>
        </a:p>
      </dgm:t>
    </dgm:pt>
    <dgm:pt modelId="{3E750966-7E92-4CED-9C2D-2750954FB3BA}" type="pres">
      <dgm:prSet presAssocID="{970242A4-29D9-4A0D-829A-12D2E04A7561}" presName="vertSpace7" presStyleLbl="node1" presStyleIdx="5" presStyleCnt="7"/>
      <dgm:spPr/>
    </dgm:pt>
    <dgm:pt modelId="{2E7661A1-E8AE-472A-9A10-B87E4C1D199E}" type="pres">
      <dgm:prSet presAssocID="{970242A4-29D9-4A0D-829A-12D2E04A7561}" presName="circle7" presStyleLbl="node1" presStyleIdx="6" presStyleCnt="7"/>
      <dgm:spPr/>
    </dgm:pt>
    <dgm:pt modelId="{9D819FBD-92C8-4754-AF24-23277B9D0105}" type="pres">
      <dgm:prSet presAssocID="{970242A4-29D9-4A0D-829A-12D2E04A7561}" presName="rect7" presStyleLbl="alignAcc1" presStyleIdx="6" presStyleCnt="7"/>
      <dgm:spPr/>
      <dgm:t>
        <a:bodyPr/>
        <a:lstStyle/>
        <a:p>
          <a:endParaRPr lang="en-GB"/>
        </a:p>
      </dgm:t>
    </dgm:pt>
    <dgm:pt modelId="{F8414C31-FBD8-45B7-9E6F-03E6AA497F5A}" type="pres">
      <dgm:prSet presAssocID="{5C2BA98A-A8AB-46DD-B0E3-9CDB44DBA0D7}" presName="rect1ParTxNoCh" presStyleLbl="alignAcc1" presStyleIdx="6" presStyleCnt="7">
        <dgm:presLayoutVars>
          <dgm:chMax val="1"/>
          <dgm:bulletEnabled val="1"/>
        </dgm:presLayoutVars>
      </dgm:prSet>
      <dgm:spPr/>
      <dgm:t>
        <a:bodyPr/>
        <a:lstStyle/>
        <a:p>
          <a:endParaRPr lang="en-GB"/>
        </a:p>
      </dgm:t>
    </dgm:pt>
    <dgm:pt modelId="{B38D84F7-E382-4837-9E97-CDA5C4431B3A}" type="pres">
      <dgm:prSet presAssocID="{8C1A1CE7-A2D4-440C-895D-90C9369BB5B1}" presName="rect2ParTxNoCh" presStyleLbl="alignAcc1" presStyleIdx="6" presStyleCnt="7">
        <dgm:presLayoutVars>
          <dgm:chMax val="1"/>
          <dgm:bulletEnabled val="1"/>
        </dgm:presLayoutVars>
      </dgm:prSet>
      <dgm:spPr/>
      <dgm:t>
        <a:bodyPr/>
        <a:lstStyle/>
        <a:p>
          <a:endParaRPr lang="en-GB"/>
        </a:p>
      </dgm:t>
    </dgm:pt>
    <dgm:pt modelId="{74624CA5-3AC3-4A42-AD06-C5C7943425FA}" type="pres">
      <dgm:prSet presAssocID="{A830FD2F-C889-4A89-95C4-3FB4AC0609A5}" presName="rect3ParTxNoCh" presStyleLbl="alignAcc1" presStyleIdx="6" presStyleCnt="7">
        <dgm:presLayoutVars>
          <dgm:chMax val="1"/>
          <dgm:bulletEnabled val="1"/>
        </dgm:presLayoutVars>
      </dgm:prSet>
      <dgm:spPr/>
      <dgm:t>
        <a:bodyPr/>
        <a:lstStyle/>
        <a:p>
          <a:endParaRPr lang="en-GB"/>
        </a:p>
      </dgm:t>
    </dgm:pt>
    <dgm:pt modelId="{5E0E9DC8-9DFB-434F-8444-22AA7D997F39}" type="pres">
      <dgm:prSet presAssocID="{2CFF4A8C-C7E7-4739-A366-791A67C825D0}" presName="rect4ParTxNoCh" presStyleLbl="alignAcc1" presStyleIdx="6" presStyleCnt="7">
        <dgm:presLayoutVars>
          <dgm:chMax val="1"/>
          <dgm:bulletEnabled val="1"/>
        </dgm:presLayoutVars>
      </dgm:prSet>
      <dgm:spPr/>
      <dgm:t>
        <a:bodyPr/>
        <a:lstStyle/>
        <a:p>
          <a:endParaRPr lang="en-GB"/>
        </a:p>
      </dgm:t>
    </dgm:pt>
    <dgm:pt modelId="{7C172958-70D4-4E80-B58A-E84E5BA03C88}" type="pres">
      <dgm:prSet presAssocID="{1253CE1C-A36E-4BEA-A1DD-2868A8FEBEA1}" presName="rect5ParTxNoCh" presStyleLbl="alignAcc1" presStyleIdx="6" presStyleCnt="7">
        <dgm:presLayoutVars>
          <dgm:chMax val="1"/>
          <dgm:bulletEnabled val="1"/>
        </dgm:presLayoutVars>
      </dgm:prSet>
      <dgm:spPr/>
      <dgm:t>
        <a:bodyPr/>
        <a:lstStyle/>
        <a:p>
          <a:endParaRPr lang="en-GB"/>
        </a:p>
      </dgm:t>
    </dgm:pt>
    <dgm:pt modelId="{7667B77E-D594-4F0A-AC88-989B14EDA5D9}" type="pres">
      <dgm:prSet presAssocID="{158AD6FE-A35A-4571-91DA-E8902CED0EE5}" presName="rect6ParTxNoCh" presStyleLbl="alignAcc1" presStyleIdx="6" presStyleCnt="7">
        <dgm:presLayoutVars>
          <dgm:chMax val="1"/>
          <dgm:bulletEnabled val="1"/>
        </dgm:presLayoutVars>
      </dgm:prSet>
      <dgm:spPr/>
      <dgm:t>
        <a:bodyPr/>
        <a:lstStyle/>
        <a:p>
          <a:endParaRPr lang="en-GB"/>
        </a:p>
      </dgm:t>
    </dgm:pt>
    <dgm:pt modelId="{83CCF02F-3BB1-4738-92F5-ECD23E7E9341}" type="pres">
      <dgm:prSet presAssocID="{970242A4-29D9-4A0D-829A-12D2E04A7561}" presName="rect7ParTxNoCh" presStyleLbl="alignAcc1" presStyleIdx="6" presStyleCnt="7">
        <dgm:presLayoutVars>
          <dgm:chMax val="1"/>
          <dgm:bulletEnabled val="1"/>
        </dgm:presLayoutVars>
      </dgm:prSet>
      <dgm:spPr/>
      <dgm:t>
        <a:bodyPr/>
        <a:lstStyle/>
        <a:p>
          <a:endParaRPr lang="en-GB"/>
        </a:p>
      </dgm:t>
    </dgm:pt>
  </dgm:ptLst>
  <dgm:cxnLst>
    <dgm:cxn modelId="{E86199F3-DD5F-4235-8801-9F7697045049}" type="presOf" srcId="{1253CE1C-A36E-4BEA-A1DD-2868A8FEBEA1}" destId="{7C172958-70D4-4E80-B58A-E84E5BA03C88}" srcOrd="1" destOrd="0" presId="urn:microsoft.com/office/officeart/2005/8/layout/target3"/>
    <dgm:cxn modelId="{0AE57CD1-70A2-4358-A2CB-B46889BF4825}" srcId="{8EF338F8-6700-42A7-9019-A3C50DB12C96}" destId="{8C1A1CE7-A2D4-440C-895D-90C9369BB5B1}" srcOrd="1" destOrd="0" parTransId="{F8D3D416-F011-429A-B75A-BAF96DC6CE32}" sibTransId="{09C77C97-374F-4AB6-9C43-D937FDDB0A95}"/>
    <dgm:cxn modelId="{ACF2A8BE-F72D-477E-A396-EEB068F2138E}" srcId="{8EF338F8-6700-42A7-9019-A3C50DB12C96}" destId="{5C2BA98A-A8AB-46DD-B0E3-9CDB44DBA0D7}" srcOrd="0" destOrd="0" parTransId="{8CEEB386-96CB-4742-A6F1-4549647B4DFA}" sibTransId="{B7FABD7C-65DF-474B-8FFF-B9E72CECF74B}"/>
    <dgm:cxn modelId="{7BF6167C-27DA-4BC4-B649-CD947C5C281D}" type="presOf" srcId="{1253CE1C-A36E-4BEA-A1DD-2868A8FEBEA1}" destId="{354ABBD0-58FE-44C9-9612-DE6BE6BFFD00}" srcOrd="0" destOrd="0" presId="urn:microsoft.com/office/officeart/2005/8/layout/target3"/>
    <dgm:cxn modelId="{E63B2523-0C1C-4188-948E-1A7EF82FCC82}" type="presOf" srcId="{158AD6FE-A35A-4571-91DA-E8902CED0EE5}" destId="{7667B77E-D594-4F0A-AC88-989B14EDA5D9}" srcOrd="1" destOrd="0" presId="urn:microsoft.com/office/officeart/2005/8/layout/target3"/>
    <dgm:cxn modelId="{A642CC01-6A0E-4628-9184-5052EF664E89}" type="presOf" srcId="{2CFF4A8C-C7E7-4739-A366-791A67C825D0}" destId="{5E0E9DC8-9DFB-434F-8444-22AA7D997F39}" srcOrd="1" destOrd="0" presId="urn:microsoft.com/office/officeart/2005/8/layout/target3"/>
    <dgm:cxn modelId="{53A5A741-23A9-4A4D-97AD-A58410C457EB}" type="presOf" srcId="{8EF338F8-6700-42A7-9019-A3C50DB12C96}" destId="{DDCE117A-FB3D-4490-86A6-1ED14BA838F0}" srcOrd="0" destOrd="0" presId="urn:microsoft.com/office/officeart/2005/8/layout/target3"/>
    <dgm:cxn modelId="{C1E706C6-C05A-4BFC-8F8D-59B6C9B36E6C}" type="presOf" srcId="{2CFF4A8C-C7E7-4739-A366-791A67C825D0}" destId="{314DE1C0-9F9E-4D70-AE08-9C5B3EFA58EA}" srcOrd="0" destOrd="0" presId="urn:microsoft.com/office/officeart/2005/8/layout/target3"/>
    <dgm:cxn modelId="{BC71EA03-E33F-479B-9F90-81D359510EED}" srcId="{8EF338F8-6700-42A7-9019-A3C50DB12C96}" destId="{1253CE1C-A36E-4BEA-A1DD-2868A8FEBEA1}" srcOrd="4" destOrd="0" parTransId="{6205431F-7268-44BA-98FE-667D3CFBBF74}" sibTransId="{83072D8D-C800-4BD1-8709-0388D6E964C7}"/>
    <dgm:cxn modelId="{35FA5810-88EB-4AF1-A99D-797BDFC7E0A9}" type="presOf" srcId="{5C2BA98A-A8AB-46DD-B0E3-9CDB44DBA0D7}" destId="{243BF515-E8A0-488D-A1BC-336D36D6808D}" srcOrd="0" destOrd="0" presId="urn:microsoft.com/office/officeart/2005/8/layout/target3"/>
    <dgm:cxn modelId="{FA4203C1-BD00-481B-98CF-64573A6CA226}" type="presOf" srcId="{970242A4-29D9-4A0D-829A-12D2E04A7561}" destId="{9D819FBD-92C8-4754-AF24-23277B9D0105}" srcOrd="0" destOrd="0" presId="urn:microsoft.com/office/officeart/2005/8/layout/target3"/>
    <dgm:cxn modelId="{7F55293D-534F-48D9-BA13-7A6D400CCFA8}" srcId="{8EF338F8-6700-42A7-9019-A3C50DB12C96}" destId="{A830FD2F-C889-4A89-95C4-3FB4AC0609A5}" srcOrd="2" destOrd="0" parTransId="{D12EBFE9-96BA-43B3-BAAC-AFCF0144DDAC}" sibTransId="{90BFBCF2-7874-4971-B4A7-F47844F2587D}"/>
    <dgm:cxn modelId="{AF8DD905-5DB6-4AC0-BF74-DDB056BA5780}" srcId="{8EF338F8-6700-42A7-9019-A3C50DB12C96}" destId="{2CFF4A8C-C7E7-4739-A366-791A67C825D0}" srcOrd="3" destOrd="0" parTransId="{ED3CB339-F97A-41A9-ADD8-E0143FEB59D7}" sibTransId="{AB0E43EC-D182-43D0-A7C7-5A00F61518E2}"/>
    <dgm:cxn modelId="{F0222F23-9C78-4080-8766-11F1CCAFC66E}" type="presOf" srcId="{8C1A1CE7-A2D4-440C-895D-90C9369BB5B1}" destId="{B38D84F7-E382-4837-9E97-CDA5C4431B3A}" srcOrd="1" destOrd="0" presId="urn:microsoft.com/office/officeart/2005/8/layout/target3"/>
    <dgm:cxn modelId="{533B63E7-23F2-49F6-BADF-A87DD1655440}" type="presOf" srcId="{8C1A1CE7-A2D4-440C-895D-90C9369BB5B1}" destId="{D9277DE5-81A5-477E-B3CA-D041304A8CC7}" srcOrd="0" destOrd="0" presId="urn:microsoft.com/office/officeart/2005/8/layout/target3"/>
    <dgm:cxn modelId="{B6022F72-B816-4677-9912-25BF04E2A2AC}" type="presOf" srcId="{970242A4-29D9-4A0D-829A-12D2E04A7561}" destId="{83CCF02F-3BB1-4738-92F5-ECD23E7E9341}" srcOrd="1" destOrd="0" presId="urn:microsoft.com/office/officeart/2005/8/layout/target3"/>
    <dgm:cxn modelId="{56D0811E-1A74-4B28-A8D3-78DB17A57FDB}" type="presOf" srcId="{A830FD2F-C889-4A89-95C4-3FB4AC0609A5}" destId="{EBDC8BD5-9DC2-4B78-B3D2-A18870879C8C}" srcOrd="0" destOrd="0" presId="urn:microsoft.com/office/officeart/2005/8/layout/target3"/>
    <dgm:cxn modelId="{1503D5C1-9B62-411A-B081-02C6E38A4EAC}" type="presOf" srcId="{158AD6FE-A35A-4571-91DA-E8902CED0EE5}" destId="{D800A2C0-E069-4D47-96C7-8B51AC1E05FF}" srcOrd="0" destOrd="0" presId="urn:microsoft.com/office/officeart/2005/8/layout/target3"/>
    <dgm:cxn modelId="{09AECB71-37BC-4A25-9492-CD98451F5FC0}" srcId="{8EF338F8-6700-42A7-9019-A3C50DB12C96}" destId="{970242A4-29D9-4A0D-829A-12D2E04A7561}" srcOrd="6" destOrd="0" parTransId="{02538E31-8106-4F12-A210-BD4745FECE8A}" sibTransId="{C771ABC4-D1D5-46D1-A01D-CCDB72D0C729}"/>
    <dgm:cxn modelId="{FF4F3918-ED94-4866-9F5F-7476BA028A70}" srcId="{8EF338F8-6700-42A7-9019-A3C50DB12C96}" destId="{158AD6FE-A35A-4571-91DA-E8902CED0EE5}" srcOrd="5" destOrd="0" parTransId="{421CF1FE-BFC9-441B-B7F2-60EB21372778}" sibTransId="{EC88A30B-3FAC-46AD-9F2B-09DE714F43C8}"/>
    <dgm:cxn modelId="{C6830FD6-2661-46E5-BEB4-75BE53B064BE}" type="presOf" srcId="{A830FD2F-C889-4A89-95C4-3FB4AC0609A5}" destId="{74624CA5-3AC3-4A42-AD06-C5C7943425FA}" srcOrd="1" destOrd="0" presId="urn:microsoft.com/office/officeart/2005/8/layout/target3"/>
    <dgm:cxn modelId="{67C8C685-44B4-4A96-B110-0F7E46DFAF42}" type="presOf" srcId="{5C2BA98A-A8AB-46DD-B0E3-9CDB44DBA0D7}" destId="{F8414C31-FBD8-45B7-9E6F-03E6AA497F5A}" srcOrd="1" destOrd="0" presId="urn:microsoft.com/office/officeart/2005/8/layout/target3"/>
    <dgm:cxn modelId="{C7E5B207-B8C7-4AA7-B515-B76BCBAEF3B7}" type="presParOf" srcId="{DDCE117A-FB3D-4490-86A6-1ED14BA838F0}" destId="{EB6717B5-8419-4E62-94A3-279A9BC07FEF}" srcOrd="0" destOrd="0" presId="urn:microsoft.com/office/officeart/2005/8/layout/target3"/>
    <dgm:cxn modelId="{926B45D0-B523-4AEC-B221-C33552EB09D3}" type="presParOf" srcId="{DDCE117A-FB3D-4490-86A6-1ED14BA838F0}" destId="{7AF25428-8DE6-4E8F-9EB2-87D1CE511158}" srcOrd="1" destOrd="0" presId="urn:microsoft.com/office/officeart/2005/8/layout/target3"/>
    <dgm:cxn modelId="{523DF761-AEDF-4E95-8704-6029FBE78CB2}" type="presParOf" srcId="{DDCE117A-FB3D-4490-86A6-1ED14BA838F0}" destId="{243BF515-E8A0-488D-A1BC-336D36D6808D}" srcOrd="2" destOrd="0" presId="urn:microsoft.com/office/officeart/2005/8/layout/target3"/>
    <dgm:cxn modelId="{9DCB57FC-B7D7-4C95-A553-D9ED90EB7634}" type="presParOf" srcId="{DDCE117A-FB3D-4490-86A6-1ED14BA838F0}" destId="{10777667-9EE2-4809-99A2-06A9A2A9E83C}" srcOrd="3" destOrd="0" presId="urn:microsoft.com/office/officeart/2005/8/layout/target3"/>
    <dgm:cxn modelId="{B56FBE53-15AF-49B8-B1D8-43888D63C9AA}" type="presParOf" srcId="{DDCE117A-FB3D-4490-86A6-1ED14BA838F0}" destId="{6EAF89D5-3E52-4BFF-876D-2C8F8821C93E}" srcOrd="4" destOrd="0" presId="urn:microsoft.com/office/officeart/2005/8/layout/target3"/>
    <dgm:cxn modelId="{2E2EF9AF-EF70-485A-AAFC-C71E54541451}" type="presParOf" srcId="{DDCE117A-FB3D-4490-86A6-1ED14BA838F0}" destId="{D9277DE5-81A5-477E-B3CA-D041304A8CC7}" srcOrd="5" destOrd="0" presId="urn:microsoft.com/office/officeart/2005/8/layout/target3"/>
    <dgm:cxn modelId="{E56D5981-B9F3-4DD1-A9CC-367665E06BB7}" type="presParOf" srcId="{DDCE117A-FB3D-4490-86A6-1ED14BA838F0}" destId="{1493BDC0-145A-4490-9EEC-88FC19C8FD78}" srcOrd="6" destOrd="0" presId="urn:microsoft.com/office/officeart/2005/8/layout/target3"/>
    <dgm:cxn modelId="{17746672-4627-41D4-A1AA-DC351E94068A}" type="presParOf" srcId="{DDCE117A-FB3D-4490-86A6-1ED14BA838F0}" destId="{8E89B3EF-E447-4928-B37C-DB45DD869558}" srcOrd="7" destOrd="0" presId="urn:microsoft.com/office/officeart/2005/8/layout/target3"/>
    <dgm:cxn modelId="{C1CEBBC0-1E34-4F30-98A8-41AA7A0C300A}" type="presParOf" srcId="{DDCE117A-FB3D-4490-86A6-1ED14BA838F0}" destId="{EBDC8BD5-9DC2-4B78-B3D2-A18870879C8C}" srcOrd="8" destOrd="0" presId="urn:microsoft.com/office/officeart/2005/8/layout/target3"/>
    <dgm:cxn modelId="{F6B6D43F-B5A8-4939-8041-2463C8017D07}" type="presParOf" srcId="{DDCE117A-FB3D-4490-86A6-1ED14BA838F0}" destId="{FF8AA950-D041-4E07-B685-77D36BF120D7}" srcOrd="9" destOrd="0" presId="urn:microsoft.com/office/officeart/2005/8/layout/target3"/>
    <dgm:cxn modelId="{0A20EC11-B407-40D8-94D4-6633C92B43B0}" type="presParOf" srcId="{DDCE117A-FB3D-4490-86A6-1ED14BA838F0}" destId="{1D044F19-B82E-4792-AA92-56EC8E248DD9}" srcOrd="10" destOrd="0" presId="urn:microsoft.com/office/officeart/2005/8/layout/target3"/>
    <dgm:cxn modelId="{15DA065B-F9FC-4F1B-9685-439BE7DED188}" type="presParOf" srcId="{DDCE117A-FB3D-4490-86A6-1ED14BA838F0}" destId="{314DE1C0-9F9E-4D70-AE08-9C5B3EFA58EA}" srcOrd="11" destOrd="0" presId="urn:microsoft.com/office/officeart/2005/8/layout/target3"/>
    <dgm:cxn modelId="{AA8ED064-939C-453F-820F-F69D43CA620F}" type="presParOf" srcId="{DDCE117A-FB3D-4490-86A6-1ED14BA838F0}" destId="{4A6D0E7B-6A90-423B-A351-48100B73FD86}" srcOrd="12" destOrd="0" presId="urn:microsoft.com/office/officeart/2005/8/layout/target3"/>
    <dgm:cxn modelId="{36CCE879-2BD7-495E-94DD-3FB6BB28EE9D}" type="presParOf" srcId="{DDCE117A-FB3D-4490-86A6-1ED14BA838F0}" destId="{CC32B7EB-4226-42D3-B91F-14FF198C7F93}" srcOrd="13" destOrd="0" presId="urn:microsoft.com/office/officeart/2005/8/layout/target3"/>
    <dgm:cxn modelId="{C4C73F7E-D142-418F-A47A-C356044A561E}" type="presParOf" srcId="{DDCE117A-FB3D-4490-86A6-1ED14BA838F0}" destId="{354ABBD0-58FE-44C9-9612-DE6BE6BFFD00}" srcOrd="14" destOrd="0" presId="urn:microsoft.com/office/officeart/2005/8/layout/target3"/>
    <dgm:cxn modelId="{83F3A707-A01D-4D64-B299-0364A98A4C58}" type="presParOf" srcId="{DDCE117A-FB3D-4490-86A6-1ED14BA838F0}" destId="{949D1792-8CC9-41F3-9643-DFDECF4ADE97}" srcOrd="15" destOrd="0" presId="urn:microsoft.com/office/officeart/2005/8/layout/target3"/>
    <dgm:cxn modelId="{AE57BB2D-E59E-4605-9582-BC9D6B072692}" type="presParOf" srcId="{DDCE117A-FB3D-4490-86A6-1ED14BA838F0}" destId="{7772D1B3-C200-41E3-B03C-94DE228177AC}" srcOrd="16" destOrd="0" presId="urn:microsoft.com/office/officeart/2005/8/layout/target3"/>
    <dgm:cxn modelId="{63B48D9E-0A2E-4B0E-91AE-5DCC53D66F58}" type="presParOf" srcId="{DDCE117A-FB3D-4490-86A6-1ED14BA838F0}" destId="{D800A2C0-E069-4D47-96C7-8B51AC1E05FF}" srcOrd="17" destOrd="0" presId="urn:microsoft.com/office/officeart/2005/8/layout/target3"/>
    <dgm:cxn modelId="{26BDEEB9-0EDA-496F-A28B-3676385B30C2}" type="presParOf" srcId="{DDCE117A-FB3D-4490-86A6-1ED14BA838F0}" destId="{3E750966-7E92-4CED-9C2D-2750954FB3BA}" srcOrd="18" destOrd="0" presId="urn:microsoft.com/office/officeart/2005/8/layout/target3"/>
    <dgm:cxn modelId="{7499330C-B3DA-4A06-BE97-C5D3A169A397}" type="presParOf" srcId="{DDCE117A-FB3D-4490-86A6-1ED14BA838F0}" destId="{2E7661A1-E8AE-472A-9A10-B87E4C1D199E}" srcOrd="19" destOrd="0" presId="urn:microsoft.com/office/officeart/2005/8/layout/target3"/>
    <dgm:cxn modelId="{B4A80674-DF85-4BA7-81EA-586959C72CBA}" type="presParOf" srcId="{DDCE117A-FB3D-4490-86A6-1ED14BA838F0}" destId="{9D819FBD-92C8-4754-AF24-23277B9D0105}" srcOrd="20" destOrd="0" presId="urn:microsoft.com/office/officeart/2005/8/layout/target3"/>
    <dgm:cxn modelId="{78585657-95EF-4F53-8612-EDC8E6E3CE41}" type="presParOf" srcId="{DDCE117A-FB3D-4490-86A6-1ED14BA838F0}" destId="{F8414C31-FBD8-45B7-9E6F-03E6AA497F5A}" srcOrd="21" destOrd="0" presId="urn:microsoft.com/office/officeart/2005/8/layout/target3"/>
    <dgm:cxn modelId="{06579EA4-B6F5-44B8-A571-0A5BE6536C46}" type="presParOf" srcId="{DDCE117A-FB3D-4490-86A6-1ED14BA838F0}" destId="{B38D84F7-E382-4837-9E97-CDA5C4431B3A}" srcOrd="22" destOrd="0" presId="urn:microsoft.com/office/officeart/2005/8/layout/target3"/>
    <dgm:cxn modelId="{20C6DF1B-A047-4F4B-91DA-2D65173EEA05}" type="presParOf" srcId="{DDCE117A-FB3D-4490-86A6-1ED14BA838F0}" destId="{74624CA5-3AC3-4A42-AD06-C5C7943425FA}" srcOrd="23" destOrd="0" presId="urn:microsoft.com/office/officeart/2005/8/layout/target3"/>
    <dgm:cxn modelId="{E7C960D8-FE3C-45FF-98B9-7DE54749A7E8}" type="presParOf" srcId="{DDCE117A-FB3D-4490-86A6-1ED14BA838F0}" destId="{5E0E9DC8-9DFB-434F-8444-22AA7D997F39}" srcOrd="24" destOrd="0" presId="urn:microsoft.com/office/officeart/2005/8/layout/target3"/>
    <dgm:cxn modelId="{18E92B78-5EA4-4E6A-B878-1807F7A75395}" type="presParOf" srcId="{DDCE117A-FB3D-4490-86A6-1ED14BA838F0}" destId="{7C172958-70D4-4E80-B58A-E84E5BA03C88}" srcOrd="25" destOrd="0" presId="urn:microsoft.com/office/officeart/2005/8/layout/target3"/>
    <dgm:cxn modelId="{6DBCCF0F-3A71-46E8-AB4C-81014BBB2643}" type="presParOf" srcId="{DDCE117A-FB3D-4490-86A6-1ED14BA838F0}" destId="{7667B77E-D594-4F0A-AC88-989B14EDA5D9}" srcOrd="26" destOrd="0" presId="urn:microsoft.com/office/officeart/2005/8/layout/target3"/>
    <dgm:cxn modelId="{34B02D38-0C3E-409C-94A6-2F1305DA4FD3}" type="presParOf" srcId="{DDCE117A-FB3D-4490-86A6-1ED14BA838F0}" destId="{83CCF02F-3BB1-4738-92F5-ECD23E7E9341}" srcOrd="27"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89FE7EE-0D05-4CD0-BC56-BA29438FDBFF}" type="doc">
      <dgm:prSet loTypeId="urn:microsoft.com/office/officeart/2005/8/layout/pyramid4" loCatId="relationship" qsTypeId="urn:microsoft.com/office/officeart/2005/8/quickstyle/simple5" qsCatId="simple" csTypeId="urn:microsoft.com/office/officeart/2005/8/colors/accent6_3" csCatId="accent6" phldr="1"/>
      <dgm:spPr/>
      <dgm:t>
        <a:bodyPr/>
        <a:lstStyle/>
        <a:p>
          <a:endParaRPr lang="en-GB"/>
        </a:p>
      </dgm:t>
    </dgm:pt>
    <dgm:pt modelId="{F660BD8B-A57C-43BE-A0F2-7F890AA271F2}">
      <dgm:prSet phldrT="[Text]"/>
      <dgm:spPr/>
      <dgm:t>
        <a:bodyPr/>
        <a:lstStyle/>
        <a:p>
          <a:r>
            <a:rPr lang="en-GB" b="1" smtClean="0"/>
            <a:t>Confidentiality</a:t>
          </a:r>
          <a:endParaRPr lang="en-GB" b="1" dirty="0"/>
        </a:p>
      </dgm:t>
    </dgm:pt>
    <dgm:pt modelId="{4435E171-21C7-4E5C-9173-660352FA696F}" type="parTrans" cxnId="{59B8AF8D-B153-4B03-9C7F-0A2F1B5AB828}">
      <dgm:prSet/>
      <dgm:spPr/>
      <dgm:t>
        <a:bodyPr/>
        <a:lstStyle/>
        <a:p>
          <a:endParaRPr lang="en-GB"/>
        </a:p>
      </dgm:t>
    </dgm:pt>
    <dgm:pt modelId="{0D81D15D-1872-4C8B-950E-C02552D2B6D7}" type="sibTrans" cxnId="{59B8AF8D-B153-4B03-9C7F-0A2F1B5AB828}">
      <dgm:prSet/>
      <dgm:spPr/>
      <dgm:t>
        <a:bodyPr/>
        <a:lstStyle/>
        <a:p>
          <a:endParaRPr lang="en-GB"/>
        </a:p>
      </dgm:t>
    </dgm:pt>
    <dgm:pt modelId="{A3210820-A38F-479E-8A5C-6AAFF6C7865F}">
      <dgm:prSet phldrT="[Text]"/>
      <dgm:spPr/>
      <dgm:t>
        <a:bodyPr/>
        <a:lstStyle/>
        <a:p>
          <a:r>
            <a:rPr lang="en-GB" b="1" smtClean="0"/>
            <a:t>Integrity</a:t>
          </a:r>
          <a:endParaRPr lang="en-GB" b="1" dirty="0"/>
        </a:p>
      </dgm:t>
    </dgm:pt>
    <dgm:pt modelId="{14106D4F-C0AF-432F-887B-112DCD0C0C23}" type="parTrans" cxnId="{0F1FCC13-FFEE-4367-9ED0-E1B9CB46BE6C}">
      <dgm:prSet/>
      <dgm:spPr/>
      <dgm:t>
        <a:bodyPr/>
        <a:lstStyle/>
        <a:p>
          <a:endParaRPr lang="en-GB"/>
        </a:p>
      </dgm:t>
    </dgm:pt>
    <dgm:pt modelId="{4C2239EB-C142-4664-97B5-47E929DAFFF5}" type="sibTrans" cxnId="{0F1FCC13-FFEE-4367-9ED0-E1B9CB46BE6C}">
      <dgm:prSet/>
      <dgm:spPr/>
      <dgm:t>
        <a:bodyPr/>
        <a:lstStyle/>
        <a:p>
          <a:endParaRPr lang="en-GB"/>
        </a:p>
      </dgm:t>
    </dgm:pt>
    <dgm:pt modelId="{EE96E514-6344-4A13-BD78-16D95719B331}">
      <dgm:prSet phldrT="[Text]"/>
      <dgm:spPr/>
      <dgm:t>
        <a:bodyPr/>
        <a:lstStyle/>
        <a:p>
          <a:r>
            <a:rPr lang="en-GB" b="1" smtClean="0"/>
            <a:t>Availability</a:t>
          </a:r>
          <a:endParaRPr lang="en-GB" b="1" dirty="0"/>
        </a:p>
      </dgm:t>
    </dgm:pt>
    <dgm:pt modelId="{E6B93F03-AD6F-4723-AE53-F96222E0361C}" type="parTrans" cxnId="{A504C804-FF33-4F93-8BBF-73717228CD4F}">
      <dgm:prSet/>
      <dgm:spPr/>
      <dgm:t>
        <a:bodyPr/>
        <a:lstStyle/>
        <a:p>
          <a:endParaRPr lang="en-GB"/>
        </a:p>
      </dgm:t>
    </dgm:pt>
    <dgm:pt modelId="{1A7F1F3E-95D2-4806-977F-A023909AA814}" type="sibTrans" cxnId="{A504C804-FF33-4F93-8BBF-73717228CD4F}">
      <dgm:prSet/>
      <dgm:spPr/>
      <dgm:t>
        <a:bodyPr/>
        <a:lstStyle/>
        <a:p>
          <a:endParaRPr lang="en-GB"/>
        </a:p>
      </dgm:t>
    </dgm:pt>
    <dgm:pt modelId="{728AA34F-C82E-4B4D-A823-FD894E8016AC}">
      <dgm:prSet phldrT="[Text]" custT="1"/>
      <dgm:spPr/>
      <dgm:t>
        <a:bodyPr/>
        <a:lstStyle/>
        <a:p>
          <a:r>
            <a:rPr lang="en-GB" sz="1600" dirty="0" smtClean="0"/>
            <a:t>Information Security</a:t>
          </a:r>
          <a:endParaRPr lang="en-GB" sz="1600" dirty="0"/>
        </a:p>
      </dgm:t>
    </dgm:pt>
    <dgm:pt modelId="{6C68818D-EF2D-4190-862D-65ED99BA386F}" type="sibTrans" cxnId="{B9287AE3-EAFF-4108-B8C9-0A874D766358}">
      <dgm:prSet/>
      <dgm:spPr/>
      <dgm:t>
        <a:bodyPr/>
        <a:lstStyle/>
        <a:p>
          <a:endParaRPr lang="en-GB"/>
        </a:p>
      </dgm:t>
    </dgm:pt>
    <dgm:pt modelId="{87B01611-EF94-485E-B884-E035519EEEC4}" type="parTrans" cxnId="{B9287AE3-EAFF-4108-B8C9-0A874D766358}">
      <dgm:prSet/>
      <dgm:spPr/>
      <dgm:t>
        <a:bodyPr/>
        <a:lstStyle/>
        <a:p>
          <a:endParaRPr lang="en-GB"/>
        </a:p>
      </dgm:t>
    </dgm:pt>
    <dgm:pt modelId="{F6A3AFCF-E197-4146-8A19-602B0B0C3B1D}" type="pres">
      <dgm:prSet presAssocID="{F89FE7EE-0D05-4CD0-BC56-BA29438FDBFF}" presName="compositeShape" presStyleCnt="0">
        <dgm:presLayoutVars>
          <dgm:chMax val="9"/>
          <dgm:dir/>
          <dgm:resizeHandles val="exact"/>
        </dgm:presLayoutVars>
      </dgm:prSet>
      <dgm:spPr/>
    </dgm:pt>
    <dgm:pt modelId="{E073C22C-2CDC-45B3-939B-313D13C0E3A2}" type="pres">
      <dgm:prSet presAssocID="{F89FE7EE-0D05-4CD0-BC56-BA29438FDBFF}" presName="triangle1" presStyleLbl="node1" presStyleIdx="0" presStyleCnt="4">
        <dgm:presLayoutVars>
          <dgm:bulletEnabled val="1"/>
        </dgm:presLayoutVars>
      </dgm:prSet>
      <dgm:spPr/>
    </dgm:pt>
    <dgm:pt modelId="{CCBFD252-765A-4C63-9242-7B520A138F79}" type="pres">
      <dgm:prSet presAssocID="{F89FE7EE-0D05-4CD0-BC56-BA29438FDBFF}" presName="triangle2" presStyleLbl="node1" presStyleIdx="1" presStyleCnt="4">
        <dgm:presLayoutVars>
          <dgm:bulletEnabled val="1"/>
        </dgm:presLayoutVars>
      </dgm:prSet>
      <dgm:spPr/>
    </dgm:pt>
    <dgm:pt modelId="{5F876891-894F-48EC-8316-28284A1E91ED}" type="pres">
      <dgm:prSet presAssocID="{F89FE7EE-0D05-4CD0-BC56-BA29438FDBFF}" presName="triangle3" presStyleLbl="node1" presStyleIdx="2" presStyleCnt="4">
        <dgm:presLayoutVars>
          <dgm:bulletEnabled val="1"/>
        </dgm:presLayoutVars>
      </dgm:prSet>
      <dgm:spPr/>
      <dgm:t>
        <a:bodyPr/>
        <a:lstStyle/>
        <a:p>
          <a:endParaRPr lang="en-GB"/>
        </a:p>
      </dgm:t>
    </dgm:pt>
    <dgm:pt modelId="{6D59CD6A-0F9F-4ACF-9DAC-18270B42E432}" type="pres">
      <dgm:prSet presAssocID="{F89FE7EE-0D05-4CD0-BC56-BA29438FDBFF}" presName="triangle4" presStyleLbl="node1" presStyleIdx="3" presStyleCnt="4">
        <dgm:presLayoutVars>
          <dgm:bulletEnabled val="1"/>
        </dgm:presLayoutVars>
      </dgm:prSet>
      <dgm:spPr/>
      <dgm:t>
        <a:bodyPr/>
        <a:lstStyle/>
        <a:p>
          <a:endParaRPr lang="en-GB"/>
        </a:p>
      </dgm:t>
    </dgm:pt>
  </dgm:ptLst>
  <dgm:cxnLst>
    <dgm:cxn modelId="{12039BE3-4DAA-4FCC-856D-71BF31E3B69E}" type="presOf" srcId="{F89FE7EE-0D05-4CD0-BC56-BA29438FDBFF}" destId="{F6A3AFCF-E197-4146-8A19-602B0B0C3B1D}" srcOrd="0" destOrd="0" presId="urn:microsoft.com/office/officeart/2005/8/layout/pyramid4"/>
    <dgm:cxn modelId="{56182923-9974-4DB0-A178-A3A2E5E8D455}" type="presOf" srcId="{728AA34F-C82E-4B4D-A823-FD894E8016AC}" destId="{5F876891-894F-48EC-8316-28284A1E91ED}" srcOrd="0" destOrd="0" presId="urn:microsoft.com/office/officeart/2005/8/layout/pyramid4"/>
    <dgm:cxn modelId="{E075AF78-3212-4701-BF18-7638939BA00C}" type="presOf" srcId="{EE96E514-6344-4A13-BD78-16D95719B331}" destId="{6D59CD6A-0F9F-4ACF-9DAC-18270B42E432}" srcOrd="0" destOrd="0" presId="urn:microsoft.com/office/officeart/2005/8/layout/pyramid4"/>
    <dgm:cxn modelId="{0F1FCC13-FFEE-4367-9ED0-E1B9CB46BE6C}" srcId="{F89FE7EE-0D05-4CD0-BC56-BA29438FDBFF}" destId="{A3210820-A38F-479E-8A5C-6AAFF6C7865F}" srcOrd="1" destOrd="0" parTransId="{14106D4F-C0AF-432F-887B-112DCD0C0C23}" sibTransId="{4C2239EB-C142-4664-97B5-47E929DAFFF5}"/>
    <dgm:cxn modelId="{59B8AF8D-B153-4B03-9C7F-0A2F1B5AB828}" srcId="{F89FE7EE-0D05-4CD0-BC56-BA29438FDBFF}" destId="{F660BD8B-A57C-43BE-A0F2-7F890AA271F2}" srcOrd="0" destOrd="0" parTransId="{4435E171-21C7-4E5C-9173-660352FA696F}" sibTransId="{0D81D15D-1872-4C8B-950E-C02552D2B6D7}"/>
    <dgm:cxn modelId="{6DFEDDA5-6A25-4A37-B569-EDECA8B8E20C}" type="presOf" srcId="{A3210820-A38F-479E-8A5C-6AAFF6C7865F}" destId="{CCBFD252-765A-4C63-9242-7B520A138F79}" srcOrd="0" destOrd="0" presId="urn:microsoft.com/office/officeart/2005/8/layout/pyramid4"/>
    <dgm:cxn modelId="{B9287AE3-EAFF-4108-B8C9-0A874D766358}" srcId="{F89FE7EE-0D05-4CD0-BC56-BA29438FDBFF}" destId="{728AA34F-C82E-4B4D-A823-FD894E8016AC}" srcOrd="2" destOrd="0" parTransId="{87B01611-EF94-485E-B884-E035519EEEC4}" sibTransId="{6C68818D-EF2D-4190-862D-65ED99BA386F}"/>
    <dgm:cxn modelId="{A504C804-FF33-4F93-8BBF-73717228CD4F}" srcId="{F89FE7EE-0D05-4CD0-BC56-BA29438FDBFF}" destId="{EE96E514-6344-4A13-BD78-16D95719B331}" srcOrd="3" destOrd="0" parTransId="{E6B93F03-AD6F-4723-AE53-F96222E0361C}" sibTransId="{1A7F1F3E-95D2-4806-977F-A023909AA814}"/>
    <dgm:cxn modelId="{32FF34A3-605A-410B-8D42-AEA515143ACC}" type="presOf" srcId="{F660BD8B-A57C-43BE-A0F2-7F890AA271F2}" destId="{E073C22C-2CDC-45B3-939B-313D13C0E3A2}" srcOrd="0" destOrd="0" presId="urn:microsoft.com/office/officeart/2005/8/layout/pyramid4"/>
    <dgm:cxn modelId="{FD46750F-F728-4F09-B5A2-BE7EAE6D0924}" type="presParOf" srcId="{F6A3AFCF-E197-4146-8A19-602B0B0C3B1D}" destId="{E073C22C-2CDC-45B3-939B-313D13C0E3A2}" srcOrd="0" destOrd="0" presId="urn:microsoft.com/office/officeart/2005/8/layout/pyramid4"/>
    <dgm:cxn modelId="{041E5198-5F9E-4DB8-AD21-0E132B352900}" type="presParOf" srcId="{F6A3AFCF-E197-4146-8A19-602B0B0C3B1D}" destId="{CCBFD252-765A-4C63-9242-7B520A138F79}" srcOrd="1" destOrd="0" presId="urn:microsoft.com/office/officeart/2005/8/layout/pyramid4"/>
    <dgm:cxn modelId="{131CE616-DE77-40B6-9BAD-0F78CCFD42E5}" type="presParOf" srcId="{F6A3AFCF-E197-4146-8A19-602B0B0C3B1D}" destId="{5F876891-894F-48EC-8316-28284A1E91ED}" srcOrd="2" destOrd="0" presId="urn:microsoft.com/office/officeart/2005/8/layout/pyramid4"/>
    <dgm:cxn modelId="{72D510CE-6407-4B7C-854D-9598E9A03012}" type="presParOf" srcId="{F6A3AFCF-E197-4146-8A19-602B0B0C3B1D}" destId="{6D59CD6A-0F9F-4ACF-9DAC-18270B42E432}" srcOrd="3" destOrd="0" presId="urn:microsoft.com/office/officeart/2005/8/layout/pyramid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21AC562-9415-458F-8B60-05B229DC8539}" type="doc">
      <dgm:prSet loTypeId="urn:microsoft.com/office/officeart/2005/8/layout/cycle3" loCatId="cycle" qsTypeId="urn:microsoft.com/office/officeart/2005/8/quickstyle/simple5" qsCatId="simple" csTypeId="urn:microsoft.com/office/officeart/2005/8/colors/accent1_2" csCatId="accent1" phldr="1"/>
      <dgm:spPr/>
      <dgm:t>
        <a:bodyPr/>
        <a:lstStyle/>
        <a:p>
          <a:endParaRPr lang="en-GB"/>
        </a:p>
      </dgm:t>
    </dgm:pt>
    <dgm:pt modelId="{22CC7663-7258-433C-B4B2-3E46FF961606}">
      <dgm:prSet phldrT="[Text]"/>
      <dgm:spPr/>
      <dgm:t>
        <a:bodyPr/>
        <a:lstStyle/>
        <a:p>
          <a:r>
            <a:rPr lang="en-GB" dirty="0" smtClean="0"/>
            <a:t>Systems Dev Acquisition &amp; Maintenance</a:t>
          </a:r>
          <a:endParaRPr lang="en-GB" dirty="0"/>
        </a:p>
      </dgm:t>
    </dgm:pt>
    <dgm:pt modelId="{625E786F-9C39-406D-92C8-BA5D61EF5D2C}" type="parTrans" cxnId="{DC37B75F-56BE-4DAE-BE5C-7EAC44E3EADC}">
      <dgm:prSet/>
      <dgm:spPr/>
      <dgm:t>
        <a:bodyPr/>
        <a:lstStyle/>
        <a:p>
          <a:endParaRPr lang="en-GB"/>
        </a:p>
      </dgm:t>
    </dgm:pt>
    <dgm:pt modelId="{916B28D2-5EC7-4E10-BFFC-4F9864CCDBBC}" type="sibTrans" cxnId="{DC37B75F-56BE-4DAE-BE5C-7EAC44E3EADC}">
      <dgm:prSet/>
      <dgm:spPr/>
      <dgm:t>
        <a:bodyPr/>
        <a:lstStyle/>
        <a:p>
          <a:endParaRPr lang="en-GB"/>
        </a:p>
      </dgm:t>
    </dgm:pt>
    <dgm:pt modelId="{1C6F280E-3AE2-48A1-8175-FD08FECB38AC}">
      <dgm:prSet phldrT="[Text]"/>
      <dgm:spPr/>
      <dgm:t>
        <a:bodyPr/>
        <a:lstStyle/>
        <a:p>
          <a:r>
            <a:rPr lang="en-GB" dirty="0" smtClean="0"/>
            <a:t>Incident Management</a:t>
          </a:r>
          <a:endParaRPr lang="en-GB" dirty="0"/>
        </a:p>
      </dgm:t>
    </dgm:pt>
    <dgm:pt modelId="{C62FC6AD-D01E-4E12-BF56-5C86D7858BC3}" type="parTrans" cxnId="{959D686C-E93F-49F0-A72E-FE074F224708}">
      <dgm:prSet/>
      <dgm:spPr/>
      <dgm:t>
        <a:bodyPr/>
        <a:lstStyle/>
        <a:p>
          <a:endParaRPr lang="en-GB"/>
        </a:p>
      </dgm:t>
    </dgm:pt>
    <dgm:pt modelId="{78F89B3A-BE23-4B0F-B099-56AF32EF1866}" type="sibTrans" cxnId="{959D686C-E93F-49F0-A72E-FE074F224708}">
      <dgm:prSet/>
      <dgm:spPr/>
      <dgm:t>
        <a:bodyPr/>
        <a:lstStyle/>
        <a:p>
          <a:endParaRPr lang="en-GB"/>
        </a:p>
      </dgm:t>
    </dgm:pt>
    <dgm:pt modelId="{ED7BB4DC-84C0-4B8F-BFBB-4665DE538787}">
      <dgm:prSet phldrT="[Text]"/>
      <dgm:spPr/>
      <dgm:t>
        <a:bodyPr/>
        <a:lstStyle/>
        <a:p>
          <a:r>
            <a:rPr lang="en-GB" dirty="0" smtClean="0"/>
            <a:t>Compliance Management</a:t>
          </a:r>
          <a:endParaRPr lang="en-GB" dirty="0"/>
        </a:p>
      </dgm:t>
    </dgm:pt>
    <dgm:pt modelId="{AEF8D95B-8E1D-4E7B-9B3E-DB77395DF5D7}" type="parTrans" cxnId="{F6CCEC9B-B982-4C45-A791-F72A7F7800F8}">
      <dgm:prSet/>
      <dgm:spPr/>
      <dgm:t>
        <a:bodyPr/>
        <a:lstStyle/>
        <a:p>
          <a:endParaRPr lang="en-GB"/>
        </a:p>
      </dgm:t>
    </dgm:pt>
    <dgm:pt modelId="{9F0468B7-BE0A-4782-90CB-A922152EEDC5}" type="sibTrans" cxnId="{F6CCEC9B-B982-4C45-A791-F72A7F7800F8}">
      <dgm:prSet/>
      <dgm:spPr/>
      <dgm:t>
        <a:bodyPr/>
        <a:lstStyle/>
        <a:p>
          <a:endParaRPr lang="en-GB"/>
        </a:p>
      </dgm:t>
    </dgm:pt>
    <dgm:pt modelId="{14CC8417-3D9F-4DEF-A4FA-0DE627CE884C}">
      <dgm:prSet phldrT="[Text]"/>
      <dgm:spPr/>
      <dgm:t>
        <a:bodyPr/>
        <a:lstStyle/>
        <a:p>
          <a:r>
            <a:rPr lang="en-GB" dirty="0" smtClean="0"/>
            <a:t>Security Organisation Management</a:t>
          </a:r>
          <a:endParaRPr lang="en-GB" dirty="0"/>
        </a:p>
      </dgm:t>
    </dgm:pt>
    <dgm:pt modelId="{0572D2C5-7747-4B7A-96C5-E9A9A7034D38}" type="parTrans" cxnId="{148C54C9-7D17-4D5F-AFA3-2F768AB6E710}">
      <dgm:prSet/>
      <dgm:spPr/>
      <dgm:t>
        <a:bodyPr/>
        <a:lstStyle/>
        <a:p>
          <a:endParaRPr lang="en-GB"/>
        </a:p>
      </dgm:t>
    </dgm:pt>
    <dgm:pt modelId="{190B07E6-51E2-40FB-9ED8-1D312B427749}" type="sibTrans" cxnId="{148C54C9-7D17-4D5F-AFA3-2F768AB6E710}">
      <dgm:prSet/>
      <dgm:spPr/>
      <dgm:t>
        <a:bodyPr/>
        <a:lstStyle/>
        <a:p>
          <a:endParaRPr lang="en-GB"/>
        </a:p>
      </dgm:t>
    </dgm:pt>
    <dgm:pt modelId="{6795F685-E89E-4A25-8528-6E0EC4CA1454}">
      <dgm:prSet phldrT="[Text]"/>
      <dgm:spPr/>
      <dgm:t>
        <a:bodyPr/>
        <a:lstStyle/>
        <a:p>
          <a:r>
            <a:rPr lang="en-GB" dirty="0" smtClean="0"/>
            <a:t>Asset Management</a:t>
          </a:r>
          <a:endParaRPr lang="en-GB" dirty="0"/>
        </a:p>
      </dgm:t>
    </dgm:pt>
    <dgm:pt modelId="{FA1E77DA-67D2-4844-859E-A159FF384576}" type="parTrans" cxnId="{5CC5D8EE-C144-44E0-A80D-B93B9FA0B508}">
      <dgm:prSet/>
      <dgm:spPr/>
      <dgm:t>
        <a:bodyPr/>
        <a:lstStyle/>
        <a:p>
          <a:endParaRPr lang="en-GB"/>
        </a:p>
      </dgm:t>
    </dgm:pt>
    <dgm:pt modelId="{5134D872-179F-4029-9970-1070CE9BEB3A}" type="sibTrans" cxnId="{5CC5D8EE-C144-44E0-A80D-B93B9FA0B508}">
      <dgm:prSet/>
      <dgm:spPr/>
      <dgm:t>
        <a:bodyPr/>
        <a:lstStyle/>
        <a:p>
          <a:endParaRPr lang="en-GB"/>
        </a:p>
      </dgm:t>
    </dgm:pt>
    <dgm:pt modelId="{8FF5BC08-B326-4582-9A59-39653F5FAFC3}">
      <dgm:prSet phldrT="[Text]"/>
      <dgm:spPr/>
      <dgm:t>
        <a:bodyPr/>
        <a:lstStyle/>
        <a:p>
          <a:r>
            <a:rPr lang="en-GB" dirty="0" smtClean="0"/>
            <a:t>Physical &amp; Environmental Security</a:t>
          </a:r>
          <a:endParaRPr lang="en-GB" dirty="0"/>
        </a:p>
      </dgm:t>
    </dgm:pt>
    <dgm:pt modelId="{5B1643C4-EA3B-49A6-BB8E-175546483D9C}" type="parTrans" cxnId="{C15932C9-FF49-415E-A1FD-79479A48DFE6}">
      <dgm:prSet/>
      <dgm:spPr/>
      <dgm:t>
        <a:bodyPr/>
        <a:lstStyle/>
        <a:p>
          <a:endParaRPr lang="en-GB"/>
        </a:p>
      </dgm:t>
    </dgm:pt>
    <dgm:pt modelId="{0A08F2FE-EB82-4140-9F01-E6D193D0876C}" type="sibTrans" cxnId="{C15932C9-FF49-415E-A1FD-79479A48DFE6}">
      <dgm:prSet/>
      <dgm:spPr/>
      <dgm:t>
        <a:bodyPr/>
        <a:lstStyle/>
        <a:p>
          <a:endParaRPr lang="en-GB"/>
        </a:p>
      </dgm:t>
    </dgm:pt>
    <dgm:pt modelId="{053BE4D3-846B-4B72-9242-8A2B0EA2F122}">
      <dgm:prSet phldrT="[Text]"/>
      <dgm:spPr/>
      <dgm:t>
        <a:bodyPr/>
        <a:lstStyle/>
        <a:p>
          <a:r>
            <a:rPr lang="en-GB" dirty="0" smtClean="0"/>
            <a:t>Business Continuity Management</a:t>
          </a:r>
          <a:endParaRPr lang="en-GB" dirty="0"/>
        </a:p>
      </dgm:t>
    </dgm:pt>
    <dgm:pt modelId="{4747F272-EE55-42D3-884F-CE13B8104EA0}" type="parTrans" cxnId="{CF5B074D-510B-4E07-8382-5EBD29F0D8F8}">
      <dgm:prSet/>
      <dgm:spPr/>
      <dgm:t>
        <a:bodyPr/>
        <a:lstStyle/>
        <a:p>
          <a:endParaRPr lang="en-GB"/>
        </a:p>
      </dgm:t>
    </dgm:pt>
    <dgm:pt modelId="{DABD6209-BD2A-4CF7-A24A-202E53B88871}" type="sibTrans" cxnId="{CF5B074D-510B-4E07-8382-5EBD29F0D8F8}">
      <dgm:prSet/>
      <dgm:spPr/>
      <dgm:t>
        <a:bodyPr/>
        <a:lstStyle/>
        <a:p>
          <a:endParaRPr lang="en-GB"/>
        </a:p>
      </dgm:t>
    </dgm:pt>
    <dgm:pt modelId="{3C145A42-D543-4D6F-9DE9-753F87739182}">
      <dgm:prSet phldrT="[Text]"/>
      <dgm:spPr/>
      <dgm:t>
        <a:bodyPr/>
        <a:lstStyle/>
        <a:p>
          <a:r>
            <a:rPr lang="en-GB" dirty="0" smtClean="0"/>
            <a:t>Security Policy Management</a:t>
          </a:r>
          <a:endParaRPr lang="en-GB" dirty="0"/>
        </a:p>
      </dgm:t>
    </dgm:pt>
    <dgm:pt modelId="{DBE49F51-DC78-4A82-B76F-F681BFC699F5}" type="parTrans" cxnId="{B3851A3B-99EF-4058-AA10-97F13D0C0853}">
      <dgm:prSet/>
      <dgm:spPr/>
      <dgm:t>
        <a:bodyPr/>
        <a:lstStyle/>
        <a:p>
          <a:endParaRPr lang="en-GB"/>
        </a:p>
      </dgm:t>
    </dgm:pt>
    <dgm:pt modelId="{9FC5AE18-6ABE-4FC5-9316-076335A62D8E}" type="sibTrans" cxnId="{B3851A3B-99EF-4058-AA10-97F13D0C0853}">
      <dgm:prSet/>
      <dgm:spPr/>
      <dgm:t>
        <a:bodyPr/>
        <a:lstStyle/>
        <a:p>
          <a:endParaRPr lang="en-GB"/>
        </a:p>
      </dgm:t>
    </dgm:pt>
    <dgm:pt modelId="{22F22B1E-E390-45F8-AC8F-9CD187FDEDF0}">
      <dgm:prSet phldrT="[Text]"/>
      <dgm:spPr/>
      <dgm:t>
        <a:bodyPr/>
        <a:lstStyle/>
        <a:p>
          <a:r>
            <a:rPr lang="en-GB" dirty="0" smtClean="0"/>
            <a:t>Operations </a:t>
          </a:r>
          <a:r>
            <a:rPr lang="en-GB" dirty="0" smtClean="0"/>
            <a:t>Security</a:t>
          </a:r>
          <a:endParaRPr lang="en-GB" dirty="0"/>
        </a:p>
      </dgm:t>
    </dgm:pt>
    <dgm:pt modelId="{262B2F52-491B-415E-BF84-9E5D1C973749}" type="parTrans" cxnId="{C51C3D20-06D7-44E9-A6FE-F40431511C4D}">
      <dgm:prSet/>
      <dgm:spPr/>
      <dgm:t>
        <a:bodyPr/>
        <a:lstStyle/>
        <a:p>
          <a:endParaRPr lang="en-GB"/>
        </a:p>
      </dgm:t>
    </dgm:pt>
    <dgm:pt modelId="{B9F345F0-C33F-47FD-B049-141B24F98528}" type="sibTrans" cxnId="{C51C3D20-06D7-44E9-A6FE-F40431511C4D}">
      <dgm:prSet/>
      <dgm:spPr/>
      <dgm:t>
        <a:bodyPr/>
        <a:lstStyle/>
        <a:p>
          <a:endParaRPr lang="en-GB"/>
        </a:p>
      </dgm:t>
    </dgm:pt>
    <dgm:pt modelId="{770FED38-661F-4E1E-A793-D80D84742ACF}">
      <dgm:prSet phldrT="[Text]"/>
      <dgm:spPr/>
      <dgm:t>
        <a:bodyPr/>
        <a:lstStyle/>
        <a:p>
          <a:r>
            <a:rPr lang="en-GB" dirty="0" smtClean="0"/>
            <a:t>Access Control</a:t>
          </a:r>
          <a:endParaRPr lang="en-GB" dirty="0"/>
        </a:p>
      </dgm:t>
    </dgm:pt>
    <dgm:pt modelId="{A6407260-3BB2-4E92-815C-010C19529ECD}" type="parTrans" cxnId="{6A4C1BF5-3E05-4011-8942-47A1844EC9E0}">
      <dgm:prSet/>
      <dgm:spPr/>
      <dgm:t>
        <a:bodyPr/>
        <a:lstStyle/>
        <a:p>
          <a:endParaRPr lang="en-GB"/>
        </a:p>
      </dgm:t>
    </dgm:pt>
    <dgm:pt modelId="{B3713F6E-D578-4CD7-91DA-1C330682E7B8}" type="sibTrans" cxnId="{6A4C1BF5-3E05-4011-8942-47A1844EC9E0}">
      <dgm:prSet/>
      <dgm:spPr/>
      <dgm:t>
        <a:bodyPr/>
        <a:lstStyle/>
        <a:p>
          <a:endParaRPr lang="en-GB"/>
        </a:p>
      </dgm:t>
    </dgm:pt>
    <dgm:pt modelId="{4AA2D048-0272-4BBB-8637-8BCCC82DD2A1}">
      <dgm:prSet phldrT="[Text]"/>
      <dgm:spPr/>
      <dgm:t>
        <a:bodyPr/>
        <a:lstStyle/>
        <a:p>
          <a:r>
            <a:rPr lang="en-GB" dirty="0" smtClean="0"/>
            <a:t>Cryptography</a:t>
          </a:r>
          <a:endParaRPr lang="en-GB" dirty="0"/>
        </a:p>
      </dgm:t>
    </dgm:pt>
    <dgm:pt modelId="{48CBA2D3-EC70-4A1B-9A40-0DF7493EE5B5}" type="parTrans" cxnId="{E9BD3868-3211-4502-B3F1-5FF021BBAFCF}">
      <dgm:prSet/>
      <dgm:spPr/>
      <dgm:t>
        <a:bodyPr/>
        <a:lstStyle/>
        <a:p>
          <a:endParaRPr lang="en-GB"/>
        </a:p>
      </dgm:t>
    </dgm:pt>
    <dgm:pt modelId="{4F91CDC9-B834-486B-AB01-027422FE7E83}" type="sibTrans" cxnId="{E9BD3868-3211-4502-B3F1-5FF021BBAFCF}">
      <dgm:prSet/>
      <dgm:spPr/>
      <dgm:t>
        <a:bodyPr/>
        <a:lstStyle/>
        <a:p>
          <a:endParaRPr lang="en-GB"/>
        </a:p>
      </dgm:t>
    </dgm:pt>
    <dgm:pt modelId="{006C2AAC-FBFE-40C1-AE0C-08262ACD1716}">
      <dgm:prSet phldrT="[Text]"/>
      <dgm:spPr/>
      <dgm:t>
        <a:bodyPr/>
        <a:lstStyle/>
        <a:p>
          <a:r>
            <a:rPr lang="en-GB" dirty="0" smtClean="0"/>
            <a:t>Human Resources Security</a:t>
          </a:r>
          <a:endParaRPr lang="en-GB" dirty="0"/>
        </a:p>
      </dgm:t>
    </dgm:pt>
    <dgm:pt modelId="{99BF3730-352B-411B-9754-355EE8C9C2FC}" type="parTrans" cxnId="{D3D72000-8EFF-4D81-98AE-84FB7F3ED889}">
      <dgm:prSet/>
      <dgm:spPr/>
      <dgm:t>
        <a:bodyPr/>
        <a:lstStyle/>
        <a:p>
          <a:endParaRPr lang="en-GB"/>
        </a:p>
      </dgm:t>
    </dgm:pt>
    <dgm:pt modelId="{EBAB9122-C6D8-472D-9888-A46A0D417DA0}" type="sibTrans" cxnId="{D3D72000-8EFF-4D81-98AE-84FB7F3ED889}">
      <dgm:prSet/>
      <dgm:spPr/>
      <dgm:t>
        <a:bodyPr/>
        <a:lstStyle/>
        <a:p>
          <a:endParaRPr lang="en-GB"/>
        </a:p>
      </dgm:t>
    </dgm:pt>
    <dgm:pt modelId="{D9FEE684-8FAD-4693-8A74-10923FD32FD8}">
      <dgm:prSet phldrT="[Text]"/>
      <dgm:spPr/>
      <dgm:t>
        <a:bodyPr/>
        <a:lstStyle/>
        <a:p>
          <a:r>
            <a:rPr lang="en-GB" dirty="0" smtClean="0"/>
            <a:t>Communications Security</a:t>
          </a:r>
          <a:endParaRPr lang="en-GB" dirty="0"/>
        </a:p>
      </dgm:t>
    </dgm:pt>
    <dgm:pt modelId="{6BB4EBE8-1AE7-4465-97C0-10CA1C2D7BDB}" type="parTrans" cxnId="{74153279-E084-4FA2-851F-8F45E35387A7}">
      <dgm:prSet/>
      <dgm:spPr/>
      <dgm:t>
        <a:bodyPr/>
        <a:lstStyle/>
        <a:p>
          <a:endParaRPr lang="en-GB"/>
        </a:p>
      </dgm:t>
    </dgm:pt>
    <dgm:pt modelId="{351FD41B-1385-41F5-B9E8-5385429BF3C0}" type="sibTrans" cxnId="{74153279-E084-4FA2-851F-8F45E35387A7}">
      <dgm:prSet/>
      <dgm:spPr/>
      <dgm:t>
        <a:bodyPr/>
        <a:lstStyle/>
        <a:p>
          <a:endParaRPr lang="en-GB"/>
        </a:p>
      </dgm:t>
    </dgm:pt>
    <dgm:pt modelId="{79EFCD37-8479-484C-9820-C66D6A1EE119}">
      <dgm:prSet phldrT="[Text]"/>
      <dgm:spPr/>
      <dgm:t>
        <a:bodyPr/>
        <a:lstStyle/>
        <a:p>
          <a:r>
            <a:rPr lang="en-GB" dirty="0" smtClean="0"/>
            <a:t>Supplier Relationships</a:t>
          </a:r>
          <a:endParaRPr lang="en-GB" dirty="0"/>
        </a:p>
      </dgm:t>
    </dgm:pt>
    <dgm:pt modelId="{7596B564-7C8B-4743-A770-E92F5FDCA73C}" type="parTrans" cxnId="{7A6E794C-A7F4-4FBE-9129-209B3B8E2298}">
      <dgm:prSet/>
      <dgm:spPr/>
      <dgm:t>
        <a:bodyPr/>
        <a:lstStyle/>
        <a:p>
          <a:endParaRPr lang="en-GB"/>
        </a:p>
      </dgm:t>
    </dgm:pt>
    <dgm:pt modelId="{657F3071-FD5D-47DE-AAB6-4E96EE3C1CA9}" type="sibTrans" cxnId="{7A6E794C-A7F4-4FBE-9129-209B3B8E2298}">
      <dgm:prSet/>
      <dgm:spPr/>
      <dgm:t>
        <a:bodyPr/>
        <a:lstStyle/>
        <a:p>
          <a:endParaRPr lang="en-GB"/>
        </a:p>
      </dgm:t>
    </dgm:pt>
    <dgm:pt modelId="{B47F9D61-2089-4589-BB3A-DA7247E5ED4D}" type="pres">
      <dgm:prSet presAssocID="{D21AC562-9415-458F-8B60-05B229DC8539}" presName="Name0" presStyleCnt="0">
        <dgm:presLayoutVars>
          <dgm:dir/>
          <dgm:resizeHandles val="exact"/>
        </dgm:presLayoutVars>
      </dgm:prSet>
      <dgm:spPr/>
      <dgm:t>
        <a:bodyPr/>
        <a:lstStyle/>
        <a:p>
          <a:endParaRPr lang="en-GB"/>
        </a:p>
      </dgm:t>
    </dgm:pt>
    <dgm:pt modelId="{00F7AEF8-6ADA-42D0-8A15-8659DA731F54}" type="pres">
      <dgm:prSet presAssocID="{D21AC562-9415-458F-8B60-05B229DC8539}" presName="cycle" presStyleCnt="0"/>
      <dgm:spPr/>
      <dgm:t>
        <a:bodyPr/>
        <a:lstStyle/>
        <a:p>
          <a:endParaRPr lang="en-GB"/>
        </a:p>
      </dgm:t>
    </dgm:pt>
    <dgm:pt modelId="{FAA06D4E-2093-49B7-8815-FC34374D09C9}" type="pres">
      <dgm:prSet presAssocID="{3C145A42-D543-4D6F-9DE9-753F87739182}" presName="nodeFirstNode" presStyleLbl="node1" presStyleIdx="0" presStyleCnt="14">
        <dgm:presLayoutVars>
          <dgm:bulletEnabled val="1"/>
        </dgm:presLayoutVars>
      </dgm:prSet>
      <dgm:spPr/>
      <dgm:t>
        <a:bodyPr/>
        <a:lstStyle/>
        <a:p>
          <a:endParaRPr lang="en-GB"/>
        </a:p>
      </dgm:t>
    </dgm:pt>
    <dgm:pt modelId="{30B3D6C1-B03D-4EE0-BC39-2D2627E5DA99}" type="pres">
      <dgm:prSet presAssocID="{9FC5AE18-6ABE-4FC5-9316-076335A62D8E}" presName="sibTransFirstNode" presStyleLbl="bgShp" presStyleIdx="0" presStyleCnt="1"/>
      <dgm:spPr/>
      <dgm:t>
        <a:bodyPr/>
        <a:lstStyle/>
        <a:p>
          <a:endParaRPr lang="en-GB"/>
        </a:p>
      </dgm:t>
    </dgm:pt>
    <dgm:pt modelId="{40961278-2618-4DB2-A430-DEBE30846941}" type="pres">
      <dgm:prSet presAssocID="{14CC8417-3D9F-4DEF-A4FA-0DE627CE884C}" presName="nodeFollowingNodes" presStyleLbl="node1" presStyleIdx="1" presStyleCnt="14">
        <dgm:presLayoutVars>
          <dgm:bulletEnabled val="1"/>
        </dgm:presLayoutVars>
      </dgm:prSet>
      <dgm:spPr/>
      <dgm:t>
        <a:bodyPr/>
        <a:lstStyle/>
        <a:p>
          <a:endParaRPr lang="en-GB"/>
        </a:p>
      </dgm:t>
    </dgm:pt>
    <dgm:pt modelId="{58C1D66E-4FE1-4E32-A8FF-C6A6B4A21829}" type="pres">
      <dgm:prSet presAssocID="{006C2AAC-FBFE-40C1-AE0C-08262ACD1716}" presName="nodeFollowingNodes" presStyleLbl="node1" presStyleIdx="2" presStyleCnt="14">
        <dgm:presLayoutVars>
          <dgm:bulletEnabled val="1"/>
        </dgm:presLayoutVars>
      </dgm:prSet>
      <dgm:spPr/>
      <dgm:t>
        <a:bodyPr/>
        <a:lstStyle/>
        <a:p>
          <a:endParaRPr lang="en-GB"/>
        </a:p>
      </dgm:t>
    </dgm:pt>
    <dgm:pt modelId="{7F6F8A0E-1CC5-458F-B968-46284B16C9B2}" type="pres">
      <dgm:prSet presAssocID="{6795F685-E89E-4A25-8528-6E0EC4CA1454}" presName="nodeFollowingNodes" presStyleLbl="node1" presStyleIdx="3" presStyleCnt="14">
        <dgm:presLayoutVars>
          <dgm:bulletEnabled val="1"/>
        </dgm:presLayoutVars>
      </dgm:prSet>
      <dgm:spPr/>
      <dgm:t>
        <a:bodyPr/>
        <a:lstStyle/>
        <a:p>
          <a:endParaRPr lang="en-GB"/>
        </a:p>
      </dgm:t>
    </dgm:pt>
    <dgm:pt modelId="{15BCB1C1-A2B9-497E-8B67-CF60315731CD}" type="pres">
      <dgm:prSet presAssocID="{770FED38-661F-4E1E-A793-D80D84742ACF}" presName="nodeFollowingNodes" presStyleLbl="node1" presStyleIdx="4" presStyleCnt="14">
        <dgm:presLayoutVars>
          <dgm:bulletEnabled val="1"/>
        </dgm:presLayoutVars>
      </dgm:prSet>
      <dgm:spPr/>
      <dgm:t>
        <a:bodyPr/>
        <a:lstStyle/>
        <a:p>
          <a:endParaRPr lang="en-GB"/>
        </a:p>
      </dgm:t>
    </dgm:pt>
    <dgm:pt modelId="{7452E187-E9BB-493F-87C2-5008BB2AA75B}" type="pres">
      <dgm:prSet presAssocID="{4AA2D048-0272-4BBB-8637-8BCCC82DD2A1}" presName="nodeFollowingNodes" presStyleLbl="node1" presStyleIdx="5" presStyleCnt="14">
        <dgm:presLayoutVars>
          <dgm:bulletEnabled val="1"/>
        </dgm:presLayoutVars>
      </dgm:prSet>
      <dgm:spPr/>
      <dgm:t>
        <a:bodyPr/>
        <a:lstStyle/>
        <a:p>
          <a:endParaRPr lang="en-GB"/>
        </a:p>
      </dgm:t>
    </dgm:pt>
    <dgm:pt modelId="{7B73EE93-32D5-4B72-9A94-A0F6B8D4F05E}" type="pres">
      <dgm:prSet presAssocID="{8FF5BC08-B326-4582-9A59-39653F5FAFC3}" presName="nodeFollowingNodes" presStyleLbl="node1" presStyleIdx="6" presStyleCnt="14">
        <dgm:presLayoutVars>
          <dgm:bulletEnabled val="1"/>
        </dgm:presLayoutVars>
      </dgm:prSet>
      <dgm:spPr/>
      <dgm:t>
        <a:bodyPr/>
        <a:lstStyle/>
        <a:p>
          <a:endParaRPr lang="en-GB"/>
        </a:p>
      </dgm:t>
    </dgm:pt>
    <dgm:pt modelId="{A323FC27-1E03-4B2E-ACDA-DD545610E022}" type="pres">
      <dgm:prSet presAssocID="{22F22B1E-E390-45F8-AC8F-9CD187FDEDF0}" presName="nodeFollowingNodes" presStyleLbl="node1" presStyleIdx="7" presStyleCnt="14">
        <dgm:presLayoutVars>
          <dgm:bulletEnabled val="1"/>
        </dgm:presLayoutVars>
      </dgm:prSet>
      <dgm:spPr/>
      <dgm:t>
        <a:bodyPr/>
        <a:lstStyle/>
        <a:p>
          <a:endParaRPr lang="en-GB"/>
        </a:p>
      </dgm:t>
    </dgm:pt>
    <dgm:pt modelId="{BD642FFC-992D-46D2-8615-CBE739F7E438}" type="pres">
      <dgm:prSet presAssocID="{D9FEE684-8FAD-4693-8A74-10923FD32FD8}" presName="nodeFollowingNodes" presStyleLbl="node1" presStyleIdx="8" presStyleCnt="14">
        <dgm:presLayoutVars>
          <dgm:bulletEnabled val="1"/>
        </dgm:presLayoutVars>
      </dgm:prSet>
      <dgm:spPr/>
      <dgm:t>
        <a:bodyPr/>
        <a:lstStyle/>
        <a:p>
          <a:endParaRPr lang="en-GB"/>
        </a:p>
      </dgm:t>
    </dgm:pt>
    <dgm:pt modelId="{BC4B32C7-CDE1-4A3C-9182-FB8EBB60DEAC}" type="pres">
      <dgm:prSet presAssocID="{22CC7663-7258-433C-B4B2-3E46FF961606}" presName="nodeFollowingNodes" presStyleLbl="node1" presStyleIdx="9" presStyleCnt="14">
        <dgm:presLayoutVars>
          <dgm:bulletEnabled val="1"/>
        </dgm:presLayoutVars>
      </dgm:prSet>
      <dgm:spPr/>
      <dgm:t>
        <a:bodyPr/>
        <a:lstStyle/>
        <a:p>
          <a:endParaRPr lang="en-GB"/>
        </a:p>
      </dgm:t>
    </dgm:pt>
    <dgm:pt modelId="{9D409F3B-A001-418F-BCC7-2F1373D07FE1}" type="pres">
      <dgm:prSet presAssocID="{79EFCD37-8479-484C-9820-C66D6A1EE119}" presName="nodeFollowingNodes" presStyleLbl="node1" presStyleIdx="10" presStyleCnt="14">
        <dgm:presLayoutVars>
          <dgm:bulletEnabled val="1"/>
        </dgm:presLayoutVars>
      </dgm:prSet>
      <dgm:spPr/>
      <dgm:t>
        <a:bodyPr/>
        <a:lstStyle/>
        <a:p>
          <a:endParaRPr lang="en-GB"/>
        </a:p>
      </dgm:t>
    </dgm:pt>
    <dgm:pt modelId="{6A5FF964-F613-4A3B-B1FF-D62FE738BFE0}" type="pres">
      <dgm:prSet presAssocID="{1C6F280E-3AE2-48A1-8175-FD08FECB38AC}" presName="nodeFollowingNodes" presStyleLbl="node1" presStyleIdx="11" presStyleCnt="14">
        <dgm:presLayoutVars>
          <dgm:bulletEnabled val="1"/>
        </dgm:presLayoutVars>
      </dgm:prSet>
      <dgm:spPr/>
      <dgm:t>
        <a:bodyPr/>
        <a:lstStyle/>
        <a:p>
          <a:endParaRPr lang="en-GB"/>
        </a:p>
      </dgm:t>
    </dgm:pt>
    <dgm:pt modelId="{D62DDA3C-9FEC-4311-85C3-B0D775FBE8CE}" type="pres">
      <dgm:prSet presAssocID="{053BE4D3-846B-4B72-9242-8A2B0EA2F122}" presName="nodeFollowingNodes" presStyleLbl="node1" presStyleIdx="12" presStyleCnt="14">
        <dgm:presLayoutVars>
          <dgm:bulletEnabled val="1"/>
        </dgm:presLayoutVars>
      </dgm:prSet>
      <dgm:spPr/>
      <dgm:t>
        <a:bodyPr/>
        <a:lstStyle/>
        <a:p>
          <a:endParaRPr lang="en-GB"/>
        </a:p>
      </dgm:t>
    </dgm:pt>
    <dgm:pt modelId="{97EE1B70-CCB2-4B27-924C-396592CEE9CE}" type="pres">
      <dgm:prSet presAssocID="{ED7BB4DC-84C0-4B8F-BFBB-4665DE538787}" presName="nodeFollowingNodes" presStyleLbl="node1" presStyleIdx="13" presStyleCnt="14">
        <dgm:presLayoutVars>
          <dgm:bulletEnabled val="1"/>
        </dgm:presLayoutVars>
      </dgm:prSet>
      <dgm:spPr/>
      <dgm:t>
        <a:bodyPr/>
        <a:lstStyle/>
        <a:p>
          <a:endParaRPr lang="en-GB"/>
        </a:p>
      </dgm:t>
    </dgm:pt>
  </dgm:ptLst>
  <dgm:cxnLst>
    <dgm:cxn modelId="{B3851A3B-99EF-4058-AA10-97F13D0C0853}" srcId="{D21AC562-9415-458F-8B60-05B229DC8539}" destId="{3C145A42-D543-4D6F-9DE9-753F87739182}" srcOrd="0" destOrd="0" parTransId="{DBE49F51-DC78-4A82-B76F-F681BFC699F5}" sibTransId="{9FC5AE18-6ABE-4FC5-9316-076335A62D8E}"/>
    <dgm:cxn modelId="{C15932C9-FF49-415E-A1FD-79479A48DFE6}" srcId="{D21AC562-9415-458F-8B60-05B229DC8539}" destId="{8FF5BC08-B326-4582-9A59-39653F5FAFC3}" srcOrd="6" destOrd="0" parTransId="{5B1643C4-EA3B-49A6-BB8E-175546483D9C}" sibTransId="{0A08F2FE-EB82-4140-9F01-E6D193D0876C}"/>
    <dgm:cxn modelId="{6A4C1BF5-3E05-4011-8942-47A1844EC9E0}" srcId="{D21AC562-9415-458F-8B60-05B229DC8539}" destId="{770FED38-661F-4E1E-A793-D80D84742ACF}" srcOrd="4" destOrd="0" parTransId="{A6407260-3BB2-4E92-815C-010C19529ECD}" sibTransId="{B3713F6E-D578-4CD7-91DA-1C330682E7B8}"/>
    <dgm:cxn modelId="{7A6E794C-A7F4-4FBE-9129-209B3B8E2298}" srcId="{D21AC562-9415-458F-8B60-05B229DC8539}" destId="{79EFCD37-8479-484C-9820-C66D6A1EE119}" srcOrd="10" destOrd="0" parTransId="{7596B564-7C8B-4743-A770-E92F5FDCA73C}" sibTransId="{657F3071-FD5D-47DE-AAB6-4E96EE3C1CA9}"/>
    <dgm:cxn modelId="{C51C3D20-06D7-44E9-A6FE-F40431511C4D}" srcId="{D21AC562-9415-458F-8B60-05B229DC8539}" destId="{22F22B1E-E390-45F8-AC8F-9CD187FDEDF0}" srcOrd="7" destOrd="0" parTransId="{262B2F52-491B-415E-BF84-9E5D1C973749}" sibTransId="{B9F345F0-C33F-47FD-B049-141B24F98528}"/>
    <dgm:cxn modelId="{E9BD3868-3211-4502-B3F1-5FF021BBAFCF}" srcId="{D21AC562-9415-458F-8B60-05B229DC8539}" destId="{4AA2D048-0272-4BBB-8637-8BCCC82DD2A1}" srcOrd="5" destOrd="0" parTransId="{48CBA2D3-EC70-4A1B-9A40-0DF7493EE5B5}" sibTransId="{4F91CDC9-B834-486B-AB01-027422FE7E83}"/>
    <dgm:cxn modelId="{02BEAC4A-0A9E-4CC2-AAC3-D71122B496CB}" type="presOf" srcId="{006C2AAC-FBFE-40C1-AE0C-08262ACD1716}" destId="{58C1D66E-4FE1-4E32-A8FF-C6A6B4A21829}" srcOrd="0" destOrd="0" presId="urn:microsoft.com/office/officeart/2005/8/layout/cycle3"/>
    <dgm:cxn modelId="{1DA30EF9-99C6-4B55-817C-ED20DA040894}" type="presOf" srcId="{6795F685-E89E-4A25-8528-6E0EC4CA1454}" destId="{7F6F8A0E-1CC5-458F-B968-46284B16C9B2}" srcOrd="0" destOrd="0" presId="urn:microsoft.com/office/officeart/2005/8/layout/cycle3"/>
    <dgm:cxn modelId="{8C319656-D8A0-424C-A9D1-6CC6B3D5ED67}" type="presOf" srcId="{D9FEE684-8FAD-4693-8A74-10923FD32FD8}" destId="{BD642FFC-992D-46D2-8615-CBE739F7E438}" srcOrd="0" destOrd="0" presId="urn:microsoft.com/office/officeart/2005/8/layout/cycle3"/>
    <dgm:cxn modelId="{EF8E13AC-9150-40AC-84F5-7B4B9285E965}" type="presOf" srcId="{22F22B1E-E390-45F8-AC8F-9CD187FDEDF0}" destId="{A323FC27-1E03-4B2E-ACDA-DD545610E022}" srcOrd="0" destOrd="0" presId="urn:microsoft.com/office/officeart/2005/8/layout/cycle3"/>
    <dgm:cxn modelId="{F6CCEC9B-B982-4C45-A791-F72A7F7800F8}" srcId="{D21AC562-9415-458F-8B60-05B229DC8539}" destId="{ED7BB4DC-84C0-4B8F-BFBB-4665DE538787}" srcOrd="13" destOrd="0" parTransId="{AEF8D95B-8E1D-4E7B-9B3E-DB77395DF5D7}" sibTransId="{9F0468B7-BE0A-4782-90CB-A922152EEDC5}"/>
    <dgm:cxn modelId="{4E425871-7251-409C-A867-3C6EB788218D}" type="presOf" srcId="{053BE4D3-846B-4B72-9242-8A2B0EA2F122}" destId="{D62DDA3C-9FEC-4311-85C3-B0D775FBE8CE}" srcOrd="0" destOrd="0" presId="urn:microsoft.com/office/officeart/2005/8/layout/cycle3"/>
    <dgm:cxn modelId="{959D686C-E93F-49F0-A72E-FE074F224708}" srcId="{D21AC562-9415-458F-8B60-05B229DC8539}" destId="{1C6F280E-3AE2-48A1-8175-FD08FECB38AC}" srcOrd="11" destOrd="0" parTransId="{C62FC6AD-D01E-4E12-BF56-5C86D7858BC3}" sibTransId="{78F89B3A-BE23-4B0F-B099-56AF32EF1866}"/>
    <dgm:cxn modelId="{5D821F22-6F7A-455C-87AB-B9300B3F0172}" type="presOf" srcId="{22CC7663-7258-433C-B4B2-3E46FF961606}" destId="{BC4B32C7-CDE1-4A3C-9182-FB8EBB60DEAC}" srcOrd="0" destOrd="0" presId="urn:microsoft.com/office/officeart/2005/8/layout/cycle3"/>
    <dgm:cxn modelId="{D70F2B36-ABAE-43C5-A2F6-7209279F9DCD}" type="presOf" srcId="{9FC5AE18-6ABE-4FC5-9316-076335A62D8E}" destId="{30B3D6C1-B03D-4EE0-BC39-2D2627E5DA99}" srcOrd="0" destOrd="0" presId="urn:microsoft.com/office/officeart/2005/8/layout/cycle3"/>
    <dgm:cxn modelId="{E7FA2F37-7E03-4042-A62F-0B732F7C385D}" type="presOf" srcId="{14CC8417-3D9F-4DEF-A4FA-0DE627CE884C}" destId="{40961278-2618-4DB2-A430-DEBE30846941}" srcOrd="0" destOrd="0" presId="urn:microsoft.com/office/officeart/2005/8/layout/cycle3"/>
    <dgm:cxn modelId="{EF6F830C-EDBD-4576-A485-ADFAF31735D1}" type="presOf" srcId="{3C145A42-D543-4D6F-9DE9-753F87739182}" destId="{FAA06D4E-2093-49B7-8815-FC34374D09C9}" srcOrd="0" destOrd="0" presId="urn:microsoft.com/office/officeart/2005/8/layout/cycle3"/>
    <dgm:cxn modelId="{4702C3F3-9EE5-4222-8D19-AC21DAC8852B}" type="presOf" srcId="{D21AC562-9415-458F-8B60-05B229DC8539}" destId="{B47F9D61-2089-4589-BB3A-DA7247E5ED4D}" srcOrd="0" destOrd="0" presId="urn:microsoft.com/office/officeart/2005/8/layout/cycle3"/>
    <dgm:cxn modelId="{DC37B75F-56BE-4DAE-BE5C-7EAC44E3EADC}" srcId="{D21AC562-9415-458F-8B60-05B229DC8539}" destId="{22CC7663-7258-433C-B4B2-3E46FF961606}" srcOrd="9" destOrd="0" parTransId="{625E786F-9C39-406D-92C8-BA5D61EF5D2C}" sibTransId="{916B28D2-5EC7-4E10-BFFC-4F9864CCDBBC}"/>
    <dgm:cxn modelId="{ACA45560-9079-4BA5-AADB-58F408080352}" type="presOf" srcId="{770FED38-661F-4E1E-A793-D80D84742ACF}" destId="{15BCB1C1-A2B9-497E-8B67-CF60315731CD}" srcOrd="0" destOrd="0" presId="urn:microsoft.com/office/officeart/2005/8/layout/cycle3"/>
    <dgm:cxn modelId="{9082A972-C2FB-473C-A050-1B69D00914AD}" type="presOf" srcId="{4AA2D048-0272-4BBB-8637-8BCCC82DD2A1}" destId="{7452E187-E9BB-493F-87C2-5008BB2AA75B}" srcOrd="0" destOrd="0" presId="urn:microsoft.com/office/officeart/2005/8/layout/cycle3"/>
    <dgm:cxn modelId="{D3D72000-8EFF-4D81-98AE-84FB7F3ED889}" srcId="{D21AC562-9415-458F-8B60-05B229DC8539}" destId="{006C2AAC-FBFE-40C1-AE0C-08262ACD1716}" srcOrd="2" destOrd="0" parTransId="{99BF3730-352B-411B-9754-355EE8C9C2FC}" sibTransId="{EBAB9122-C6D8-472D-9888-A46A0D417DA0}"/>
    <dgm:cxn modelId="{CF5B074D-510B-4E07-8382-5EBD29F0D8F8}" srcId="{D21AC562-9415-458F-8B60-05B229DC8539}" destId="{053BE4D3-846B-4B72-9242-8A2B0EA2F122}" srcOrd="12" destOrd="0" parTransId="{4747F272-EE55-42D3-884F-CE13B8104EA0}" sibTransId="{DABD6209-BD2A-4CF7-A24A-202E53B88871}"/>
    <dgm:cxn modelId="{701BA26C-C751-4F5E-8A05-B5EF5DCA692C}" type="presOf" srcId="{8FF5BC08-B326-4582-9A59-39653F5FAFC3}" destId="{7B73EE93-32D5-4B72-9A94-A0F6B8D4F05E}" srcOrd="0" destOrd="0" presId="urn:microsoft.com/office/officeart/2005/8/layout/cycle3"/>
    <dgm:cxn modelId="{5CC5D8EE-C144-44E0-A80D-B93B9FA0B508}" srcId="{D21AC562-9415-458F-8B60-05B229DC8539}" destId="{6795F685-E89E-4A25-8528-6E0EC4CA1454}" srcOrd="3" destOrd="0" parTransId="{FA1E77DA-67D2-4844-859E-A159FF384576}" sibTransId="{5134D872-179F-4029-9970-1070CE9BEB3A}"/>
    <dgm:cxn modelId="{5068F230-289A-44F6-A012-219771E90299}" type="presOf" srcId="{79EFCD37-8479-484C-9820-C66D6A1EE119}" destId="{9D409F3B-A001-418F-BCC7-2F1373D07FE1}" srcOrd="0" destOrd="0" presId="urn:microsoft.com/office/officeart/2005/8/layout/cycle3"/>
    <dgm:cxn modelId="{691B8785-6F44-446B-A865-10A4AC063211}" type="presOf" srcId="{ED7BB4DC-84C0-4B8F-BFBB-4665DE538787}" destId="{97EE1B70-CCB2-4B27-924C-396592CEE9CE}" srcOrd="0" destOrd="0" presId="urn:microsoft.com/office/officeart/2005/8/layout/cycle3"/>
    <dgm:cxn modelId="{148C54C9-7D17-4D5F-AFA3-2F768AB6E710}" srcId="{D21AC562-9415-458F-8B60-05B229DC8539}" destId="{14CC8417-3D9F-4DEF-A4FA-0DE627CE884C}" srcOrd="1" destOrd="0" parTransId="{0572D2C5-7747-4B7A-96C5-E9A9A7034D38}" sibTransId="{190B07E6-51E2-40FB-9ED8-1D312B427749}"/>
    <dgm:cxn modelId="{74153279-E084-4FA2-851F-8F45E35387A7}" srcId="{D21AC562-9415-458F-8B60-05B229DC8539}" destId="{D9FEE684-8FAD-4693-8A74-10923FD32FD8}" srcOrd="8" destOrd="0" parTransId="{6BB4EBE8-1AE7-4465-97C0-10CA1C2D7BDB}" sibTransId="{351FD41B-1385-41F5-B9E8-5385429BF3C0}"/>
    <dgm:cxn modelId="{5A72722E-9240-4ACC-B24E-D58BC1829413}" type="presOf" srcId="{1C6F280E-3AE2-48A1-8175-FD08FECB38AC}" destId="{6A5FF964-F613-4A3B-B1FF-D62FE738BFE0}" srcOrd="0" destOrd="0" presId="urn:microsoft.com/office/officeart/2005/8/layout/cycle3"/>
    <dgm:cxn modelId="{7C41A858-C4C8-4CCE-9D69-DAF0431D973A}" type="presParOf" srcId="{B47F9D61-2089-4589-BB3A-DA7247E5ED4D}" destId="{00F7AEF8-6ADA-42D0-8A15-8659DA731F54}" srcOrd="0" destOrd="0" presId="urn:microsoft.com/office/officeart/2005/8/layout/cycle3"/>
    <dgm:cxn modelId="{BFB8307D-2C14-4530-9E9C-D0E874B4C509}" type="presParOf" srcId="{00F7AEF8-6ADA-42D0-8A15-8659DA731F54}" destId="{FAA06D4E-2093-49B7-8815-FC34374D09C9}" srcOrd="0" destOrd="0" presId="urn:microsoft.com/office/officeart/2005/8/layout/cycle3"/>
    <dgm:cxn modelId="{0C987455-1623-4584-B502-CB5CA1425461}" type="presParOf" srcId="{00F7AEF8-6ADA-42D0-8A15-8659DA731F54}" destId="{30B3D6C1-B03D-4EE0-BC39-2D2627E5DA99}" srcOrd="1" destOrd="0" presId="urn:microsoft.com/office/officeart/2005/8/layout/cycle3"/>
    <dgm:cxn modelId="{ADDD2146-2D84-4168-BE62-CA3FD9FAE6AB}" type="presParOf" srcId="{00F7AEF8-6ADA-42D0-8A15-8659DA731F54}" destId="{40961278-2618-4DB2-A430-DEBE30846941}" srcOrd="2" destOrd="0" presId="urn:microsoft.com/office/officeart/2005/8/layout/cycle3"/>
    <dgm:cxn modelId="{75DF354F-CC7D-4BBD-8E64-EF53C8EAF127}" type="presParOf" srcId="{00F7AEF8-6ADA-42D0-8A15-8659DA731F54}" destId="{58C1D66E-4FE1-4E32-A8FF-C6A6B4A21829}" srcOrd="3" destOrd="0" presId="urn:microsoft.com/office/officeart/2005/8/layout/cycle3"/>
    <dgm:cxn modelId="{1E082053-60DB-48E1-8E29-43A0A09004A9}" type="presParOf" srcId="{00F7AEF8-6ADA-42D0-8A15-8659DA731F54}" destId="{7F6F8A0E-1CC5-458F-B968-46284B16C9B2}" srcOrd="4" destOrd="0" presId="urn:microsoft.com/office/officeart/2005/8/layout/cycle3"/>
    <dgm:cxn modelId="{6F706750-6CAF-4C10-9BB8-3EA4A6E33B25}" type="presParOf" srcId="{00F7AEF8-6ADA-42D0-8A15-8659DA731F54}" destId="{15BCB1C1-A2B9-497E-8B67-CF60315731CD}" srcOrd="5" destOrd="0" presId="urn:microsoft.com/office/officeart/2005/8/layout/cycle3"/>
    <dgm:cxn modelId="{3F891772-F04F-49EF-BFEB-201429A1799B}" type="presParOf" srcId="{00F7AEF8-6ADA-42D0-8A15-8659DA731F54}" destId="{7452E187-E9BB-493F-87C2-5008BB2AA75B}" srcOrd="6" destOrd="0" presId="urn:microsoft.com/office/officeart/2005/8/layout/cycle3"/>
    <dgm:cxn modelId="{CAC175F5-0C9F-4774-9515-9B74FC3486AA}" type="presParOf" srcId="{00F7AEF8-6ADA-42D0-8A15-8659DA731F54}" destId="{7B73EE93-32D5-4B72-9A94-A0F6B8D4F05E}" srcOrd="7" destOrd="0" presId="urn:microsoft.com/office/officeart/2005/8/layout/cycle3"/>
    <dgm:cxn modelId="{719F473F-CA43-477D-8B0B-D1931FCEC275}" type="presParOf" srcId="{00F7AEF8-6ADA-42D0-8A15-8659DA731F54}" destId="{A323FC27-1E03-4B2E-ACDA-DD545610E022}" srcOrd="8" destOrd="0" presId="urn:microsoft.com/office/officeart/2005/8/layout/cycle3"/>
    <dgm:cxn modelId="{87B71F5B-1EA7-40AF-BE48-EFCC344B27E4}" type="presParOf" srcId="{00F7AEF8-6ADA-42D0-8A15-8659DA731F54}" destId="{BD642FFC-992D-46D2-8615-CBE739F7E438}" srcOrd="9" destOrd="0" presId="urn:microsoft.com/office/officeart/2005/8/layout/cycle3"/>
    <dgm:cxn modelId="{C40AE661-7786-4F92-B7F8-3BAAFE004523}" type="presParOf" srcId="{00F7AEF8-6ADA-42D0-8A15-8659DA731F54}" destId="{BC4B32C7-CDE1-4A3C-9182-FB8EBB60DEAC}" srcOrd="10" destOrd="0" presId="urn:microsoft.com/office/officeart/2005/8/layout/cycle3"/>
    <dgm:cxn modelId="{544AD2CF-8C3F-4332-8AF3-FAA979A70C59}" type="presParOf" srcId="{00F7AEF8-6ADA-42D0-8A15-8659DA731F54}" destId="{9D409F3B-A001-418F-BCC7-2F1373D07FE1}" srcOrd="11" destOrd="0" presId="urn:microsoft.com/office/officeart/2005/8/layout/cycle3"/>
    <dgm:cxn modelId="{B9733931-876F-4509-ABA1-637D91B358CC}" type="presParOf" srcId="{00F7AEF8-6ADA-42D0-8A15-8659DA731F54}" destId="{6A5FF964-F613-4A3B-B1FF-D62FE738BFE0}" srcOrd="12" destOrd="0" presId="urn:microsoft.com/office/officeart/2005/8/layout/cycle3"/>
    <dgm:cxn modelId="{51244BDC-9284-46E4-8850-48C014310DEC}" type="presParOf" srcId="{00F7AEF8-6ADA-42D0-8A15-8659DA731F54}" destId="{D62DDA3C-9FEC-4311-85C3-B0D775FBE8CE}" srcOrd="13" destOrd="0" presId="urn:microsoft.com/office/officeart/2005/8/layout/cycle3"/>
    <dgm:cxn modelId="{F9ED8016-B14F-4AF4-AF1D-BC768BFA2813}" type="presParOf" srcId="{00F7AEF8-6ADA-42D0-8A15-8659DA731F54}" destId="{97EE1B70-CCB2-4B27-924C-396592CEE9CE}" srcOrd="14"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F4A46FD-51C2-4B23-81EA-FCBA5E99B682}" type="doc">
      <dgm:prSet loTypeId="urn:microsoft.com/office/officeart/2005/8/layout/radial3" loCatId="relationship" qsTypeId="urn:microsoft.com/office/officeart/2005/8/quickstyle/simple5" qsCatId="simple" csTypeId="urn:microsoft.com/office/officeart/2005/8/colors/accent6_5" csCatId="accent6" phldr="1"/>
      <dgm:spPr/>
      <dgm:t>
        <a:bodyPr/>
        <a:lstStyle/>
        <a:p>
          <a:endParaRPr lang="en-GB"/>
        </a:p>
      </dgm:t>
    </dgm:pt>
    <dgm:pt modelId="{979F21F8-43B0-4B9D-924B-9A9E7FA52264}">
      <dgm:prSet phldrT="[Text]"/>
      <dgm:spPr/>
      <dgm:t>
        <a:bodyPr/>
        <a:lstStyle/>
        <a:p>
          <a:r>
            <a:rPr lang="en-GB" smtClean="0">
              <a:solidFill>
                <a:schemeClr val="bg1"/>
              </a:solidFill>
            </a:rPr>
            <a:t>Information</a:t>
          </a:r>
          <a:endParaRPr lang="en-GB" dirty="0">
            <a:solidFill>
              <a:schemeClr val="bg1"/>
            </a:solidFill>
          </a:endParaRPr>
        </a:p>
      </dgm:t>
    </dgm:pt>
    <dgm:pt modelId="{C487BB59-307F-4140-B905-958035AE929E}" type="parTrans" cxnId="{985622BD-6DA5-40D7-86C3-72FB903743BE}">
      <dgm:prSet/>
      <dgm:spPr/>
      <dgm:t>
        <a:bodyPr/>
        <a:lstStyle/>
        <a:p>
          <a:endParaRPr lang="en-GB"/>
        </a:p>
      </dgm:t>
    </dgm:pt>
    <dgm:pt modelId="{CE0B1E7B-51FC-45C9-9192-369ABFD0D3E8}" type="sibTrans" cxnId="{985622BD-6DA5-40D7-86C3-72FB903743BE}">
      <dgm:prSet/>
      <dgm:spPr/>
      <dgm:t>
        <a:bodyPr/>
        <a:lstStyle/>
        <a:p>
          <a:endParaRPr lang="en-GB"/>
        </a:p>
      </dgm:t>
    </dgm:pt>
    <dgm:pt modelId="{CFB83552-C1B9-46D4-A1CF-D6A7B3394A1F}">
      <dgm:prSet phldrT="[Text]" custT="1"/>
      <dgm:spPr/>
      <dgm:t>
        <a:bodyPr/>
        <a:lstStyle/>
        <a:p>
          <a:r>
            <a:rPr lang="en-GB" sz="800" b="1" smtClean="0">
              <a:solidFill>
                <a:schemeClr val="bg1"/>
              </a:solidFill>
            </a:rPr>
            <a:t>Confidentiality</a:t>
          </a:r>
          <a:endParaRPr lang="en-GB" sz="800" b="1" dirty="0">
            <a:solidFill>
              <a:schemeClr val="bg1"/>
            </a:solidFill>
          </a:endParaRPr>
        </a:p>
      </dgm:t>
    </dgm:pt>
    <dgm:pt modelId="{AC731D6E-6BCC-4D3F-A1DF-FAA318BA2221}" type="parTrans" cxnId="{1E0F4652-90F8-44EC-AAE8-FB59B8E066A4}">
      <dgm:prSet/>
      <dgm:spPr/>
      <dgm:t>
        <a:bodyPr/>
        <a:lstStyle/>
        <a:p>
          <a:endParaRPr lang="en-GB"/>
        </a:p>
      </dgm:t>
    </dgm:pt>
    <dgm:pt modelId="{42385271-E30A-4FD2-A369-15C7741709C4}" type="sibTrans" cxnId="{1E0F4652-90F8-44EC-AAE8-FB59B8E066A4}">
      <dgm:prSet/>
      <dgm:spPr/>
      <dgm:t>
        <a:bodyPr/>
        <a:lstStyle/>
        <a:p>
          <a:endParaRPr lang="en-GB"/>
        </a:p>
      </dgm:t>
    </dgm:pt>
    <dgm:pt modelId="{F0F65DD3-A170-44A3-8E44-08A2FF3610F6}">
      <dgm:prSet phldrT="[Text]" custT="1"/>
      <dgm:spPr/>
      <dgm:t>
        <a:bodyPr/>
        <a:lstStyle/>
        <a:p>
          <a:r>
            <a:rPr lang="en-GB" sz="800" b="1" smtClean="0">
              <a:solidFill>
                <a:schemeClr val="bg1"/>
              </a:solidFill>
            </a:rPr>
            <a:t>Integrity</a:t>
          </a:r>
          <a:endParaRPr lang="en-GB" sz="800" b="1" dirty="0">
            <a:solidFill>
              <a:schemeClr val="bg1"/>
            </a:solidFill>
          </a:endParaRPr>
        </a:p>
      </dgm:t>
    </dgm:pt>
    <dgm:pt modelId="{B1E88680-86A3-4EAB-8216-94137062431D}" type="parTrans" cxnId="{3DFF4964-BCFB-4280-955C-96C8B5FF29FB}">
      <dgm:prSet/>
      <dgm:spPr/>
      <dgm:t>
        <a:bodyPr/>
        <a:lstStyle/>
        <a:p>
          <a:endParaRPr lang="en-GB"/>
        </a:p>
      </dgm:t>
    </dgm:pt>
    <dgm:pt modelId="{C1DC430F-40D9-4870-B22C-7D8EB46D3F55}" type="sibTrans" cxnId="{3DFF4964-BCFB-4280-955C-96C8B5FF29FB}">
      <dgm:prSet/>
      <dgm:spPr/>
      <dgm:t>
        <a:bodyPr/>
        <a:lstStyle/>
        <a:p>
          <a:endParaRPr lang="en-GB"/>
        </a:p>
      </dgm:t>
    </dgm:pt>
    <dgm:pt modelId="{A8096751-5698-49F7-858A-D493565118E6}">
      <dgm:prSet phldrT="[Text]" custT="1"/>
      <dgm:spPr/>
      <dgm:t>
        <a:bodyPr/>
        <a:lstStyle/>
        <a:p>
          <a:r>
            <a:rPr lang="en-GB" sz="800" b="1" smtClean="0">
              <a:solidFill>
                <a:schemeClr val="bg1"/>
              </a:solidFill>
            </a:rPr>
            <a:t>Availability</a:t>
          </a:r>
          <a:endParaRPr lang="en-GB" sz="800" b="1" dirty="0">
            <a:solidFill>
              <a:schemeClr val="bg1"/>
            </a:solidFill>
          </a:endParaRPr>
        </a:p>
      </dgm:t>
    </dgm:pt>
    <dgm:pt modelId="{8C0DDB70-0339-4991-B386-6A2E4E9CAF6E}" type="parTrans" cxnId="{AD2D9169-00A0-4BB9-8587-38C9358E57C7}">
      <dgm:prSet/>
      <dgm:spPr/>
      <dgm:t>
        <a:bodyPr/>
        <a:lstStyle/>
        <a:p>
          <a:endParaRPr lang="en-GB"/>
        </a:p>
      </dgm:t>
    </dgm:pt>
    <dgm:pt modelId="{ABD26858-7298-4088-BA40-5358FB2F1F2B}" type="sibTrans" cxnId="{AD2D9169-00A0-4BB9-8587-38C9358E57C7}">
      <dgm:prSet/>
      <dgm:spPr/>
      <dgm:t>
        <a:bodyPr/>
        <a:lstStyle/>
        <a:p>
          <a:endParaRPr lang="en-GB"/>
        </a:p>
      </dgm:t>
    </dgm:pt>
    <dgm:pt modelId="{255202AA-55E2-4D70-8E0F-F38C16E31FED}" type="pres">
      <dgm:prSet presAssocID="{8F4A46FD-51C2-4B23-81EA-FCBA5E99B682}" presName="composite" presStyleCnt="0">
        <dgm:presLayoutVars>
          <dgm:chMax val="1"/>
          <dgm:dir/>
          <dgm:resizeHandles val="exact"/>
        </dgm:presLayoutVars>
      </dgm:prSet>
      <dgm:spPr/>
      <dgm:t>
        <a:bodyPr/>
        <a:lstStyle/>
        <a:p>
          <a:endParaRPr lang="en-GB"/>
        </a:p>
      </dgm:t>
    </dgm:pt>
    <dgm:pt modelId="{315410FC-DBBF-4FF2-B117-7C5C702C53FA}" type="pres">
      <dgm:prSet presAssocID="{8F4A46FD-51C2-4B23-81EA-FCBA5E99B682}" presName="radial" presStyleCnt="0">
        <dgm:presLayoutVars>
          <dgm:animLvl val="ctr"/>
        </dgm:presLayoutVars>
      </dgm:prSet>
      <dgm:spPr/>
      <dgm:t>
        <a:bodyPr/>
        <a:lstStyle/>
        <a:p>
          <a:endParaRPr lang="en-GB"/>
        </a:p>
      </dgm:t>
    </dgm:pt>
    <dgm:pt modelId="{C70C95CF-F092-4154-A43E-DE3343157080}" type="pres">
      <dgm:prSet presAssocID="{979F21F8-43B0-4B9D-924B-9A9E7FA52264}" presName="centerShape" presStyleLbl="vennNode1" presStyleIdx="0" presStyleCnt="4"/>
      <dgm:spPr/>
      <dgm:t>
        <a:bodyPr/>
        <a:lstStyle/>
        <a:p>
          <a:endParaRPr lang="en-GB"/>
        </a:p>
      </dgm:t>
    </dgm:pt>
    <dgm:pt modelId="{03EAAE05-AB74-47A0-BA06-414DEF87371E}" type="pres">
      <dgm:prSet presAssocID="{CFB83552-C1B9-46D4-A1CF-D6A7B3394A1F}" presName="node" presStyleLbl="vennNode1" presStyleIdx="1" presStyleCnt="4" custScaleX="122424" custScaleY="115618">
        <dgm:presLayoutVars>
          <dgm:bulletEnabled val="1"/>
        </dgm:presLayoutVars>
      </dgm:prSet>
      <dgm:spPr/>
      <dgm:t>
        <a:bodyPr/>
        <a:lstStyle/>
        <a:p>
          <a:endParaRPr lang="en-GB"/>
        </a:p>
      </dgm:t>
    </dgm:pt>
    <dgm:pt modelId="{805A7A3F-BF4A-4E84-862D-137E92D3902E}" type="pres">
      <dgm:prSet presAssocID="{F0F65DD3-A170-44A3-8E44-08A2FF3610F6}" presName="node" presStyleLbl="vennNode1" presStyleIdx="2" presStyleCnt="4" custScaleX="122424" custScaleY="115618">
        <dgm:presLayoutVars>
          <dgm:bulletEnabled val="1"/>
        </dgm:presLayoutVars>
      </dgm:prSet>
      <dgm:spPr/>
      <dgm:t>
        <a:bodyPr/>
        <a:lstStyle/>
        <a:p>
          <a:endParaRPr lang="en-GB"/>
        </a:p>
      </dgm:t>
    </dgm:pt>
    <dgm:pt modelId="{AB389051-1E07-4D18-879A-AC8A215B5413}" type="pres">
      <dgm:prSet presAssocID="{A8096751-5698-49F7-858A-D493565118E6}" presName="node" presStyleLbl="vennNode1" presStyleIdx="3" presStyleCnt="4" custScaleX="122424" custScaleY="115618">
        <dgm:presLayoutVars>
          <dgm:bulletEnabled val="1"/>
        </dgm:presLayoutVars>
      </dgm:prSet>
      <dgm:spPr/>
      <dgm:t>
        <a:bodyPr/>
        <a:lstStyle/>
        <a:p>
          <a:endParaRPr lang="en-GB"/>
        </a:p>
      </dgm:t>
    </dgm:pt>
  </dgm:ptLst>
  <dgm:cxnLst>
    <dgm:cxn modelId="{8AB4E10D-46B0-48FF-87D1-884563A6BB92}" type="presOf" srcId="{F0F65DD3-A170-44A3-8E44-08A2FF3610F6}" destId="{805A7A3F-BF4A-4E84-862D-137E92D3902E}" srcOrd="0" destOrd="0" presId="urn:microsoft.com/office/officeart/2005/8/layout/radial3"/>
    <dgm:cxn modelId="{1E0F4652-90F8-44EC-AAE8-FB59B8E066A4}" srcId="{979F21F8-43B0-4B9D-924B-9A9E7FA52264}" destId="{CFB83552-C1B9-46D4-A1CF-D6A7B3394A1F}" srcOrd="0" destOrd="0" parTransId="{AC731D6E-6BCC-4D3F-A1DF-FAA318BA2221}" sibTransId="{42385271-E30A-4FD2-A369-15C7741709C4}"/>
    <dgm:cxn modelId="{4175BBE6-D0FA-4A89-8B79-A13AE97CB9F3}" type="presOf" srcId="{979F21F8-43B0-4B9D-924B-9A9E7FA52264}" destId="{C70C95CF-F092-4154-A43E-DE3343157080}" srcOrd="0" destOrd="0" presId="urn:microsoft.com/office/officeart/2005/8/layout/radial3"/>
    <dgm:cxn modelId="{34182E8F-0707-48C5-AFD6-A603424B6E77}" type="presOf" srcId="{CFB83552-C1B9-46D4-A1CF-D6A7B3394A1F}" destId="{03EAAE05-AB74-47A0-BA06-414DEF87371E}" srcOrd="0" destOrd="0" presId="urn:microsoft.com/office/officeart/2005/8/layout/radial3"/>
    <dgm:cxn modelId="{25C52D3A-EE08-472A-9BEF-0F6E485253FB}" type="presOf" srcId="{A8096751-5698-49F7-858A-D493565118E6}" destId="{AB389051-1E07-4D18-879A-AC8A215B5413}" srcOrd="0" destOrd="0" presId="urn:microsoft.com/office/officeart/2005/8/layout/radial3"/>
    <dgm:cxn modelId="{985622BD-6DA5-40D7-86C3-72FB903743BE}" srcId="{8F4A46FD-51C2-4B23-81EA-FCBA5E99B682}" destId="{979F21F8-43B0-4B9D-924B-9A9E7FA52264}" srcOrd="0" destOrd="0" parTransId="{C487BB59-307F-4140-B905-958035AE929E}" sibTransId="{CE0B1E7B-51FC-45C9-9192-369ABFD0D3E8}"/>
    <dgm:cxn modelId="{AD2D9169-00A0-4BB9-8587-38C9358E57C7}" srcId="{979F21F8-43B0-4B9D-924B-9A9E7FA52264}" destId="{A8096751-5698-49F7-858A-D493565118E6}" srcOrd="2" destOrd="0" parTransId="{8C0DDB70-0339-4991-B386-6A2E4E9CAF6E}" sibTransId="{ABD26858-7298-4088-BA40-5358FB2F1F2B}"/>
    <dgm:cxn modelId="{3DFF4964-BCFB-4280-955C-96C8B5FF29FB}" srcId="{979F21F8-43B0-4B9D-924B-9A9E7FA52264}" destId="{F0F65DD3-A170-44A3-8E44-08A2FF3610F6}" srcOrd="1" destOrd="0" parTransId="{B1E88680-86A3-4EAB-8216-94137062431D}" sibTransId="{C1DC430F-40D9-4870-B22C-7D8EB46D3F55}"/>
    <dgm:cxn modelId="{86C36B71-C5C6-4F59-9553-15BDBDDD8E65}" type="presOf" srcId="{8F4A46FD-51C2-4B23-81EA-FCBA5E99B682}" destId="{255202AA-55E2-4D70-8E0F-F38C16E31FED}" srcOrd="0" destOrd="0" presId="urn:microsoft.com/office/officeart/2005/8/layout/radial3"/>
    <dgm:cxn modelId="{02DF512A-EB2C-4ED8-B946-22DA6CCBC2E2}" type="presParOf" srcId="{255202AA-55E2-4D70-8E0F-F38C16E31FED}" destId="{315410FC-DBBF-4FF2-B117-7C5C702C53FA}" srcOrd="0" destOrd="0" presId="urn:microsoft.com/office/officeart/2005/8/layout/radial3"/>
    <dgm:cxn modelId="{6192C0CD-28AB-436A-999E-9CBB813966D5}" type="presParOf" srcId="{315410FC-DBBF-4FF2-B117-7C5C702C53FA}" destId="{C70C95CF-F092-4154-A43E-DE3343157080}" srcOrd="0" destOrd="0" presId="urn:microsoft.com/office/officeart/2005/8/layout/radial3"/>
    <dgm:cxn modelId="{3F77CC76-A52F-4A7A-91C7-4528187823E6}" type="presParOf" srcId="{315410FC-DBBF-4FF2-B117-7C5C702C53FA}" destId="{03EAAE05-AB74-47A0-BA06-414DEF87371E}" srcOrd="1" destOrd="0" presId="urn:microsoft.com/office/officeart/2005/8/layout/radial3"/>
    <dgm:cxn modelId="{E2A8FB52-A97A-4363-8DC8-55988D69D16E}" type="presParOf" srcId="{315410FC-DBBF-4FF2-B117-7C5C702C53FA}" destId="{805A7A3F-BF4A-4E84-862D-137E92D3902E}" srcOrd="2" destOrd="0" presId="urn:microsoft.com/office/officeart/2005/8/layout/radial3"/>
    <dgm:cxn modelId="{407CFC05-EF01-49D6-8CE4-52D432F89E60}" type="presParOf" srcId="{315410FC-DBBF-4FF2-B117-7C5C702C53FA}" destId="{AB389051-1E07-4D18-879A-AC8A215B5413}" srcOrd="3" destOrd="0" presId="urn:microsoft.com/office/officeart/2005/8/layout/radial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97A8A29-6D17-48AC-990A-A7DFA5037BDD}" type="doc">
      <dgm:prSet loTypeId="urn:microsoft.com/office/officeart/2005/8/layout/default" loCatId="list" qsTypeId="urn:microsoft.com/office/officeart/2005/8/quickstyle/3d1" qsCatId="3D" csTypeId="urn:microsoft.com/office/officeart/2005/8/colors/accent2_5" csCatId="accent2" phldr="1"/>
      <dgm:spPr/>
      <dgm:t>
        <a:bodyPr/>
        <a:lstStyle/>
        <a:p>
          <a:endParaRPr lang="en-GB"/>
        </a:p>
      </dgm:t>
    </dgm:pt>
    <dgm:pt modelId="{1959163F-873A-4BD8-A3BF-9BF3C8B96E75}">
      <dgm:prSet phldrT="[Text]"/>
      <dgm:spPr/>
      <dgm:t>
        <a:bodyPr/>
        <a:lstStyle/>
        <a:p>
          <a:r>
            <a:rPr lang="en-GB" dirty="0" smtClean="0"/>
            <a:t>OFFICIAL</a:t>
          </a:r>
          <a:endParaRPr lang="en-GB" dirty="0"/>
        </a:p>
      </dgm:t>
    </dgm:pt>
    <dgm:pt modelId="{64E8C1BC-84B8-4024-9D51-40384E30886D}" type="parTrans" cxnId="{A61C3283-288D-4E95-AC21-E8F4C17E5ACD}">
      <dgm:prSet/>
      <dgm:spPr/>
      <dgm:t>
        <a:bodyPr/>
        <a:lstStyle/>
        <a:p>
          <a:endParaRPr lang="en-GB"/>
        </a:p>
      </dgm:t>
    </dgm:pt>
    <dgm:pt modelId="{EE67A6A4-E963-4FE3-B206-5E6568E0BE14}" type="sibTrans" cxnId="{A61C3283-288D-4E95-AC21-E8F4C17E5ACD}">
      <dgm:prSet/>
      <dgm:spPr/>
      <dgm:t>
        <a:bodyPr/>
        <a:lstStyle/>
        <a:p>
          <a:endParaRPr lang="en-GB"/>
        </a:p>
      </dgm:t>
    </dgm:pt>
    <dgm:pt modelId="{9163B41A-9FD6-4BCC-A229-9C86C9AFFC39}">
      <dgm:prSet phldrT="[Text]"/>
      <dgm:spPr>
        <a:solidFill>
          <a:srgbClr val="FFC000"/>
        </a:solidFill>
      </dgm:spPr>
      <dgm:t>
        <a:bodyPr/>
        <a:lstStyle/>
        <a:p>
          <a:r>
            <a:rPr lang="en-GB" dirty="0" smtClean="0"/>
            <a:t>SECRET</a:t>
          </a:r>
          <a:endParaRPr lang="en-GB" dirty="0"/>
        </a:p>
      </dgm:t>
    </dgm:pt>
    <dgm:pt modelId="{9445B421-E260-4C01-8E6D-8897EC6CC9D1}" type="parTrans" cxnId="{E8780BE1-8E65-4764-A123-5180F643C7E1}">
      <dgm:prSet/>
      <dgm:spPr/>
      <dgm:t>
        <a:bodyPr/>
        <a:lstStyle/>
        <a:p>
          <a:endParaRPr lang="en-GB"/>
        </a:p>
      </dgm:t>
    </dgm:pt>
    <dgm:pt modelId="{18CD883E-7863-4DE5-846A-17586E5E0F56}" type="sibTrans" cxnId="{E8780BE1-8E65-4764-A123-5180F643C7E1}">
      <dgm:prSet/>
      <dgm:spPr/>
      <dgm:t>
        <a:bodyPr/>
        <a:lstStyle/>
        <a:p>
          <a:endParaRPr lang="en-GB"/>
        </a:p>
      </dgm:t>
    </dgm:pt>
    <dgm:pt modelId="{5A393D23-2B06-4974-9DF4-E548E78130EE}">
      <dgm:prSet phldrT="[Text]"/>
      <dgm:spPr>
        <a:solidFill>
          <a:srgbClr val="FF0000"/>
        </a:solidFill>
      </dgm:spPr>
      <dgm:t>
        <a:bodyPr/>
        <a:lstStyle/>
        <a:p>
          <a:r>
            <a:rPr lang="en-GB" dirty="0" smtClean="0"/>
            <a:t>TOP SECRET</a:t>
          </a:r>
          <a:endParaRPr lang="en-GB" dirty="0"/>
        </a:p>
      </dgm:t>
    </dgm:pt>
    <dgm:pt modelId="{15B73EDE-52A7-49D9-9377-F8F51CD32FA4}" type="parTrans" cxnId="{80616438-1ED4-4805-80E8-8B3792AD6FCD}">
      <dgm:prSet/>
      <dgm:spPr/>
      <dgm:t>
        <a:bodyPr/>
        <a:lstStyle/>
        <a:p>
          <a:endParaRPr lang="en-GB"/>
        </a:p>
      </dgm:t>
    </dgm:pt>
    <dgm:pt modelId="{F4E31836-7963-4D2B-B3EC-05A5E3F94B61}" type="sibTrans" cxnId="{80616438-1ED4-4805-80E8-8B3792AD6FCD}">
      <dgm:prSet/>
      <dgm:spPr/>
      <dgm:t>
        <a:bodyPr/>
        <a:lstStyle/>
        <a:p>
          <a:endParaRPr lang="en-GB"/>
        </a:p>
      </dgm:t>
    </dgm:pt>
    <dgm:pt modelId="{B9405F00-E7FC-428C-848B-5D54DF5DC0DD}">
      <dgm:prSet phldrT="[Text]"/>
      <dgm:spPr/>
      <dgm:t>
        <a:bodyPr/>
        <a:lstStyle/>
        <a:p>
          <a:r>
            <a:rPr lang="en-GB" dirty="0" smtClean="0"/>
            <a:t>UNCLASSIFIED ‘IL1’</a:t>
          </a:r>
        </a:p>
        <a:p>
          <a:r>
            <a:rPr lang="en-GB" dirty="0" smtClean="0"/>
            <a:t>PROTECT ‘IL2’</a:t>
          </a:r>
          <a:endParaRPr lang="en-GB" dirty="0" smtClean="0"/>
        </a:p>
        <a:p>
          <a:r>
            <a:rPr lang="en-GB" dirty="0" smtClean="0"/>
            <a:t>RESTRICTED ‘IL3’</a:t>
          </a:r>
        </a:p>
        <a:p>
          <a:r>
            <a:rPr lang="en-GB" dirty="0" smtClean="0"/>
            <a:t>CONFIDENTIAL ‘IL4’</a:t>
          </a:r>
          <a:endParaRPr lang="en-GB" dirty="0" smtClean="0"/>
        </a:p>
      </dgm:t>
    </dgm:pt>
    <dgm:pt modelId="{32CFA985-27E1-4267-ACCB-79DFEECC888B}" type="parTrans" cxnId="{62350E57-1C92-4DE7-9467-59644042AF17}">
      <dgm:prSet/>
      <dgm:spPr/>
      <dgm:t>
        <a:bodyPr/>
        <a:lstStyle/>
        <a:p>
          <a:endParaRPr lang="en-GB"/>
        </a:p>
      </dgm:t>
    </dgm:pt>
    <dgm:pt modelId="{4082A867-B2E0-42AB-93D5-9E49A9287216}" type="sibTrans" cxnId="{62350E57-1C92-4DE7-9467-59644042AF17}">
      <dgm:prSet/>
      <dgm:spPr/>
      <dgm:t>
        <a:bodyPr/>
        <a:lstStyle/>
        <a:p>
          <a:endParaRPr lang="en-GB"/>
        </a:p>
      </dgm:t>
    </dgm:pt>
    <dgm:pt modelId="{77E3FD50-D09F-4C16-A13C-E1E61B34D362}">
      <dgm:prSet phldrT="[Text]"/>
      <dgm:spPr>
        <a:solidFill>
          <a:srgbClr val="FF0000">
            <a:alpha val="65000"/>
          </a:srgbClr>
        </a:solidFill>
      </dgm:spPr>
      <dgm:t>
        <a:bodyPr/>
        <a:lstStyle/>
        <a:p>
          <a:r>
            <a:rPr lang="en-GB" dirty="0" smtClean="0"/>
            <a:t>TOP SECRET ‘IL6’</a:t>
          </a:r>
          <a:endParaRPr lang="en-GB" dirty="0"/>
        </a:p>
      </dgm:t>
    </dgm:pt>
    <dgm:pt modelId="{4CC6F8BF-0C4E-45C2-BEC7-690B22206AF1}" type="parTrans" cxnId="{9ACA7474-D96C-4B9A-8887-C71D486158DF}">
      <dgm:prSet/>
      <dgm:spPr/>
      <dgm:t>
        <a:bodyPr/>
        <a:lstStyle/>
        <a:p>
          <a:endParaRPr lang="en-GB"/>
        </a:p>
      </dgm:t>
    </dgm:pt>
    <dgm:pt modelId="{7EC932BA-3948-41D0-9220-A0E5E173C176}" type="sibTrans" cxnId="{9ACA7474-D96C-4B9A-8887-C71D486158DF}">
      <dgm:prSet/>
      <dgm:spPr/>
      <dgm:t>
        <a:bodyPr/>
        <a:lstStyle/>
        <a:p>
          <a:endParaRPr lang="en-GB"/>
        </a:p>
      </dgm:t>
    </dgm:pt>
    <dgm:pt modelId="{2FFA6026-3042-46CB-810C-100BB7740E08}">
      <dgm:prSet phldrT="[Text]"/>
      <dgm:spPr>
        <a:solidFill>
          <a:srgbClr val="FFC000">
            <a:alpha val="65000"/>
          </a:srgbClr>
        </a:solidFill>
      </dgm:spPr>
      <dgm:t>
        <a:bodyPr/>
        <a:lstStyle/>
        <a:p>
          <a:r>
            <a:rPr lang="en-GB" dirty="0" smtClean="0"/>
            <a:t>SECRET ‘IL5’</a:t>
          </a:r>
        </a:p>
      </dgm:t>
    </dgm:pt>
    <dgm:pt modelId="{EC47095B-2AA3-4FCD-B2D9-3F81A5BE37E9}" type="parTrans" cxnId="{86800730-9D1A-476C-8CAE-EE84440C6F22}">
      <dgm:prSet/>
      <dgm:spPr/>
      <dgm:t>
        <a:bodyPr/>
        <a:lstStyle/>
        <a:p>
          <a:endParaRPr lang="en-GB"/>
        </a:p>
      </dgm:t>
    </dgm:pt>
    <dgm:pt modelId="{F58C8F06-E2DA-4C9E-8D2F-941B3DE8EFD1}" type="sibTrans" cxnId="{86800730-9D1A-476C-8CAE-EE84440C6F22}">
      <dgm:prSet/>
      <dgm:spPr/>
      <dgm:t>
        <a:bodyPr/>
        <a:lstStyle/>
        <a:p>
          <a:endParaRPr lang="en-GB"/>
        </a:p>
      </dgm:t>
    </dgm:pt>
    <dgm:pt modelId="{7C2A4BBF-35BB-48DF-861C-2728191A954B}" type="pres">
      <dgm:prSet presAssocID="{B97A8A29-6D17-48AC-990A-A7DFA5037BDD}" presName="diagram" presStyleCnt="0">
        <dgm:presLayoutVars>
          <dgm:dir/>
          <dgm:resizeHandles val="exact"/>
        </dgm:presLayoutVars>
      </dgm:prSet>
      <dgm:spPr/>
    </dgm:pt>
    <dgm:pt modelId="{6BA237EA-74F0-43E9-8557-F0FA27367F3B}" type="pres">
      <dgm:prSet presAssocID="{1959163F-873A-4BD8-A3BF-9BF3C8B96E75}" presName="node" presStyleLbl="node1" presStyleIdx="0" presStyleCnt="6">
        <dgm:presLayoutVars>
          <dgm:bulletEnabled val="1"/>
        </dgm:presLayoutVars>
      </dgm:prSet>
      <dgm:spPr/>
      <dgm:t>
        <a:bodyPr/>
        <a:lstStyle/>
        <a:p>
          <a:endParaRPr lang="en-GB"/>
        </a:p>
      </dgm:t>
    </dgm:pt>
    <dgm:pt modelId="{21B2564C-5328-48B1-A19C-2889268BEE94}" type="pres">
      <dgm:prSet presAssocID="{EE67A6A4-E963-4FE3-B206-5E6568E0BE14}" presName="sibTrans" presStyleCnt="0"/>
      <dgm:spPr/>
    </dgm:pt>
    <dgm:pt modelId="{B8C2E6B6-B1F5-4B86-AB99-30447F2AEC76}" type="pres">
      <dgm:prSet presAssocID="{9163B41A-9FD6-4BCC-A229-9C86C9AFFC39}" presName="node" presStyleLbl="node1" presStyleIdx="1" presStyleCnt="6">
        <dgm:presLayoutVars>
          <dgm:bulletEnabled val="1"/>
        </dgm:presLayoutVars>
      </dgm:prSet>
      <dgm:spPr/>
    </dgm:pt>
    <dgm:pt modelId="{8E24A2C4-8C51-41B3-92C6-E3BC2F4EE5F8}" type="pres">
      <dgm:prSet presAssocID="{18CD883E-7863-4DE5-846A-17586E5E0F56}" presName="sibTrans" presStyleCnt="0"/>
      <dgm:spPr/>
    </dgm:pt>
    <dgm:pt modelId="{4C31EB2D-4047-4380-97F2-41BF670D6374}" type="pres">
      <dgm:prSet presAssocID="{5A393D23-2B06-4974-9DF4-E548E78130EE}" presName="node" presStyleLbl="node1" presStyleIdx="2" presStyleCnt="6">
        <dgm:presLayoutVars>
          <dgm:bulletEnabled val="1"/>
        </dgm:presLayoutVars>
      </dgm:prSet>
      <dgm:spPr/>
    </dgm:pt>
    <dgm:pt modelId="{0CC9B9DE-BA0A-4B7A-B049-D6F237F6BB61}" type="pres">
      <dgm:prSet presAssocID="{F4E31836-7963-4D2B-B3EC-05A5E3F94B61}" presName="sibTrans" presStyleCnt="0"/>
      <dgm:spPr/>
    </dgm:pt>
    <dgm:pt modelId="{9413AF93-5A27-45CE-95A8-3941DFE46341}" type="pres">
      <dgm:prSet presAssocID="{B9405F00-E7FC-428C-848B-5D54DF5DC0DD}" presName="node" presStyleLbl="node1" presStyleIdx="3" presStyleCnt="6">
        <dgm:presLayoutVars>
          <dgm:bulletEnabled val="1"/>
        </dgm:presLayoutVars>
      </dgm:prSet>
      <dgm:spPr/>
      <dgm:t>
        <a:bodyPr/>
        <a:lstStyle/>
        <a:p>
          <a:endParaRPr lang="en-GB"/>
        </a:p>
      </dgm:t>
    </dgm:pt>
    <dgm:pt modelId="{A8B2F7D5-2BDD-43BB-AE90-B2A15429A8BB}" type="pres">
      <dgm:prSet presAssocID="{4082A867-B2E0-42AB-93D5-9E49A9287216}" presName="sibTrans" presStyleCnt="0"/>
      <dgm:spPr/>
    </dgm:pt>
    <dgm:pt modelId="{D4105E11-060C-4BC0-8D2D-B4F5914E72A3}" type="pres">
      <dgm:prSet presAssocID="{2FFA6026-3042-46CB-810C-100BB7740E08}" presName="node" presStyleLbl="node1" presStyleIdx="4" presStyleCnt="6">
        <dgm:presLayoutVars>
          <dgm:bulletEnabled val="1"/>
        </dgm:presLayoutVars>
      </dgm:prSet>
      <dgm:spPr/>
    </dgm:pt>
    <dgm:pt modelId="{F8DFF096-DCD7-4F8A-A6CD-C69BFEF04DFB}" type="pres">
      <dgm:prSet presAssocID="{F58C8F06-E2DA-4C9E-8D2F-941B3DE8EFD1}" presName="sibTrans" presStyleCnt="0"/>
      <dgm:spPr/>
    </dgm:pt>
    <dgm:pt modelId="{54D74AE5-7F9D-44DB-9887-B6C2C11AC427}" type="pres">
      <dgm:prSet presAssocID="{77E3FD50-D09F-4C16-A13C-E1E61B34D362}" presName="node" presStyleLbl="node1" presStyleIdx="5" presStyleCnt="6">
        <dgm:presLayoutVars>
          <dgm:bulletEnabled val="1"/>
        </dgm:presLayoutVars>
      </dgm:prSet>
      <dgm:spPr/>
      <dgm:t>
        <a:bodyPr/>
        <a:lstStyle/>
        <a:p>
          <a:endParaRPr lang="en-GB"/>
        </a:p>
      </dgm:t>
    </dgm:pt>
  </dgm:ptLst>
  <dgm:cxnLst>
    <dgm:cxn modelId="{62350E57-1C92-4DE7-9467-59644042AF17}" srcId="{B97A8A29-6D17-48AC-990A-A7DFA5037BDD}" destId="{B9405F00-E7FC-428C-848B-5D54DF5DC0DD}" srcOrd="3" destOrd="0" parTransId="{32CFA985-27E1-4267-ACCB-79DFEECC888B}" sibTransId="{4082A867-B2E0-42AB-93D5-9E49A9287216}"/>
    <dgm:cxn modelId="{EAC95585-5C49-4633-BD1C-9D196329B0A5}" type="presOf" srcId="{77E3FD50-D09F-4C16-A13C-E1E61B34D362}" destId="{54D74AE5-7F9D-44DB-9887-B6C2C11AC427}" srcOrd="0" destOrd="0" presId="urn:microsoft.com/office/officeart/2005/8/layout/default"/>
    <dgm:cxn modelId="{7DDB0CA2-0071-42FB-93CB-AB7F33CC5173}" type="presOf" srcId="{B97A8A29-6D17-48AC-990A-A7DFA5037BDD}" destId="{7C2A4BBF-35BB-48DF-861C-2728191A954B}" srcOrd="0" destOrd="0" presId="urn:microsoft.com/office/officeart/2005/8/layout/default"/>
    <dgm:cxn modelId="{323146BF-F951-4B61-8827-F4AD493A90EC}" type="presOf" srcId="{9163B41A-9FD6-4BCC-A229-9C86C9AFFC39}" destId="{B8C2E6B6-B1F5-4B86-AB99-30447F2AEC76}" srcOrd="0" destOrd="0" presId="urn:microsoft.com/office/officeart/2005/8/layout/default"/>
    <dgm:cxn modelId="{A61C3283-288D-4E95-AC21-E8F4C17E5ACD}" srcId="{B97A8A29-6D17-48AC-990A-A7DFA5037BDD}" destId="{1959163F-873A-4BD8-A3BF-9BF3C8B96E75}" srcOrd="0" destOrd="0" parTransId="{64E8C1BC-84B8-4024-9D51-40384E30886D}" sibTransId="{EE67A6A4-E963-4FE3-B206-5E6568E0BE14}"/>
    <dgm:cxn modelId="{9ACA7474-D96C-4B9A-8887-C71D486158DF}" srcId="{B97A8A29-6D17-48AC-990A-A7DFA5037BDD}" destId="{77E3FD50-D09F-4C16-A13C-E1E61B34D362}" srcOrd="5" destOrd="0" parTransId="{4CC6F8BF-0C4E-45C2-BEC7-690B22206AF1}" sibTransId="{7EC932BA-3948-41D0-9220-A0E5E173C176}"/>
    <dgm:cxn modelId="{3CACF9B7-1778-421C-8314-691FCC78C805}" type="presOf" srcId="{5A393D23-2B06-4974-9DF4-E548E78130EE}" destId="{4C31EB2D-4047-4380-97F2-41BF670D6374}" srcOrd="0" destOrd="0" presId="urn:microsoft.com/office/officeart/2005/8/layout/default"/>
    <dgm:cxn modelId="{BE9F65D0-B806-408B-9AB6-A46C547AB80D}" type="presOf" srcId="{2FFA6026-3042-46CB-810C-100BB7740E08}" destId="{D4105E11-060C-4BC0-8D2D-B4F5914E72A3}" srcOrd="0" destOrd="0" presId="urn:microsoft.com/office/officeart/2005/8/layout/default"/>
    <dgm:cxn modelId="{E8780BE1-8E65-4764-A123-5180F643C7E1}" srcId="{B97A8A29-6D17-48AC-990A-A7DFA5037BDD}" destId="{9163B41A-9FD6-4BCC-A229-9C86C9AFFC39}" srcOrd="1" destOrd="0" parTransId="{9445B421-E260-4C01-8E6D-8897EC6CC9D1}" sibTransId="{18CD883E-7863-4DE5-846A-17586E5E0F56}"/>
    <dgm:cxn modelId="{EEEBE3F7-DDB7-4943-861D-F36DB3AD7DE3}" type="presOf" srcId="{1959163F-873A-4BD8-A3BF-9BF3C8B96E75}" destId="{6BA237EA-74F0-43E9-8557-F0FA27367F3B}" srcOrd="0" destOrd="0" presId="urn:microsoft.com/office/officeart/2005/8/layout/default"/>
    <dgm:cxn modelId="{86800730-9D1A-476C-8CAE-EE84440C6F22}" srcId="{B97A8A29-6D17-48AC-990A-A7DFA5037BDD}" destId="{2FFA6026-3042-46CB-810C-100BB7740E08}" srcOrd="4" destOrd="0" parTransId="{EC47095B-2AA3-4FCD-B2D9-3F81A5BE37E9}" sibTransId="{F58C8F06-E2DA-4C9E-8D2F-941B3DE8EFD1}"/>
    <dgm:cxn modelId="{2DB4A1D3-17AF-44A1-BD75-1DA5F96B3174}" type="presOf" srcId="{B9405F00-E7FC-428C-848B-5D54DF5DC0DD}" destId="{9413AF93-5A27-45CE-95A8-3941DFE46341}" srcOrd="0" destOrd="0" presId="urn:microsoft.com/office/officeart/2005/8/layout/default"/>
    <dgm:cxn modelId="{80616438-1ED4-4805-80E8-8B3792AD6FCD}" srcId="{B97A8A29-6D17-48AC-990A-A7DFA5037BDD}" destId="{5A393D23-2B06-4974-9DF4-E548E78130EE}" srcOrd="2" destOrd="0" parTransId="{15B73EDE-52A7-49D9-9377-F8F51CD32FA4}" sibTransId="{F4E31836-7963-4D2B-B3EC-05A5E3F94B61}"/>
    <dgm:cxn modelId="{CD9F9BA0-F793-4C88-AFE5-166C844F38BD}" type="presParOf" srcId="{7C2A4BBF-35BB-48DF-861C-2728191A954B}" destId="{6BA237EA-74F0-43E9-8557-F0FA27367F3B}" srcOrd="0" destOrd="0" presId="urn:microsoft.com/office/officeart/2005/8/layout/default"/>
    <dgm:cxn modelId="{EF4B3B1D-E737-4894-8020-F5445EFDCFD7}" type="presParOf" srcId="{7C2A4BBF-35BB-48DF-861C-2728191A954B}" destId="{21B2564C-5328-48B1-A19C-2889268BEE94}" srcOrd="1" destOrd="0" presId="urn:microsoft.com/office/officeart/2005/8/layout/default"/>
    <dgm:cxn modelId="{AB3FCD7F-7A52-4AC5-8F29-B86F09494937}" type="presParOf" srcId="{7C2A4BBF-35BB-48DF-861C-2728191A954B}" destId="{B8C2E6B6-B1F5-4B86-AB99-30447F2AEC76}" srcOrd="2" destOrd="0" presId="urn:microsoft.com/office/officeart/2005/8/layout/default"/>
    <dgm:cxn modelId="{DFCD00F9-0871-4465-AE52-61239C1C4D4E}" type="presParOf" srcId="{7C2A4BBF-35BB-48DF-861C-2728191A954B}" destId="{8E24A2C4-8C51-41B3-92C6-E3BC2F4EE5F8}" srcOrd="3" destOrd="0" presId="urn:microsoft.com/office/officeart/2005/8/layout/default"/>
    <dgm:cxn modelId="{252CCD1B-2274-4A39-9F60-23590AD8CF21}" type="presParOf" srcId="{7C2A4BBF-35BB-48DF-861C-2728191A954B}" destId="{4C31EB2D-4047-4380-97F2-41BF670D6374}" srcOrd="4" destOrd="0" presId="urn:microsoft.com/office/officeart/2005/8/layout/default"/>
    <dgm:cxn modelId="{D96621A9-2908-44AE-B871-FA7DDC191721}" type="presParOf" srcId="{7C2A4BBF-35BB-48DF-861C-2728191A954B}" destId="{0CC9B9DE-BA0A-4B7A-B049-D6F237F6BB61}" srcOrd="5" destOrd="0" presId="urn:microsoft.com/office/officeart/2005/8/layout/default"/>
    <dgm:cxn modelId="{EDEFD09C-B6DF-4914-87A3-5E785B05D0B4}" type="presParOf" srcId="{7C2A4BBF-35BB-48DF-861C-2728191A954B}" destId="{9413AF93-5A27-45CE-95A8-3941DFE46341}" srcOrd="6" destOrd="0" presId="urn:microsoft.com/office/officeart/2005/8/layout/default"/>
    <dgm:cxn modelId="{78A037DB-929E-4F55-8741-ABC73FC0F69F}" type="presParOf" srcId="{7C2A4BBF-35BB-48DF-861C-2728191A954B}" destId="{A8B2F7D5-2BDD-43BB-AE90-B2A15429A8BB}" srcOrd="7" destOrd="0" presId="urn:microsoft.com/office/officeart/2005/8/layout/default"/>
    <dgm:cxn modelId="{7BC63EC5-7B8E-4FB3-920C-C7FA5F43542E}" type="presParOf" srcId="{7C2A4BBF-35BB-48DF-861C-2728191A954B}" destId="{D4105E11-060C-4BC0-8D2D-B4F5914E72A3}" srcOrd="8" destOrd="0" presId="urn:microsoft.com/office/officeart/2005/8/layout/default"/>
    <dgm:cxn modelId="{24A8ECC8-60C7-4192-80AF-E0E96EB7DEDE}" type="presParOf" srcId="{7C2A4BBF-35BB-48DF-861C-2728191A954B}" destId="{F8DFF096-DCD7-4F8A-A6CD-C69BFEF04DFB}" srcOrd="9" destOrd="0" presId="urn:microsoft.com/office/officeart/2005/8/layout/default"/>
    <dgm:cxn modelId="{FBF702BF-C17E-4D3C-8274-D317781F1AE6}" type="presParOf" srcId="{7C2A4BBF-35BB-48DF-861C-2728191A954B}" destId="{54D74AE5-7F9D-44DB-9887-B6C2C11AC427}"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33DE9BD-904A-4F03-93DA-CE3A2D364B8D}"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GB"/>
        </a:p>
      </dgm:t>
    </dgm:pt>
    <dgm:pt modelId="{E7E75BC5-155B-4DDF-9A10-B5DBF0139779}">
      <dgm:prSet phldrT="[Text]"/>
      <dgm:spPr/>
      <dgm:t>
        <a:bodyPr/>
        <a:lstStyle/>
        <a:p>
          <a:r>
            <a:rPr lang="en-GB" b="0" i="0" dirty="0" smtClean="0"/>
            <a:t>Information </a:t>
          </a:r>
          <a:r>
            <a:rPr lang="en-GB" b="0" i="0" dirty="0" smtClean="0"/>
            <a:t>Security policy Management</a:t>
          </a:r>
          <a:endParaRPr lang="en-GB" dirty="0"/>
        </a:p>
      </dgm:t>
    </dgm:pt>
    <dgm:pt modelId="{4D6DAAF6-B779-47EE-8805-CBEDFAE14127}" type="parTrans" cxnId="{696EDC52-AD86-4A1A-975E-715543B678C2}">
      <dgm:prSet/>
      <dgm:spPr/>
      <dgm:t>
        <a:bodyPr/>
        <a:lstStyle/>
        <a:p>
          <a:endParaRPr lang="en-GB"/>
        </a:p>
      </dgm:t>
    </dgm:pt>
    <dgm:pt modelId="{D13060E9-E4FB-44B1-9512-BF14EE9B3548}" type="sibTrans" cxnId="{696EDC52-AD86-4A1A-975E-715543B678C2}">
      <dgm:prSet/>
      <dgm:spPr/>
      <dgm:t>
        <a:bodyPr/>
        <a:lstStyle/>
        <a:p>
          <a:endParaRPr lang="en-GB"/>
        </a:p>
      </dgm:t>
    </dgm:pt>
    <dgm:pt modelId="{C96B45C0-B3F4-4350-ADDA-22750445757A}">
      <dgm:prSet phldrT="[Text]"/>
      <dgm:spPr/>
      <dgm:t>
        <a:bodyPr/>
        <a:lstStyle/>
        <a:p>
          <a:r>
            <a:rPr lang="en-GB" dirty="0" smtClean="0"/>
            <a:t>Security Organisation Management</a:t>
          </a:r>
          <a:endParaRPr lang="en-GB" dirty="0"/>
        </a:p>
      </dgm:t>
    </dgm:pt>
    <dgm:pt modelId="{F07FB484-05C9-484C-83C8-6D2B2458F797}" type="parTrans" cxnId="{C0111B2A-4A4A-45E8-BF6A-69E8ADD97AA1}">
      <dgm:prSet/>
      <dgm:spPr/>
      <dgm:t>
        <a:bodyPr/>
        <a:lstStyle/>
        <a:p>
          <a:endParaRPr lang="en-GB"/>
        </a:p>
      </dgm:t>
    </dgm:pt>
    <dgm:pt modelId="{501C4F58-72B7-48A9-ACE7-E4594632ECCE}" type="sibTrans" cxnId="{C0111B2A-4A4A-45E8-BF6A-69E8ADD97AA1}">
      <dgm:prSet/>
      <dgm:spPr/>
      <dgm:t>
        <a:bodyPr/>
        <a:lstStyle/>
        <a:p>
          <a:endParaRPr lang="en-GB"/>
        </a:p>
      </dgm:t>
    </dgm:pt>
    <dgm:pt modelId="{7C1E809C-97F7-4B9B-A86F-86F0DFBB3274}">
      <dgm:prSet phldrT="[Text]"/>
      <dgm:spPr/>
      <dgm:t>
        <a:bodyPr/>
        <a:lstStyle/>
        <a:p>
          <a:r>
            <a:rPr lang="en-GB" b="0" i="0" dirty="0" smtClean="0"/>
            <a:t>Human resources security</a:t>
          </a:r>
          <a:endParaRPr lang="en-GB" dirty="0"/>
        </a:p>
      </dgm:t>
    </dgm:pt>
    <dgm:pt modelId="{1DE9F2D3-D260-4412-A3B9-65E9A5C33D13}" type="parTrans" cxnId="{5232B5F6-E1D3-4C55-9F7F-114DCFE856DA}">
      <dgm:prSet/>
      <dgm:spPr/>
      <dgm:t>
        <a:bodyPr/>
        <a:lstStyle/>
        <a:p>
          <a:endParaRPr lang="en-GB"/>
        </a:p>
      </dgm:t>
    </dgm:pt>
    <dgm:pt modelId="{061A695C-B108-4FBF-B127-5A0B2D3E8207}" type="sibTrans" cxnId="{5232B5F6-E1D3-4C55-9F7F-114DCFE856DA}">
      <dgm:prSet/>
      <dgm:spPr/>
      <dgm:t>
        <a:bodyPr/>
        <a:lstStyle/>
        <a:p>
          <a:endParaRPr lang="en-GB"/>
        </a:p>
      </dgm:t>
    </dgm:pt>
    <dgm:pt modelId="{B200C40F-0F95-40CF-AED4-A71C4F672DD1}">
      <dgm:prSet phldrT="[Text]"/>
      <dgm:spPr/>
      <dgm:t>
        <a:bodyPr/>
        <a:lstStyle/>
        <a:p>
          <a:r>
            <a:rPr lang="en-GB" b="0" i="0" dirty="0" smtClean="0"/>
            <a:t>Asset management</a:t>
          </a:r>
          <a:endParaRPr lang="en-GB" dirty="0"/>
        </a:p>
      </dgm:t>
    </dgm:pt>
    <dgm:pt modelId="{9012D082-9393-4E25-96A3-D2575F7D4174}" type="parTrans" cxnId="{12342CFE-7820-4382-8DBB-40D6B89E2E4B}">
      <dgm:prSet/>
      <dgm:spPr/>
      <dgm:t>
        <a:bodyPr/>
        <a:lstStyle/>
        <a:p>
          <a:endParaRPr lang="en-GB"/>
        </a:p>
      </dgm:t>
    </dgm:pt>
    <dgm:pt modelId="{B1E82BD5-3148-4929-8241-41A7E2C139CB}" type="sibTrans" cxnId="{12342CFE-7820-4382-8DBB-40D6B89E2E4B}">
      <dgm:prSet/>
      <dgm:spPr/>
      <dgm:t>
        <a:bodyPr/>
        <a:lstStyle/>
        <a:p>
          <a:endParaRPr lang="en-GB"/>
        </a:p>
      </dgm:t>
    </dgm:pt>
    <dgm:pt modelId="{0647D472-37A8-48D9-A031-5A9FE8B85421}">
      <dgm:prSet phldrT="[Text]"/>
      <dgm:spPr/>
      <dgm:t>
        <a:bodyPr/>
        <a:lstStyle/>
        <a:p>
          <a:r>
            <a:rPr lang="en-GB" dirty="0" smtClean="0"/>
            <a:t>Access Controls and managing user access</a:t>
          </a:r>
          <a:endParaRPr lang="en-GB" dirty="0"/>
        </a:p>
      </dgm:t>
    </dgm:pt>
    <dgm:pt modelId="{860F5EC9-7657-4E9B-A846-A0939B931CCA}" type="parTrans" cxnId="{125D4CB4-9FE9-4110-9582-CE38BD955B99}">
      <dgm:prSet/>
      <dgm:spPr/>
      <dgm:t>
        <a:bodyPr/>
        <a:lstStyle/>
        <a:p>
          <a:endParaRPr lang="en-GB"/>
        </a:p>
      </dgm:t>
    </dgm:pt>
    <dgm:pt modelId="{C7C327B5-6DB9-4782-8496-E0E8D03F9EE5}" type="sibTrans" cxnId="{125D4CB4-9FE9-4110-9582-CE38BD955B99}">
      <dgm:prSet/>
      <dgm:spPr/>
      <dgm:t>
        <a:bodyPr/>
        <a:lstStyle/>
        <a:p>
          <a:endParaRPr lang="en-GB"/>
        </a:p>
      </dgm:t>
    </dgm:pt>
    <dgm:pt modelId="{88E173FB-0FA5-4249-BFD2-48E8C4A6CD97}">
      <dgm:prSet phldrT="[Text]"/>
      <dgm:spPr/>
      <dgm:t>
        <a:bodyPr/>
        <a:lstStyle/>
        <a:p>
          <a:r>
            <a:rPr lang="en-GB" b="0" i="0" dirty="0" smtClean="0"/>
            <a:t>controls that are applied before, during, or after employment.</a:t>
          </a:r>
          <a:endParaRPr lang="en-GB" dirty="0"/>
        </a:p>
      </dgm:t>
    </dgm:pt>
    <dgm:pt modelId="{64076A0D-0ECB-44DC-85ED-2550D9082EBB}" type="parTrans" cxnId="{23018CD0-9E5F-4738-980D-47E82267941E}">
      <dgm:prSet/>
      <dgm:spPr/>
      <dgm:t>
        <a:bodyPr/>
        <a:lstStyle/>
        <a:p>
          <a:endParaRPr lang="en-GB"/>
        </a:p>
      </dgm:t>
    </dgm:pt>
    <dgm:pt modelId="{B730703F-2ACE-4BF2-A3A9-4FA1BCF300F6}" type="sibTrans" cxnId="{23018CD0-9E5F-4738-980D-47E82267941E}">
      <dgm:prSet/>
      <dgm:spPr/>
      <dgm:t>
        <a:bodyPr/>
        <a:lstStyle/>
        <a:p>
          <a:endParaRPr lang="en-GB"/>
        </a:p>
      </dgm:t>
    </dgm:pt>
    <dgm:pt modelId="{EE69456B-1460-45FE-921E-B27165B8F3EF}">
      <dgm:prSet phldrT="[Text]"/>
      <dgm:spPr/>
      <dgm:t>
        <a:bodyPr/>
        <a:lstStyle/>
        <a:p>
          <a:r>
            <a:rPr lang="en-GB" dirty="0" smtClean="0"/>
            <a:t>Hardware, software, systems, roles, fixed assets</a:t>
          </a:r>
          <a:endParaRPr lang="en-GB" dirty="0"/>
        </a:p>
      </dgm:t>
    </dgm:pt>
    <dgm:pt modelId="{2744D02F-2D1A-480C-9E70-86938BD7BCB6}" type="parTrans" cxnId="{839BE789-B0DF-45BC-A4EC-421F52DEF09A}">
      <dgm:prSet/>
      <dgm:spPr/>
      <dgm:t>
        <a:bodyPr/>
        <a:lstStyle/>
        <a:p>
          <a:endParaRPr lang="en-GB"/>
        </a:p>
      </dgm:t>
    </dgm:pt>
    <dgm:pt modelId="{0F7EBA54-187D-4DB6-B121-BC1C78339BAA}" type="sibTrans" cxnId="{839BE789-B0DF-45BC-A4EC-421F52DEF09A}">
      <dgm:prSet/>
      <dgm:spPr/>
      <dgm:t>
        <a:bodyPr/>
        <a:lstStyle/>
        <a:p>
          <a:endParaRPr lang="en-GB"/>
        </a:p>
      </dgm:t>
    </dgm:pt>
    <dgm:pt modelId="{71D9454B-C7D7-482A-97D9-18866CF0D58F}">
      <dgm:prSet phldrT="[Text]"/>
      <dgm:spPr/>
      <dgm:t>
        <a:bodyPr/>
        <a:lstStyle/>
        <a:p>
          <a:r>
            <a:rPr lang="en-GB" dirty="0" smtClean="0"/>
            <a:t>Cryptographic technology</a:t>
          </a:r>
          <a:endParaRPr lang="en-GB" dirty="0"/>
        </a:p>
      </dgm:t>
    </dgm:pt>
    <dgm:pt modelId="{4E8E1AD8-8119-45E1-9FF8-DA0BCE0EADC9}" type="parTrans" cxnId="{CCFCD6A7-54D2-4677-B876-69E58CE31542}">
      <dgm:prSet/>
      <dgm:spPr/>
      <dgm:t>
        <a:bodyPr/>
        <a:lstStyle/>
        <a:p>
          <a:endParaRPr lang="en-GB"/>
        </a:p>
      </dgm:t>
    </dgm:pt>
    <dgm:pt modelId="{C417EAF6-5F3A-4015-9A79-100F9E5C5D44}" type="sibTrans" cxnId="{CCFCD6A7-54D2-4677-B876-69E58CE31542}">
      <dgm:prSet/>
      <dgm:spPr/>
      <dgm:t>
        <a:bodyPr/>
        <a:lstStyle/>
        <a:p>
          <a:endParaRPr lang="en-GB"/>
        </a:p>
      </dgm:t>
    </dgm:pt>
    <dgm:pt modelId="{AD5C8ABA-80BB-43BF-8865-E02CBCB86394}">
      <dgm:prSet phldrT="[Text]"/>
      <dgm:spPr/>
      <dgm:t>
        <a:bodyPr/>
        <a:lstStyle/>
        <a:p>
          <a:r>
            <a:rPr lang="en-GB" dirty="0" smtClean="0"/>
            <a:t>Physical security</a:t>
          </a:r>
          <a:endParaRPr lang="en-GB" dirty="0"/>
        </a:p>
      </dgm:t>
    </dgm:pt>
    <dgm:pt modelId="{3674C094-A6FE-4088-90B6-FC9EA5A0675A}" type="parTrans" cxnId="{5C69FFAF-03B9-4609-8304-B56A01857234}">
      <dgm:prSet/>
      <dgm:spPr/>
      <dgm:t>
        <a:bodyPr/>
        <a:lstStyle/>
        <a:p>
          <a:endParaRPr lang="en-GB"/>
        </a:p>
      </dgm:t>
    </dgm:pt>
    <dgm:pt modelId="{3CC62ECC-DD14-400C-AE3C-70C03BF6FF74}" type="sibTrans" cxnId="{5C69FFAF-03B9-4609-8304-B56A01857234}">
      <dgm:prSet/>
      <dgm:spPr/>
      <dgm:t>
        <a:bodyPr/>
        <a:lstStyle/>
        <a:p>
          <a:endParaRPr lang="en-GB"/>
        </a:p>
      </dgm:t>
    </dgm:pt>
    <dgm:pt modelId="{23AFDAD2-DB19-45CC-AB97-72A954EF91C3}">
      <dgm:prSet phldrT="[Text]"/>
      <dgm:spPr/>
      <dgm:t>
        <a:bodyPr/>
        <a:lstStyle/>
        <a:p>
          <a:r>
            <a:rPr lang="en-GB" dirty="0" smtClean="0"/>
            <a:t>Operational Security</a:t>
          </a:r>
        </a:p>
      </dgm:t>
    </dgm:pt>
    <dgm:pt modelId="{15A42DFA-E53C-41A4-AFE1-5E7AD7675FF7}" type="parTrans" cxnId="{68CBF83C-F4EE-4DC6-90AE-D8B9740DBD68}">
      <dgm:prSet/>
      <dgm:spPr/>
      <dgm:t>
        <a:bodyPr/>
        <a:lstStyle/>
        <a:p>
          <a:endParaRPr lang="en-GB"/>
        </a:p>
      </dgm:t>
    </dgm:pt>
    <dgm:pt modelId="{01EA7E6F-34D4-4E4D-B6D0-CAF045261A14}" type="sibTrans" cxnId="{68CBF83C-F4EE-4DC6-90AE-D8B9740DBD68}">
      <dgm:prSet/>
      <dgm:spPr/>
      <dgm:t>
        <a:bodyPr/>
        <a:lstStyle/>
        <a:p>
          <a:endParaRPr lang="en-GB"/>
        </a:p>
      </dgm:t>
    </dgm:pt>
    <dgm:pt modelId="{EF3C1546-CEC1-43E7-852F-03CD58F4E3AD}">
      <dgm:prSet phldrT="[Text]"/>
      <dgm:spPr/>
      <dgm:t>
        <a:bodyPr/>
        <a:lstStyle/>
        <a:p>
          <a:r>
            <a:rPr lang="en-GB" dirty="0" smtClean="0"/>
            <a:t>Secure </a:t>
          </a:r>
          <a:r>
            <a:rPr lang="en-GB" dirty="0" err="1" smtClean="0"/>
            <a:t>Comms</a:t>
          </a:r>
          <a:r>
            <a:rPr lang="en-GB" dirty="0" smtClean="0"/>
            <a:t> and data transfer</a:t>
          </a:r>
          <a:endParaRPr lang="en-GB" dirty="0"/>
        </a:p>
      </dgm:t>
    </dgm:pt>
    <dgm:pt modelId="{CD9AB464-A576-4F29-88A0-918595878C60}" type="parTrans" cxnId="{F5F073DE-99C8-4AC0-BAA6-8C9DFB53E0CB}">
      <dgm:prSet/>
      <dgm:spPr/>
      <dgm:t>
        <a:bodyPr/>
        <a:lstStyle/>
        <a:p>
          <a:endParaRPr lang="en-GB"/>
        </a:p>
      </dgm:t>
    </dgm:pt>
    <dgm:pt modelId="{D676222F-A83D-44E6-B73C-A344A5A47A5A}" type="sibTrans" cxnId="{F5F073DE-99C8-4AC0-BAA6-8C9DFB53E0CB}">
      <dgm:prSet/>
      <dgm:spPr/>
      <dgm:t>
        <a:bodyPr/>
        <a:lstStyle/>
        <a:p>
          <a:endParaRPr lang="en-GB"/>
        </a:p>
      </dgm:t>
    </dgm:pt>
    <dgm:pt modelId="{8FABA6D3-6371-4383-9CF5-28F7336CE2A5}">
      <dgm:prSet phldrT="[Text]"/>
      <dgm:spPr/>
      <dgm:t>
        <a:bodyPr/>
        <a:lstStyle/>
        <a:p>
          <a:r>
            <a:rPr lang="en-GB" dirty="0" smtClean="0"/>
            <a:t>Operating Procedures</a:t>
          </a:r>
        </a:p>
      </dgm:t>
    </dgm:pt>
    <dgm:pt modelId="{102EAB14-4BDE-4E54-A11F-9C4A086D10C0}" type="parTrans" cxnId="{87667C95-7B0F-43DB-9443-482269A3494E}">
      <dgm:prSet/>
      <dgm:spPr/>
      <dgm:t>
        <a:bodyPr/>
        <a:lstStyle/>
        <a:p>
          <a:endParaRPr lang="en-GB"/>
        </a:p>
      </dgm:t>
    </dgm:pt>
    <dgm:pt modelId="{A30988C4-6083-43EE-80C2-25CBE40D7206}" type="sibTrans" cxnId="{87667C95-7B0F-43DB-9443-482269A3494E}">
      <dgm:prSet/>
      <dgm:spPr/>
      <dgm:t>
        <a:bodyPr/>
        <a:lstStyle/>
        <a:p>
          <a:endParaRPr lang="en-GB"/>
        </a:p>
      </dgm:t>
    </dgm:pt>
    <dgm:pt modelId="{E8AEDE66-BFEB-409E-AE33-A794B083D742}">
      <dgm:prSet phldrT="[Text]"/>
      <dgm:spPr/>
      <dgm:t>
        <a:bodyPr/>
        <a:lstStyle/>
        <a:p>
          <a:r>
            <a:rPr lang="en-GB" dirty="0" smtClean="0"/>
            <a:t>Change Management</a:t>
          </a:r>
        </a:p>
      </dgm:t>
    </dgm:pt>
    <dgm:pt modelId="{82B0B826-3870-4615-B24B-B05491D700DF}" type="parTrans" cxnId="{974FE7B8-2BDC-4290-85A4-F1D9EA4DFA3D}">
      <dgm:prSet/>
      <dgm:spPr/>
      <dgm:t>
        <a:bodyPr/>
        <a:lstStyle/>
        <a:p>
          <a:endParaRPr lang="en-GB"/>
        </a:p>
      </dgm:t>
    </dgm:pt>
    <dgm:pt modelId="{9DB8233E-5C58-4721-B097-42B04609872A}" type="sibTrans" cxnId="{974FE7B8-2BDC-4290-85A4-F1D9EA4DFA3D}">
      <dgm:prSet/>
      <dgm:spPr/>
      <dgm:t>
        <a:bodyPr/>
        <a:lstStyle/>
        <a:p>
          <a:endParaRPr lang="en-GB"/>
        </a:p>
      </dgm:t>
    </dgm:pt>
    <dgm:pt modelId="{818D5AF3-6C23-45A5-93F2-E99109563443}">
      <dgm:prSet phldrT="[Text]"/>
      <dgm:spPr/>
      <dgm:t>
        <a:bodyPr/>
        <a:lstStyle/>
        <a:p>
          <a:r>
            <a:rPr lang="en-GB" dirty="0" smtClean="0"/>
            <a:t>Backup &amp; patching</a:t>
          </a:r>
          <a:endParaRPr lang="en-GB" dirty="0" smtClean="0"/>
        </a:p>
      </dgm:t>
    </dgm:pt>
    <dgm:pt modelId="{6A17814B-950B-4575-9DAC-2DCAF62701A3}" type="parTrans" cxnId="{B020347C-1D98-4EDB-8FCB-6AA1388B8A02}">
      <dgm:prSet/>
      <dgm:spPr/>
      <dgm:t>
        <a:bodyPr/>
        <a:lstStyle/>
        <a:p>
          <a:endParaRPr lang="en-GB"/>
        </a:p>
      </dgm:t>
    </dgm:pt>
    <dgm:pt modelId="{48094D99-4343-4057-A44B-0C1B6C745150}" type="sibTrans" cxnId="{B020347C-1D98-4EDB-8FCB-6AA1388B8A02}">
      <dgm:prSet/>
      <dgm:spPr/>
      <dgm:t>
        <a:bodyPr/>
        <a:lstStyle/>
        <a:p>
          <a:endParaRPr lang="en-GB"/>
        </a:p>
      </dgm:t>
    </dgm:pt>
    <dgm:pt modelId="{B0FCE493-CDC7-49FB-A462-994C53E28DBB}">
      <dgm:prSet phldrT="[Text]"/>
      <dgm:spPr/>
      <dgm:t>
        <a:bodyPr/>
        <a:lstStyle/>
        <a:p>
          <a:r>
            <a:rPr lang="en-GB" dirty="0" smtClean="0"/>
            <a:t>Network access</a:t>
          </a:r>
          <a:endParaRPr lang="en-GB" dirty="0"/>
        </a:p>
      </dgm:t>
    </dgm:pt>
    <dgm:pt modelId="{F7C0EA29-8B47-4137-B140-C5B52075F415}" type="parTrans" cxnId="{11CA4B1C-C467-4E1F-AD4C-7472CA12FC50}">
      <dgm:prSet/>
      <dgm:spPr/>
      <dgm:t>
        <a:bodyPr/>
        <a:lstStyle/>
        <a:p>
          <a:endParaRPr lang="en-GB"/>
        </a:p>
      </dgm:t>
    </dgm:pt>
    <dgm:pt modelId="{B07D267D-05FD-447D-A884-7BBF1C6A1910}" type="sibTrans" cxnId="{11CA4B1C-C467-4E1F-AD4C-7472CA12FC50}">
      <dgm:prSet/>
      <dgm:spPr/>
      <dgm:t>
        <a:bodyPr/>
        <a:lstStyle/>
        <a:p>
          <a:endParaRPr lang="en-GB"/>
        </a:p>
      </dgm:t>
    </dgm:pt>
    <dgm:pt modelId="{F0E11CC0-6904-4E29-8AAC-845C260907C9}">
      <dgm:prSet phldrT="[Text]"/>
      <dgm:spPr/>
      <dgm:t>
        <a:bodyPr/>
        <a:lstStyle/>
        <a:p>
          <a:r>
            <a:rPr lang="en-GB" dirty="0" smtClean="0"/>
            <a:t>Remote </a:t>
          </a:r>
          <a:r>
            <a:rPr lang="en-GB" dirty="0" smtClean="0"/>
            <a:t>working</a:t>
          </a:r>
          <a:endParaRPr lang="en-GB" dirty="0"/>
        </a:p>
      </dgm:t>
    </dgm:pt>
    <dgm:pt modelId="{0F985AE7-CDE2-4CC0-8B13-5C308B663049}" type="parTrans" cxnId="{C8F046CD-EC45-470E-9C97-F00616956B03}">
      <dgm:prSet/>
      <dgm:spPr/>
      <dgm:t>
        <a:bodyPr/>
        <a:lstStyle/>
        <a:p>
          <a:endParaRPr lang="en-GB"/>
        </a:p>
      </dgm:t>
    </dgm:pt>
    <dgm:pt modelId="{396B8F06-575F-4AF4-8723-DED43581F686}" type="sibTrans" cxnId="{C8F046CD-EC45-470E-9C97-F00616956B03}">
      <dgm:prSet/>
      <dgm:spPr/>
      <dgm:t>
        <a:bodyPr/>
        <a:lstStyle/>
        <a:p>
          <a:endParaRPr lang="en-GB"/>
        </a:p>
      </dgm:t>
    </dgm:pt>
    <dgm:pt modelId="{1E571EEB-3200-41E3-92BE-2220DDF90637}">
      <dgm:prSet phldrT="[Text]"/>
      <dgm:spPr/>
      <dgm:t>
        <a:bodyPr/>
        <a:lstStyle/>
        <a:p>
          <a:r>
            <a:rPr lang="en-GB" dirty="0" smtClean="0"/>
            <a:t>Secure </a:t>
          </a:r>
          <a:r>
            <a:rPr lang="en-GB" dirty="0" smtClean="0"/>
            <a:t>Acquisition, </a:t>
          </a:r>
          <a:r>
            <a:rPr lang="en-GB" dirty="0" smtClean="0"/>
            <a:t>dev and support of systems</a:t>
          </a:r>
          <a:endParaRPr lang="en-GB" dirty="0"/>
        </a:p>
      </dgm:t>
    </dgm:pt>
    <dgm:pt modelId="{63C3FC84-1169-4B41-8943-0377B516E1E8}" type="parTrans" cxnId="{3A745755-7348-442C-A631-52B6698CEC6B}">
      <dgm:prSet/>
      <dgm:spPr/>
      <dgm:t>
        <a:bodyPr/>
        <a:lstStyle/>
        <a:p>
          <a:endParaRPr lang="en-GB"/>
        </a:p>
      </dgm:t>
    </dgm:pt>
    <dgm:pt modelId="{AA5812E4-CC2C-4BEF-AB58-F6050969B5BB}" type="sibTrans" cxnId="{3A745755-7348-442C-A631-52B6698CEC6B}">
      <dgm:prSet/>
      <dgm:spPr/>
      <dgm:t>
        <a:bodyPr/>
        <a:lstStyle/>
        <a:p>
          <a:endParaRPr lang="en-GB"/>
        </a:p>
      </dgm:t>
    </dgm:pt>
    <dgm:pt modelId="{C1044763-7BC3-4C20-88DC-DC5F7D58B9D5}">
      <dgm:prSet phldrT="[Text]"/>
      <dgm:spPr/>
      <dgm:t>
        <a:bodyPr/>
        <a:lstStyle/>
        <a:p>
          <a:r>
            <a:rPr lang="en-GB" dirty="0" smtClean="0"/>
            <a:t>Change Control</a:t>
          </a:r>
          <a:endParaRPr lang="en-GB" dirty="0"/>
        </a:p>
      </dgm:t>
    </dgm:pt>
    <dgm:pt modelId="{6387109C-FD30-4612-BAF8-D0CC74E5B3B3}" type="parTrans" cxnId="{8C3FD436-0B43-4F88-8B80-98F1515D5B00}">
      <dgm:prSet/>
      <dgm:spPr/>
      <dgm:t>
        <a:bodyPr/>
        <a:lstStyle/>
        <a:p>
          <a:endParaRPr lang="en-GB"/>
        </a:p>
      </dgm:t>
    </dgm:pt>
    <dgm:pt modelId="{B3F92982-A342-44C3-B2A4-6475E1EC67DD}" type="sibTrans" cxnId="{8C3FD436-0B43-4F88-8B80-98F1515D5B00}">
      <dgm:prSet/>
      <dgm:spPr/>
      <dgm:t>
        <a:bodyPr/>
        <a:lstStyle/>
        <a:p>
          <a:endParaRPr lang="en-GB"/>
        </a:p>
      </dgm:t>
    </dgm:pt>
    <dgm:pt modelId="{81CB9600-289D-42EC-809E-4042AFCB6D21}">
      <dgm:prSet phldrT="[Text]"/>
      <dgm:spPr/>
      <dgm:t>
        <a:bodyPr/>
        <a:lstStyle/>
        <a:p>
          <a:r>
            <a:rPr lang="en-GB" dirty="0" smtClean="0"/>
            <a:t>Vulnerability Management</a:t>
          </a:r>
          <a:endParaRPr lang="en-GB" dirty="0"/>
        </a:p>
      </dgm:t>
    </dgm:pt>
    <dgm:pt modelId="{082C28A3-958C-47D9-AC50-EB201B6196CD}" type="parTrans" cxnId="{9DDFA275-A6EB-4D84-8C9E-A54E26550A71}">
      <dgm:prSet/>
      <dgm:spPr/>
      <dgm:t>
        <a:bodyPr/>
        <a:lstStyle/>
        <a:p>
          <a:endParaRPr lang="en-GB"/>
        </a:p>
      </dgm:t>
    </dgm:pt>
    <dgm:pt modelId="{FF034C89-91D8-407E-8BF3-4D63B5B5271C}" type="sibTrans" cxnId="{9DDFA275-A6EB-4D84-8C9E-A54E26550A71}">
      <dgm:prSet/>
      <dgm:spPr/>
      <dgm:t>
        <a:bodyPr/>
        <a:lstStyle/>
        <a:p>
          <a:endParaRPr lang="en-GB"/>
        </a:p>
      </dgm:t>
    </dgm:pt>
    <dgm:pt modelId="{C4089079-78FC-405F-B55F-C41F90500E69}">
      <dgm:prSet phldrT="[Text]"/>
      <dgm:spPr/>
      <dgm:t>
        <a:bodyPr/>
        <a:lstStyle/>
        <a:p>
          <a:r>
            <a:rPr lang="en-GB" dirty="0" smtClean="0"/>
            <a:t>Security for Suppliers &amp; 3</a:t>
          </a:r>
          <a:r>
            <a:rPr lang="en-GB" baseline="30000" dirty="0" smtClean="0"/>
            <a:t>rd</a:t>
          </a:r>
          <a:r>
            <a:rPr lang="en-GB" dirty="0" smtClean="0"/>
            <a:t> parties</a:t>
          </a:r>
          <a:endParaRPr lang="en-GB" dirty="0"/>
        </a:p>
      </dgm:t>
    </dgm:pt>
    <dgm:pt modelId="{A6B6C78D-2D2F-42FA-897D-E9DE917FD7D6}" type="parTrans" cxnId="{DB095D9A-0C68-4A39-8991-84941260A326}">
      <dgm:prSet/>
      <dgm:spPr/>
      <dgm:t>
        <a:bodyPr/>
        <a:lstStyle/>
        <a:p>
          <a:endParaRPr lang="en-GB"/>
        </a:p>
      </dgm:t>
    </dgm:pt>
    <dgm:pt modelId="{B17766DF-34AE-4E66-B55A-3DB778551D2F}" type="sibTrans" cxnId="{DB095D9A-0C68-4A39-8991-84941260A326}">
      <dgm:prSet/>
      <dgm:spPr/>
      <dgm:t>
        <a:bodyPr/>
        <a:lstStyle/>
        <a:p>
          <a:endParaRPr lang="en-GB"/>
        </a:p>
      </dgm:t>
    </dgm:pt>
    <dgm:pt modelId="{99491891-BDB1-4847-83A7-6B42CE062B3C}">
      <dgm:prSet phldrT="[Text]"/>
      <dgm:spPr/>
      <dgm:t>
        <a:bodyPr/>
        <a:lstStyle/>
        <a:p>
          <a:r>
            <a:rPr lang="en-GB" dirty="0" smtClean="0"/>
            <a:t>Incident </a:t>
          </a:r>
          <a:r>
            <a:rPr lang="en-GB" dirty="0" smtClean="0"/>
            <a:t>Management</a:t>
          </a:r>
          <a:endParaRPr lang="en-GB" dirty="0"/>
        </a:p>
      </dgm:t>
    </dgm:pt>
    <dgm:pt modelId="{776FC68E-4915-473C-8842-667B226FDBBC}" type="parTrans" cxnId="{A0F034CE-5BC3-4F7E-9F23-D72B5CA9A489}">
      <dgm:prSet/>
      <dgm:spPr/>
      <dgm:t>
        <a:bodyPr/>
        <a:lstStyle/>
        <a:p>
          <a:endParaRPr lang="en-GB"/>
        </a:p>
      </dgm:t>
    </dgm:pt>
    <dgm:pt modelId="{B7AE7037-23DF-41C4-9095-1A96591DBEEA}" type="sibTrans" cxnId="{A0F034CE-5BC3-4F7E-9F23-D72B5CA9A489}">
      <dgm:prSet/>
      <dgm:spPr/>
      <dgm:t>
        <a:bodyPr/>
        <a:lstStyle/>
        <a:p>
          <a:endParaRPr lang="en-GB"/>
        </a:p>
      </dgm:t>
    </dgm:pt>
    <dgm:pt modelId="{D02CFB9E-9C10-4621-AA2B-10296089800B}">
      <dgm:prSet phldrT="[Text]"/>
      <dgm:spPr/>
      <dgm:t>
        <a:bodyPr/>
        <a:lstStyle/>
        <a:p>
          <a:r>
            <a:rPr lang="en-GB" dirty="0" smtClean="0"/>
            <a:t>Business </a:t>
          </a:r>
          <a:r>
            <a:rPr lang="en-GB" dirty="0" smtClean="0"/>
            <a:t>Continuity / </a:t>
          </a:r>
          <a:r>
            <a:rPr lang="en-GB" dirty="0" smtClean="0"/>
            <a:t>DR</a:t>
          </a:r>
          <a:endParaRPr lang="en-GB" dirty="0"/>
        </a:p>
      </dgm:t>
    </dgm:pt>
    <dgm:pt modelId="{3D0D8702-47B6-4A6D-A3C4-C56F67B73B1D}" type="parTrans" cxnId="{41623F9B-ABCB-47A2-928F-B620B43E35D1}">
      <dgm:prSet/>
      <dgm:spPr/>
      <dgm:t>
        <a:bodyPr/>
        <a:lstStyle/>
        <a:p>
          <a:endParaRPr lang="en-GB"/>
        </a:p>
      </dgm:t>
    </dgm:pt>
    <dgm:pt modelId="{F60A8B69-0DAF-406E-A7F7-8F6DB9CCFB21}" type="sibTrans" cxnId="{41623F9B-ABCB-47A2-928F-B620B43E35D1}">
      <dgm:prSet/>
      <dgm:spPr/>
      <dgm:t>
        <a:bodyPr/>
        <a:lstStyle/>
        <a:p>
          <a:endParaRPr lang="en-GB"/>
        </a:p>
      </dgm:t>
    </dgm:pt>
    <dgm:pt modelId="{3DFD8167-9C36-48A5-B7D3-F49731B1B553}">
      <dgm:prSet phldrT="[Text]"/>
      <dgm:spPr/>
      <dgm:t>
        <a:bodyPr/>
        <a:lstStyle/>
        <a:p>
          <a:r>
            <a:rPr lang="en-GB" dirty="0" smtClean="0"/>
            <a:t>Compliance</a:t>
          </a:r>
          <a:endParaRPr lang="en-GB" dirty="0"/>
        </a:p>
      </dgm:t>
    </dgm:pt>
    <dgm:pt modelId="{4B3E0290-17A6-47FD-943C-0872236F6465}" type="parTrans" cxnId="{1B5E7B6E-6B7D-40C7-8CB8-8A6B49813542}">
      <dgm:prSet/>
      <dgm:spPr/>
      <dgm:t>
        <a:bodyPr/>
        <a:lstStyle/>
        <a:p>
          <a:endParaRPr lang="en-GB"/>
        </a:p>
      </dgm:t>
    </dgm:pt>
    <dgm:pt modelId="{9CCB8F8E-326E-44E8-AF47-BEB3A4B2A4EA}" type="sibTrans" cxnId="{1B5E7B6E-6B7D-40C7-8CB8-8A6B49813542}">
      <dgm:prSet/>
      <dgm:spPr/>
      <dgm:t>
        <a:bodyPr/>
        <a:lstStyle/>
        <a:p>
          <a:endParaRPr lang="en-GB"/>
        </a:p>
      </dgm:t>
    </dgm:pt>
    <dgm:pt modelId="{F0A04C9A-CE9C-44BC-A842-4980EAE9692D}">
      <dgm:prSet phldrT="[Text]"/>
      <dgm:spPr/>
      <dgm:t>
        <a:bodyPr/>
        <a:lstStyle/>
        <a:p>
          <a:r>
            <a:rPr lang="en-GB" dirty="0" smtClean="0"/>
            <a:t>Internal Requirement / policies</a:t>
          </a:r>
          <a:endParaRPr lang="en-GB" dirty="0"/>
        </a:p>
      </dgm:t>
    </dgm:pt>
    <dgm:pt modelId="{50F2C8D7-D4ED-43B0-9CF3-541D6954A7CC}" type="parTrans" cxnId="{ABD16041-1F77-45BA-A622-0072D1DF55CE}">
      <dgm:prSet/>
      <dgm:spPr/>
      <dgm:t>
        <a:bodyPr/>
        <a:lstStyle/>
        <a:p>
          <a:endParaRPr lang="en-GB"/>
        </a:p>
      </dgm:t>
    </dgm:pt>
    <dgm:pt modelId="{A06282C4-D3C2-4BF4-B5FB-BF044B6FE80D}" type="sibTrans" cxnId="{ABD16041-1F77-45BA-A622-0072D1DF55CE}">
      <dgm:prSet/>
      <dgm:spPr/>
      <dgm:t>
        <a:bodyPr/>
        <a:lstStyle/>
        <a:p>
          <a:endParaRPr lang="en-GB"/>
        </a:p>
      </dgm:t>
    </dgm:pt>
    <dgm:pt modelId="{6B8F87B4-8807-4F73-AB4E-069E97BAF048}">
      <dgm:prSet phldrT="[Text]"/>
      <dgm:spPr/>
      <dgm:t>
        <a:bodyPr/>
        <a:lstStyle/>
        <a:p>
          <a:r>
            <a:rPr lang="en-GB" dirty="0" smtClean="0"/>
            <a:t>External factors / laws</a:t>
          </a:r>
          <a:endParaRPr lang="en-GB" dirty="0"/>
        </a:p>
      </dgm:t>
    </dgm:pt>
    <dgm:pt modelId="{88F96C9E-CDBF-45CC-9769-7F2BF24A0646}" type="parTrans" cxnId="{3E971841-19D5-432F-9C16-2F2948B3F3E3}">
      <dgm:prSet/>
      <dgm:spPr/>
      <dgm:t>
        <a:bodyPr/>
        <a:lstStyle/>
        <a:p>
          <a:endParaRPr lang="en-GB"/>
        </a:p>
      </dgm:t>
    </dgm:pt>
    <dgm:pt modelId="{308A7740-BBC7-4EE9-A6C2-580B6ECDAFE4}" type="sibTrans" cxnId="{3E971841-19D5-432F-9C16-2F2948B3F3E3}">
      <dgm:prSet/>
      <dgm:spPr/>
      <dgm:t>
        <a:bodyPr/>
        <a:lstStyle/>
        <a:p>
          <a:endParaRPr lang="en-GB"/>
        </a:p>
      </dgm:t>
    </dgm:pt>
    <dgm:pt modelId="{F5AE17E3-84E3-4961-8D9D-157BA1C71C32}">
      <dgm:prSet phldrT="[Text]"/>
      <dgm:spPr/>
      <dgm:t>
        <a:bodyPr/>
        <a:lstStyle/>
        <a:p>
          <a:r>
            <a:rPr lang="en-GB" dirty="0" smtClean="0"/>
            <a:t>Policies</a:t>
          </a:r>
          <a:endParaRPr lang="en-GB" dirty="0"/>
        </a:p>
      </dgm:t>
    </dgm:pt>
    <dgm:pt modelId="{A26BA9B7-7003-44D9-8A0E-7FD29B95595D}" type="parTrans" cxnId="{E4D052F7-170D-4D28-B2B1-03A0ADDDA019}">
      <dgm:prSet/>
      <dgm:spPr/>
      <dgm:t>
        <a:bodyPr/>
        <a:lstStyle/>
        <a:p>
          <a:endParaRPr lang="en-GB"/>
        </a:p>
      </dgm:t>
    </dgm:pt>
    <dgm:pt modelId="{7A65F20C-41E1-4B5A-B7A4-F3B5DEAA2617}" type="sibTrans" cxnId="{E4D052F7-170D-4D28-B2B1-03A0ADDDA019}">
      <dgm:prSet/>
      <dgm:spPr/>
      <dgm:t>
        <a:bodyPr/>
        <a:lstStyle/>
        <a:p>
          <a:endParaRPr lang="en-GB"/>
        </a:p>
      </dgm:t>
    </dgm:pt>
    <dgm:pt modelId="{9AC2E97A-583D-4EE5-9538-893C72CFA955}">
      <dgm:prSet phldrT="[Text]"/>
      <dgm:spPr/>
      <dgm:t>
        <a:bodyPr/>
        <a:lstStyle/>
        <a:p>
          <a:r>
            <a:rPr lang="en-GB" dirty="0" smtClean="0"/>
            <a:t>Management Commitment</a:t>
          </a:r>
          <a:endParaRPr lang="en-GB" dirty="0"/>
        </a:p>
      </dgm:t>
    </dgm:pt>
    <dgm:pt modelId="{FACBCF48-48D4-4E52-89A6-78E8B5FA863C}" type="parTrans" cxnId="{B6953FA4-6655-4A10-8325-D97F8401AC30}">
      <dgm:prSet/>
      <dgm:spPr/>
      <dgm:t>
        <a:bodyPr/>
        <a:lstStyle/>
        <a:p>
          <a:endParaRPr lang="en-GB"/>
        </a:p>
      </dgm:t>
    </dgm:pt>
    <dgm:pt modelId="{9D59C04B-06D2-4846-96E9-7CB20F767648}" type="sibTrans" cxnId="{B6953FA4-6655-4A10-8325-D97F8401AC30}">
      <dgm:prSet/>
      <dgm:spPr/>
      <dgm:t>
        <a:bodyPr/>
        <a:lstStyle/>
        <a:p>
          <a:endParaRPr lang="en-GB"/>
        </a:p>
      </dgm:t>
    </dgm:pt>
    <dgm:pt modelId="{66A91065-5228-4AE1-A000-D5A69BEF1E0C}">
      <dgm:prSet phldrT="[Text]"/>
      <dgm:spPr/>
      <dgm:t>
        <a:bodyPr/>
        <a:lstStyle/>
        <a:p>
          <a:r>
            <a:rPr lang="en-GB" dirty="0" smtClean="0"/>
            <a:t>Review and Approval</a:t>
          </a:r>
          <a:endParaRPr lang="en-GB" dirty="0"/>
        </a:p>
      </dgm:t>
    </dgm:pt>
    <dgm:pt modelId="{BF9550AB-E82F-4326-ACC8-12CBDF36D3E9}" type="parTrans" cxnId="{EC40C1FC-BADE-481F-8FA3-B7613B15E045}">
      <dgm:prSet/>
      <dgm:spPr/>
      <dgm:t>
        <a:bodyPr/>
        <a:lstStyle/>
        <a:p>
          <a:endParaRPr lang="en-GB"/>
        </a:p>
      </dgm:t>
    </dgm:pt>
    <dgm:pt modelId="{59DE1E53-CEE9-4606-8C63-AD0808FFF34C}" type="sibTrans" cxnId="{EC40C1FC-BADE-481F-8FA3-B7613B15E045}">
      <dgm:prSet/>
      <dgm:spPr/>
      <dgm:t>
        <a:bodyPr/>
        <a:lstStyle/>
        <a:p>
          <a:endParaRPr lang="en-GB"/>
        </a:p>
      </dgm:t>
    </dgm:pt>
    <dgm:pt modelId="{010D6D78-1D64-468B-9B10-9A2D310309C5}">
      <dgm:prSet phldrT="[Text]"/>
      <dgm:spPr/>
      <dgm:t>
        <a:bodyPr/>
        <a:lstStyle/>
        <a:p>
          <a:r>
            <a:rPr lang="en-GB" dirty="0" smtClean="0"/>
            <a:t>Roles</a:t>
          </a:r>
          <a:endParaRPr lang="en-GB" dirty="0"/>
        </a:p>
      </dgm:t>
    </dgm:pt>
    <dgm:pt modelId="{104E2E21-B3A9-41D9-AB8C-6404EE67AA82}" type="parTrans" cxnId="{F6D4FA74-8E1F-4804-B41F-3826ABEBD739}">
      <dgm:prSet/>
      <dgm:spPr/>
      <dgm:t>
        <a:bodyPr/>
        <a:lstStyle/>
        <a:p>
          <a:endParaRPr lang="en-GB"/>
        </a:p>
      </dgm:t>
    </dgm:pt>
    <dgm:pt modelId="{9A573177-067D-4519-87DD-1E8142FC538A}" type="sibTrans" cxnId="{F6D4FA74-8E1F-4804-B41F-3826ABEBD739}">
      <dgm:prSet/>
      <dgm:spPr/>
      <dgm:t>
        <a:bodyPr/>
        <a:lstStyle/>
        <a:p>
          <a:endParaRPr lang="en-GB"/>
        </a:p>
      </dgm:t>
    </dgm:pt>
    <dgm:pt modelId="{C043DE0F-CE02-4259-B894-1A03A9C4F287}">
      <dgm:prSet phldrT="[Text]"/>
      <dgm:spPr/>
      <dgm:t>
        <a:bodyPr/>
        <a:lstStyle/>
        <a:p>
          <a:r>
            <a:rPr lang="en-GB" dirty="0" smtClean="0"/>
            <a:t>Confidentiality</a:t>
          </a:r>
          <a:endParaRPr lang="en-GB" dirty="0"/>
        </a:p>
      </dgm:t>
    </dgm:pt>
    <dgm:pt modelId="{CB8B9865-9A9B-4DC7-8ED5-4BCBC27F0435}" type="parTrans" cxnId="{46B22B29-B8AC-4529-B129-1D037AB5319E}">
      <dgm:prSet/>
      <dgm:spPr/>
      <dgm:t>
        <a:bodyPr/>
        <a:lstStyle/>
        <a:p>
          <a:endParaRPr lang="en-GB"/>
        </a:p>
      </dgm:t>
    </dgm:pt>
    <dgm:pt modelId="{10CFF9C8-39B4-4863-A83A-F9EDB4BF8F8E}" type="sibTrans" cxnId="{46B22B29-B8AC-4529-B129-1D037AB5319E}">
      <dgm:prSet/>
      <dgm:spPr/>
      <dgm:t>
        <a:bodyPr/>
        <a:lstStyle/>
        <a:p>
          <a:endParaRPr lang="en-GB"/>
        </a:p>
      </dgm:t>
    </dgm:pt>
    <dgm:pt modelId="{D7FF38D5-944E-427B-BABE-D34E7CCD0A78}">
      <dgm:prSet phldrT="[Text]"/>
      <dgm:spPr/>
      <dgm:t>
        <a:bodyPr/>
        <a:lstStyle/>
        <a:p>
          <a:r>
            <a:rPr lang="en-GB" dirty="0" smtClean="0"/>
            <a:t>Acceptable Usage Policy</a:t>
          </a:r>
          <a:endParaRPr lang="en-GB" dirty="0"/>
        </a:p>
      </dgm:t>
    </dgm:pt>
    <dgm:pt modelId="{45B74EA2-8F6A-45D2-97D4-12DFC53252EB}" type="parTrans" cxnId="{20EA1C24-642D-446E-9750-13F148EEDAA0}">
      <dgm:prSet/>
      <dgm:spPr/>
      <dgm:t>
        <a:bodyPr/>
        <a:lstStyle/>
        <a:p>
          <a:endParaRPr lang="en-GB"/>
        </a:p>
      </dgm:t>
    </dgm:pt>
    <dgm:pt modelId="{BFBFCBD3-0E15-4E3E-89B2-DB03302563A8}" type="sibTrans" cxnId="{20EA1C24-642D-446E-9750-13F148EEDAA0}">
      <dgm:prSet/>
      <dgm:spPr/>
      <dgm:t>
        <a:bodyPr/>
        <a:lstStyle/>
        <a:p>
          <a:endParaRPr lang="en-GB"/>
        </a:p>
      </dgm:t>
    </dgm:pt>
    <dgm:pt modelId="{2E943A5F-8866-49FB-9859-3276530702A6}">
      <dgm:prSet phldrT="[Text]"/>
      <dgm:spPr/>
      <dgm:t>
        <a:bodyPr/>
        <a:lstStyle/>
        <a:p>
          <a:r>
            <a:rPr lang="en-GB" dirty="0" smtClean="0"/>
            <a:t>Education</a:t>
          </a:r>
          <a:endParaRPr lang="en-GB" dirty="0"/>
        </a:p>
      </dgm:t>
    </dgm:pt>
    <dgm:pt modelId="{FF0B2A6E-E031-4BAB-8F86-4FC3FEB3129A}" type="parTrans" cxnId="{7A21B5F7-41A6-4C52-BACE-402386C5F39E}">
      <dgm:prSet/>
      <dgm:spPr/>
      <dgm:t>
        <a:bodyPr/>
        <a:lstStyle/>
        <a:p>
          <a:endParaRPr lang="en-GB"/>
        </a:p>
      </dgm:t>
    </dgm:pt>
    <dgm:pt modelId="{4A33AB8D-0C02-470E-8192-C9D9AE179608}" type="sibTrans" cxnId="{7A21B5F7-41A6-4C52-BACE-402386C5F39E}">
      <dgm:prSet/>
      <dgm:spPr/>
      <dgm:t>
        <a:bodyPr/>
        <a:lstStyle/>
        <a:p>
          <a:endParaRPr lang="en-GB"/>
        </a:p>
      </dgm:t>
    </dgm:pt>
    <dgm:pt modelId="{A91A24D4-D0C7-46F5-9F61-FE9991F99312}">
      <dgm:prSet phldrT="[Text]"/>
      <dgm:spPr/>
      <dgm:t>
        <a:bodyPr/>
        <a:lstStyle/>
        <a:p>
          <a:r>
            <a:rPr lang="en-GB" dirty="0" smtClean="0"/>
            <a:t>Entry Controls</a:t>
          </a:r>
          <a:endParaRPr lang="en-GB" dirty="0"/>
        </a:p>
      </dgm:t>
    </dgm:pt>
    <dgm:pt modelId="{80812438-991F-49E8-BEE5-939B31779C6B}" type="parTrans" cxnId="{52B8D7A9-53C8-4797-B61B-AAACB5779B22}">
      <dgm:prSet/>
      <dgm:spPr/>
      <dgm:t>
        <a:bodyPr/>
        <a:lstStyle/>
        <a:p>
          <a:endParaRPr lang="en-GB"/>
        </a:p>
      </dgm:t>
    </dgm:pt>
    <dgm:pt modelId="{41452FAE-2F2F-416F-B862-3EE5E785F324}" type="sibTrans" cxnId="{52B8D7A9-53C8-4797-B61B-AAACB5779B22}">
      <dgm:prSet/>
      <dgm:spPr/>
      <dgm:t>
        <a:bodyPr/>
        <a:lstStyle/>
        <a:p>
          <a:endParaRPr lang="en-GB"/>
        </a:p>
      </dgm:t>
    </dgm:pt>
    <dgm:pt modelId="{BC51E0B6-95D3-4E83-8736-6AAEF0EFE909}">
      <dgm:prSet phldrT="[Text]"/>
      <dgm:spPr/>
      <dgm:t>
        <a:bodyPr/>
        <a:lstStyle/>
        <a:p>
          <a:r>
            <a:rPr lang="en-GB" dirty="0" smtClean="0"/>
            <a:t>Public Access</a:t>
          </a:r>
          <a:endParaRPr lang="en-GB" dirty="0"/>
        </a:p>
      </dgm:t>
    </dgm:pt>
    <dgm:pt modelId="{16B1B8CD-7C68-4EC3-B1F3-A2714806AF9B}" type="parTrans" cxnId="{9F45BC23-8470-4209-AC0B-F650A45FEF18}">
      <dgm:prSet/>
      <dgm:spPr/>
      <dgm:t>
        <a:bodyPr/>
        <a:lstStyle/>
        <a:p>
          <a:endParaRPr lang="en-GB"/>
        </a:p>
      </dgm:t>
    </dgm:pt>
    <dgm:pt modelId="{6FC267F3-65ED-4A60-BA58-C5BB6700256E}" type="sibTrans" cxnId="{9F45BC23-8470-4209-AC0B-F650A45FEF18}">
      <dgm:prSet/>
      <dgm:spPr/>
      <dgm:t>
        <a:bodyPr/>
        <a:lstStyle/>
        <a:p>
          <a:endParaRPr lang="en-GB"/>
        </a:p>
      </dgm:t>
    </dgm:pt>
    <dgm:pt modelId="{62BACC77-E24B-44FA-AB9E-ACC76DF4D693}">
      <dgm:prSet phldrT="[Text]"/>
      <dgm:spPr/>
      <dgm:t>
        <a:bodyPr/>
        <a:lstStyle/>
        <a:p>
          <a:r>
            <a:rPr lang="en-GB" dirty="0" smtClean="0"/>
            <a:t>Environmental threats</a:t>
          </a:r>
          <a:endParaRPr lang="en-GB" dirty="0"/>
        </a:p>
      </dgm:t>
    </dgm:pt>
    <dgm:pt modelId="{ACA446D4-51C2-4F9B-A13E-39E772C94177}" type="parTrans" cxnId="{5AD0B312-48BD-4E42-B6DA-1B5BC0C6B3D3}">
      <dgm:prSet/>
      <dgm:spPr/>
      <dgm:t>
        <a:bodyPr/>
        <a:lstStyle/>
        <a:p>
          <a:endParaRPr lang="en-GB"/>
        </a:p>
      </dgm:t>
    </dgm:pt>
    <dgm:pt modelId="{9B0D6AB0-DE3E-420E-886E-13F70D762C3B}" type="sibTrans" cxnId="{5AD0B312-48BD-4E42-B6DA-1B5BC0C6B3D3}">
      <dgm:prSet/>
      <dgm:spPr/>
      <dgm:t>
        <a:bodyPr/>
        <a:lstStyle/>
        <a:p>
          <a:endParaRPr lang="en-GB"/>
        </a:p>
      </dgm:t>
    </dgm:pt>
    <dgm:pt modelId="{2473F35D-6168-4CDF-84DB-0D60B5051243}">
      <dgm:prSet phldrT="[Text]"/>
      <dgm:spPr/>
      <dgm:t>
        <a:bodyPr/>
        <a:lstStyle/>
        <a:p>
          <a:r>
            <a:rPr lang="en-GB" dirty="0" smtClean="0"/>
            <a:t>Equipment security</a:t>
          </a:r>
          <a:endParaRPr lang="en-GB" dirty="0"/>
        </a:p>
      </dgm:t>
    </dgm:pt>
    <dgm:pt modelId="{E8EC3D13-ABE5-42DB-9448-E1FC639A0F15}" type="parTrans" cxnId="{B8554B54-261A-4C4D-8DFD-77B944C1B0E9}">
      <dgm:prSet/>
      <dgm:spPr/>
      <dgm:t>
        <a:bodyPr/>
        <a:lstStyle/>
        <a:p>
          <a:endParaRPr lang="en-GB"/>
        </a:p>
      </dgm:t>
    </dgm:pt>
    <dgm:pt modelId="{1913A897-9B8A-4E42-9327-209129FDC526}" type="sibTrans" cxnId="{B8554B54-261A-4C4D-8DFD-77B944C1B0E9}">
      <dgm:prSet/>
      <dgm:spPr/>
      <dgm:t>
        <a:bodyPr/>
        <a:lstStyle/>
        <a:p>
          <a:endParaRPr lang="en-GB"/>
        </a:p>
      </dgm:t>
    </dgm:pt>
    <dgm:pt modelId="{C11C67DC-AD5A-49B7-AC52-C4DE322AD8D8}">
      <dgm:prSet phldrT="[Text]"/>
      <dgm:spPr/>
      <dgm:t>
        <a:bodyPr/>
        <a:lstStyle/>
        <a:p>
          <a:r>
            <a:rPr lang="en-GB" dirty="0" smtClean="0"/>
            <a:t>Segregation of Duties</a:t>
          </a:r>
          <a:endParaRPr lang="en-GB" dirty="0" smtClean="0"/>
        </a:p>
      </dgm:t>
    </dgm:pt>
    <dgm:pt modelId="{A97521B2-1AA3-4C94-8BDF-1015CF4F0ACA}" type="parTrans" cxnId="{CCF8FEFA-9C38-4076-93ED-9AE89EE60831}">
      <dgm:prSet/>
      <dgm:spPr/>
      <dgm:t>
        <a:bodyPr/>
        <a:lstStyle/>
        <a:p>
          <a:endParaRPr lang="en-GB"/>
        </a:p>
      </dgm:t>
    </dgm:pt>
    <dgm:pt modelId="{6C6D2F00-0D40-42D4-8DC2-F36E63EE74B8}" type="sibTrans" cxnId="{CCF8FEFA-9C38-4076-93ED-9AE89EE60831}">
      <dgm:prSet/>
      <dgm:spPr/>
      <dgm:t>
        <a:bodyPr/>
        <a:lstStyle/>
        <a:p>
          <a:endParaRPr lang="en-GB"/>
        </a:p>
      </dgm:t>
    </dgm:pt>
    <dgm:pt modelId="{84255099-FE31-4CDC-9662-B48592E7CB55}">
      <dgm:prSet phldrT="[Text]"/>
      <dgm:spPr/>
      <dgm:t>
        <a:bodyPr/>
        <a:lstStyle/>
        <a:p>
          <a:r>
            <a:rPr lang="en-GB" dirty="0" smtClean="0"/>
            <a:t>Capacity Management</a:t>
          </a:r>
          <a:endParaRPr lang="en-GB" dirty="0" smtClean="0"/>
        </a:p>
      </dgm:t>
    </dgm:pt>
    <dgm:pt modelId="{976010FF-6ADE-49CA-9833-BA0EBA1BC011}" type="parTrans" cxnId="{1B9B1B6E-B86E-44DC-8312-CB51D20E12A5}">
      <dgm:prSet/>
      <dgm:spPr/>
      <dgm:t>
        <a:bodyPr/>
        <a:lstStyle/>
        <a:p>
          <a:endParaRPr lang="en-GB"/>
        </a:p>
      </dgm:t>
    </dgm:pt>
    <dgm:pt modelId="{7393557A-745F-4625-8AB4-8AB1DEE6DC08}" type="sibTrans" cxnId="{1B9B1B6E-B86E-44DC-8312-CB51D20E12A5}">
      <dgm:prSet/>
      <dgm:spPr/>
      <dgm:t>
        <a:bodyPr/>
        <a:lstStyle/>
        <a:p>
          <a:endParaRPr lang="en-GB"/>
        </a:p>
      </dgm:t>
    </dgm:pt>
    <dgm:pt modelId="{1F3CD260-05DF-4972-8A50-86D956F20FE2}">
      <dgm:prSet phldrT="[Text]"/>
      <dgm:spPr/>
      <dgm:t>
        <a:bodyPr/>
        <a:lstStyle/>
        <a:p>
          <a:r>
            <a:rPr lang="en-GB" dirty="0" smtClean="0"/>
            <a:t>Credential Management</a:t>
          </a:r>
          <a:endParaRPr lang="en-GB" dirty="0"/>
        </a:p>
      </dgm:t>
    </dgm:pt>
    <dgm:pt modelId="{3FDB39B5-FFB4-4BD0-BFED-AFBFC94482FF}" type="parTrans" cxnId="{E2E48FF3-6B34-40EC-A16A-D897EA3422E1}">
      <dgm:prSet/>
      <dgm:spPr/>
      <dgm:t>
        <a:bodyPr/>
        <a:lstStyle/>
        <a:p>
          <a:endParaRPr lang="en-GB"/>
        </a:p>
      </dgm:t>
    </dgm:pt>
    <dgm:pt modelId="{C68CA8C8-F1DF-4081-BF7A-E202C3666C6C}" type="sibTrans" cxnId="{E2E48FF3-6B34-40EC-A16A-D897EA3422E1}">
      <dgm:prSet/>
      <dgm:spPr/>
      <dgm:t>
        <a:bodyPr/>
        <a:lstStyle/>
        <a:p>
          <a:endParaRPr lang="en-GB"/>
        </a:p>
      </dgm:t>
    </dgm:pt>
    <dgm:pt modelId="{CEAB96ED-95E9-4DAF-98D4-2F0FC92A7F42}">
      <dgm:prSet phldrT="[Text]"/>
      <dgm:spPr/>
      <dgm:t>
        <a:bodyPr/>
        <a:lstStyle/>
        <a:p>
          <a:r>
            <a:rPr lang="en-GB" dirty="0" smtClean="0"/>
            <a:t>User Management</a:t>
          </a:r>
          <a:endParaRPr lang="en-GB" dirty="0"/>
        </a:p>
      </dgm:t>
    </dgm:pt>
    <dgm:pt modelId="{26EEC88B-5BAD-4112-BA53-61B31BB969E7}" type="parTrans" cxnId="{ADF1CE30-4AF2-4EFC-B8E7-28B2BF3EDC2D}">
      <dgm:prSet/>
      <dgm:spPr/>
      <dgm:t>
        <a:bodyPr/>
        <a:lstStyle/>
        <a:p>
          <a:endParaRPr lang="en-GB"/>
        </a:p>
      </dgm:t>
    </dgm:pt>
    <dgm:pt modelId="{F0C81073-51C8-459B-AD1C-CFE403FA2EBC}" type="sibTrans" cxnId="{ADF1CE30-4AF2-4EFC-B8E7-28B2BF3EDC2D}">
      <dgm:prSet/>
      <dgm:spPr/>
      <dgm:t>
        <a:bodyPr/>
        <a:lstStyle/>
        <a:p>
          <a:endParaRPr lang="en-GB"/>
        </a:p>
      </dgm:t>
    </dgm:pt>
    <dgm:pt modelId="{4646C0BE-FE9E-4515-AA85-3BE32EE9AA9B}">
      <dgm:prSet phldrT="[Text]"/>
      <dgm:spPr/>
      <dgm:t>
        <a:bodyPr/>
        <a:lstStyle/>
        <a:p>
          <a:r>
            <a:rPr lang="en-GB" dirty="0" smtClean="0"/>
            <a:t>Lock screens and Clear Desks</a:t>
          </a:r>
          <a:endParaRPr lang="en-GB" dirty="0"/>
        </a:p>
      </dgm:t>
    </dgm:pt>
    <dgm:pt modelId="{943EA901-64DE-4F0F-8D1C-1664F2B15F06}" type="parTrans" cxnId="{C6BF807E-B1DD-4FD4-A44C-E81425896667}">
      <dgm:prSet/>
      <dgm:spPr/>
      <dgm:t>
        <a:bodyPr/>
        <a:lstStyle/>
        <a:p>
          <a:endParaRPr lang="en-GB"/>
        </a:p>
      </dgm:t>
    </dgm:pt>
    <dgm:pt modelId="{047E08B6-4921-40F6-871C-C1236F6FE039}" type="sibTrans" cxnId="{C6BF807E-B1DD-4FD4-A44C-E81425896667}">
      <dgm:prSet/>
      <dgm:spPr/>
      <dgm:t>
        <a:bodyPr/>
        <a:lstStyle/>
        <a:p>
          <a:endParaRPr lang="en-GB"/>
        </a:p>
      </dgm:t>
    </dgm:pt>
    <dgm:pt modelId="{45824DCF-4BC9-46AC-AE6A-5FEF850E95B8}">
      <dgm:prSet phldrT="[Text]"/>
      <dgm:spPr/>
      <dgm:t>
        <a:bodyPr/>
        <a:lstStyle/>
        <a:p>
          <a:r>
            <a:rPr lang="en-GB" dirty="0" smtClean="0"/>
            <a:t>Correct Processing / Validation</a:t>
          </a:r>
          <a:endParaRPr lang="en-GB" dirty="0"/>
        </a:p>
      </dgm:t>
    </dgm:pt>
    <dgm:pt modelId="{F3DAAD7A-EA0C-4A18-A3AD-8C7294596826}" type="parTrans" cxnId="{C0638146-7D13-493A-BC89-C54E76D9D84E}">
      <dgm:prSet/>
      <dgm:spPr/>
      <dgm:t>
        <a:bodyPr/>
        <a:lstStyle/>
        <a:p>
          <a:endParaRPr lang="en-GB"/>
        </a:p>
      </dgm:t>
    </dgm:pt>
    <dgm:pt modelId="{126AF543-4704-4164-90F7-CA9F281DA768}" type="sibTrans" cxnId="{C0638146-7D13-493A-BC89-C54E76D9D84E}">
      <dgm:prSet/>
      <dgm:spPr/>
      <dgm:t>
        <a:bodyPr/>
        <a:lstStyle/>
        <a:p>
          <a:endParaRPr lang="en-GB"/>
        </a:p>
      </dgm:t>
    </dgm:pt>
    <dgm:pt modelId="{5242015A-2AE3-4588-8A8B-85FDA3DF4EFE}">
      <dgm:prSet phldrT="[Text]"/>
      <dgm:spPr/>
      <dgm:t>
        <a:bodyPr/>
        <a:lstStyle/>
        <a:p>
          <a:r>
            <a:rPr lang="en-GB" dirty="0" smtClean="0"/>
            <a:t>Key Management</a:t>
          </a:r>
          <a:endParaRPr lang="en-GB" dirty="0"/>
        </a:p>
      </dgm:t>
    </dgm:pt>
    <dgm:pt modelId="{547EEFD6-8A88-42D9-8688-385ED4CE3208}" type="parTrans" cxnId="{0C55F822-E3A3-44C8-84D6-2FBD598393D0}">
      <dgm:prSet/>
      <dgm:spPr/>
      <dgm:t>
        <a:bodyPr/>
        <a:lstStyle/>
        <a:p>
          <a:endParaRPr lang="en-GB"/>
        </a:p>
      </dgm:t>
    </dgm:pt>
    <dgm:pt modelId="{1D9EF388-78FD-42A6-A4CB-861042F2EECA}" type="sibTrans" cxnId="{0C55F822-E3A3-44C8-84D6-2FBD598393D0}">
      <dgm:prSet/>
      <dgm:spPr/>
      <dgm:t>
        <a:bodyPr/>
        <a:lstStyle/>
        <a:p>
          <a:endParaRPr lang="en-GB"/>
        </a:p>
      </dgm:t>
    </dgm:pt>
    <dgm:pt modelId="{87E2F190-D8B1-4629-933A-F92DF60DE024}">
      <dgm:prSet phldrT="[Text]"/>
      <dgm:spPr/>
      <dgm:t>
        <a:bodyPr/>
        <a:lstStyle/>
        <a:p>
          <a:r>
            <a:rPr lang="en-GB" dirty="0" smtClean="0"/>
            <a:t>Non-Disclosure Agreements</a:t>
          </a:r>
          <a:endParaRPr lang="en-GB" dirty="0"/>
        </a:p>
      </dgm:t>
    </dgm:pt>
    <dgm:pt modelId="{36B85619-2523-4EE0-A593-AB111BA68B2B}" type="parTrans" cxnId="{E5A41733-D421-4C4A-A8E9-6F1B00BB09EF}">
      <dgm:prSet/>
      <dgm:spPr/>
      <dgm:t>
        <a:bodyPr/>
        <a:lstStyle/>
        <a:p>
          <a:endParaRPr lang="en-GB"/>
        </a:p>
      </dgm:t>
    </dgm:pt>
    <dgm:pt modelId="{956456FD-5580-4466-AFC9-2F6A45E770E8}" type="sibTrans" cxnId="{E5A41733-D421-4C4A-A8E9-6F1B00BB09EF}">
      <dgm:prSet/>
      <dgm:spPr/>
      <dgm:t>
        <a:bodyPr/>
        <a:lstStyle/>
        <a:p>
          <a:endParaRPr lang="en-GB"/>
        </a:p>
      </dgm:t>
    </dgm:pt>
    <dgm:pt modelId="{CED328A1-8FBD-4C59-93B1-3C483393D32D}">
      <dgm:prSet phldrT="[Text]"/>
      <dgm:spPr/>
      <dgm:t>
        <a:bodyPr/>
        <a:lstStyle/>
        <a:p>
          <a:r>
            <a:rPr lang="en-GB" dirty="0" smtClean="0"/>
            <a:t>Learning</a:t>
          </a:r>
          <a:endParaRPr lang="en-GB" dirty="0"/>
        </a:p>
      </dgm:t>
    </dgm:pt>
    <dgm:pt modelId="{B5D9938A-8021-4941-BDFD-3FD7C6B71812}" type="parTrans" cxnId="{F6CBFD71-2359-4323-AE89-4AC09EEF10DA}">
      <dgm:prSet/>
      <dgm:spPr/>
      <dgm:t>
        <a:bodyPr/>
        <a:lstStyle/>
        <a:p>
          <a:endParaRPr lang="en-GB"/>
        </a:p>
      </dgm:t>
    </dgm:pt>
    <dgm:pt modelId="{0BCF915E-7B6A-47A0-929A-5017517DE36F}" type="sibTrans" cxnId="{F6CBFD71-2359-4323-AE89-4AC09EEF10DA}">
      <dgm:prSet/>
      <dgm:spPr/>
      <dgm:t>
        <a:bodyPr/>
        <a:lstStyle/>
        <a:p>
          <a:endParaRPr lang="en-GB"/>
        </a:p>
      </dgm:t>
    </dgm:pt>
    <dgm:pt modelId="{128F11E0-C5FA-4FB3-A1D2-977ADACE4A45}">
      <dgm:prSet phldrT="[Text]"/>
      <dgm:spPr/>
      <dgm:t>
        <a:bodyPr/>
        <a:lstStyle/>
        <a:p>
          <a:r>
            <a:rPr lang="en-GB" dirty="0" smtClean="0"/>
            <a:t>Evidence</a:t>
          </a:r>
          <a:endParaRPr lang="en-GB" dirty="0"/>
        </a:p>
      </dgm:t>
    </dgm:pt>
    <dgm:pt modelId="{416416C5-4431-4E25-99C5-9FACB4D7C565}" type="parTrans" cxnId="{73F385BB-7858-4784-BF59-3A77995306FF}">
      <dgm:prSet/>
      <dgm:spPr/>
      <dgm:t>
        <a:bodyPr/>
        <a:lstStyle/>
        <a:p>
          <a:endParaRPr lang="en-GB"/>
        </a:p>
      </dgm:t>
    </dgm:pt>
    <dgm:pt modelId="{56AED84F-33D3-4249-83E2-85DAEABFBC14}" type="sibTrans" cxnId="{73F385BB-7858-4784-BF59-3A77995306FF}">
      <dgm:prSet/>
      <dgm:spPr/>
      <dgm:t>
        <a:bodyPr/>
        <a:lstStyle/>
        <a:p>
          <a:endParaRPr lang="en-GB"/>
        </a:p>
      </dgm:t>
    </dgm:pt>
    <dgm:pt modelId="{9904CB58-062C-4445-AAD3-AFEE34F3DDAA}">
      <dgm:prSet phldrT="[Text]"/>
      <dgm:spPr/>
      <dgm:t>
        <a:bodyPr/>
        <a:lstStyle/>
        <a:p>
          <a:r>
            <a:rPr lang="en-GB" dirty="0" smtClean="0"/>
            <a:t>Process</a:t>
          </a:r>
          <a:endParaRPr lang="en-GB" dirty="0"/>
        </a:p>
      </dgm:t>
    </dgm:pt>
    <dgm:pt modelId="{982B3DD1-2C20-41EF-99F9-2DB44F132D94}" type="parTrans" cxnId="{F7526B4F-AD79-4AA2-9ECC-AD754B7FC6F4}">
      <dgm:prSet/>
      <dgm:spPr/>
      <dgm:t>
        <a:bodyPr/>
        <a:lstStyle/>
        <a:p>
          <a:endParaRPr lang="en-GB"/>
        </a:p>
      </dgm:t>
    </dgm:pt>
    <dgm:pt modelId="{9E12FA79-3241-4107-9C2A-6B6CA77AE85C}" type="sibTrans" cxnId="{F7526B4F-AD79-4AA2-9ECC-AD754B7FC6F4}">
      <dgm:prSet/>
      <dgm:spPr/>
      <dgm:t>
        <a:bodyPr/>
        <a:lstStyle/>
        <a:p>
          <a:endParaRPr lang="en-GB"/>
        </a:p>
      </dgm:t>
    </dgm:pt>
    <dgm:pt modelId="{CC56C718-4E1C-486B-A0D6-C7D78D385A12}">
      <dgm:prSet phldrT="[Text]"/>
      <dgm:spPr/>
      <dgm:t>
        <a:bodyPr/>
        <a:lstStyle/>
        <a:p>
          <a:r>
            <a:rPr lang="en-GB" dirty="0" smtClean="0"/>
            <a:t>Procedures</a:t>
          </a:r>
          <a:endParaRPr lang="en-GB" dirty="0"/>
        </a:p>
      </dgm:t>
    </dgm:pt>
    <dgm:pt modelId="{9CA2DF2E-FA44-463B-A346-9A0580359F8F}" type="sibTrans" cxnId="{2B0C2ABD-2345-4E2C-8BC2-827127DB5C94}">
      <dgm:prSet/>
      <dgm:spPr/>
      <dgm:t>
        <a:bodyPr/>
        <a:lstStyle/>
        <a:p>
          <a:endParaRPr lang="en-GB"/>
        </a:p>
      </dgm:t>
    </dgm:pt>
    <dgm:pt modelId="{F468C827-834A-4A32-BDD8-EE93A027222A}" type="parTrans" cxnId="{2B0C2ABD-2345-4E2C-8BC2-827127DB5C94}">
      <dgm:prSet/>
      <dgm:spPr/>
      <dgm:t>
        <a:bodyPr/>
        <a:lstStyle/>
        <a:p>
          <a:endParaRPr lang="en-GB"/>
        </a:p>
      </dgm:t>
    </dgm:pt>
    <dgm:pt modelId="{9AEB6660-2774-4860-8027-A55028317243}">
      <dgm:prSet phldrT="[Text]"/>
      <dgm:spPr/>
      <dgm:t>
        <a:bodyPr/>
        <a:lstStyle/>
        <a:p>
          <a:r>
            <a:rPr lang="en-GB" dirty="0" smtClean="0"/>
            <a:t>Reporting Incidents</a:t>
          </a:r>
          <a:endParaRPr lang="en-GB" dirty="0"/>
        </a:p>
      </dgm:t>
    </dgm:pt>
    <dgm:pt modelId="{E830754B-9D0A-4D6D-B7B4-235E0987E453}" type="parTrans" cxnId="{5904C4D8-87AD-4BEC-B4E4-4194C6AE3349}">
      <dgm:prSet/>
      <dgm:spPr/>
      <dgm:t>
        <a:bodyPr/>
        <a:lstStyle/>
        <a:p>
          <a:endParaRPr lang="en-GB"/>
        </a:p>
      </dgm:t>
    </dgm:pt>
    <dgm:pt modelId="{775B52ED-D6DB-459E-9859-FF41868B09DE}" type="sibTrans" cxnId="{5904C4D8-87AD-4BEC-B4E4-4194C6AE3349}">
      <dgm:prSet/>
      <dgm:spPr/>
      <dgm:t>
        <a:bodyPr/>
        <a:lstStyle/>
        <a:p>
          <a:endParaRPr lang="en-GB"/>
        </a:p>
      </dgm:t>
    </dgm:pt>
    <dgm:pt modelId="{E2E8D841-C18D-4587-9E4D-FC781AC03ED1}">
      <dgm:prSet phldrT="[Text]"/>
      <dgm:spPr/>
      <dgm:t>
        <a:bodyPr/>
        <a:lstStyle/>
        <a:p>
          <a:r>
            <a:rPr lang="en-GB" dirty="0" smtClean="0"/>
            <a:t>Risk Assessment</a:t>
          </a:r>
          <a:endParaRPr lang="en-GB" dirty="0"/>
        </a:p>
      </dgm:t>
    </dgm:pt>
    <dgm:pt modelId="{90B7509B-477D-406B-9CFE-B0A0E6FE36A2}" type="parTrans" cxnId="{D53A19BB-8459-4BFF-9CA0-2FE8E0E63608}">
      <dgm:prSet/>
      <dgm:spPr/>
      <dgm:t>
        <a:bodyPr/>
        <a:lstStyle/>
        <a:p>
          <a:endParaRPr lang="en-GB"/>
        </a:p>
      </dgm:t>
    </dgm:pt>
    <dgm:pt modelId="{C4D1D7D4-8417-47A8-B426-F5AB3BDCBC53}" type="sibTrans" cxnId="{D53A19BB-8459-4BFF-9CA0-2FE8E0E63608}">
      <dgm:prSet/>
      <dgm:spPr/>
      <dgm:t>
        <a:bodyPr/>
        <a:lstStyle/>
        <a:p>
          <a:endParaRPr lang="en-GB"/>
        </a:p>
      </dgm:t>
    </dgm:pt>
    <dgm:pt modelId="{F589A02A-8606-47EF-BD92-E33F1E779F15}">
      <dgm:prSet phldrT="[Text]"/>
      <dgm:spPr/>
      <dgm:t>
        <a:bodyPr/>
        <a:lstStyle/>
        <a:p>
          <a:r>
            <a:rPr lang="en-GB" dirty="0" smtClean="0"/>
            <a:t>Planning</a:t>
          </a:r>
          <a:endParaRPr lang="en-GB" dirty="0"/>
        </a:p>
      </dgm:t>
    </dgm:pt>
    <dgm:pt modelId="{FA3E16EF-DEF4-46A9-AA83-1B8333449ABF}" type="parTrans" cxnId="{3A662469-735A-47DB-914F-B89062A43D2C}">
      <dgm:prSet/>
      <dgm:spPr/>
      <dgm:t>
        <a:bodyPr/>
        <a:lstStyle/>
        <a:p>
          <a:endParaRPr lang="en-GB"/>
        </a:p>
      </dgm:t>
    </dgm:pt>
    <dgm:pt modelId="{DA2908EE-E4C6-4B73-A985-9486899BC07A}" type="sibTrans" cxnId="{3A662469-735A-47DB-914F-B89062A43D2C}">
      <dgm:prSet/>
      <dgm:spPr/>
      <dgm:t>
        <a:bodyPr/>
        <a:lstStyle/>
        <a:p>
          <a:endParaRPr lang="en-GB"/>
        </a:p>
      </dgm:t>
    </dgm:pt>
    <dgm:pt modelId="{1B776501-9049-48C4-AA45-CD18CB0C73C3}">
      <dgm:prSet phldrT="[Text]"/>
      <dgm:spPr/>
      <dgm:t>
        <a:bodyPr/>
        <a:lstStyle/>
        <a:p>
          <a:r>
            <a:rPr lang="en-GB" dirty="0" smtClean="0"/>
            <a:t>Testing</a:t>
          </a:r>
          <a:endParaRPr lang="en-GB" dirty="0"/>
        </a:p>
      </dgm:t>
    </dgm:pt>
    <dgm:pt modelId="{5C2B9F37-6A34-4204-BEB0-47D8A3046A75}" type="parTrans" cxnId="{EAFD28D6-1476-45CB-BC98-20E8AF90CECF}">
      <dgm:prSet/>
      <dgm:spPr/>
      <dgm:t>
        <a:bodyPr/>
        <a:lstStyle/>
        <a:p>
          <a:endParaRPr lang="en-GB"/>
        </a:p>
      </dgm:t>
    </dgm:pt>
    <dgm:pt modelId="{57896E02-B215-400E-999A-A88D0FC4ABBD}" type="sibTrans" cxnId="{EAFD28D6-1476-45CB-BC98-20E8AF90CECF}">
      <dgm:prSet/>
      <dgm:spPr/>
      <dgm:t>
        <a:bodyPr/>
        <a:lstStyle/>
        <a:p>
          <a:endParaRPr lang="en-GB"/>
        </a:p>
      </dgm:t>
    </dgm:pt>
    <dgm:pt modelId="{12F54EAC-D8A6-4F3D-A998-7EF24D46B151}">
      <dgm:prSet phldrT="[Text]"/>
      <dgm:spPr/>
      <dgm:t>
        <a:bodyPr/>
        <a:lstStyle/>
        <a:p>
          <a:r>
            <a:rPr lang="en-GB" dirty="0" smtClean="0"/>
            <a:t>IPR</a:t>
          </a:r>
          <a:endParaRPr lang="en-GB" dirty="0"/>
        </a:p>
      </dgm:t>
    </dgm:pt>
    <dgm:pt modelId="{E343EC93-88F3-47F9-A9E0-276F5607B306}" type="parTrans" cxnId="{25A9EBAE-8313-446F-9AD3-CB3D95501999}">
      <dgm:prSet/>
      <dgm:spPr/>
      <dgm:t>
        <a:bodyPr/>
        <a:lstStyle/>
        <a:p>
          <a:endParaRPr lang="en-GB"/>
        </a:p>
      </dgm:t>
    </dgm:pt>
    <dgm:pt modelId="{7B077A57-A792-4D8B-B01A-63C0CC33A6DD}" type="sibTrans" cxnId="{25A9EBAE-8313-446F-9AD3-CB3D95501999}">
      <dgm:prSet/>
      <dgm:spPr/>
      <dgm:t>
        <a:bodyPr/>
        <a:lstStyle/>
        <a:p>
          <a:endParaRPr lang="en-GB"/>
        </a:p>
      </dgm:t>
    </dgm:pt>
    <dgm:pt modelId="{ECE0291F-1E09-4768-9C4D-92DFAF9DFE35}">
      <dgm:prSet phldrT="[Text]"/>
      <dgm:spPr/>
      <dgm:t>
        <a:bodyPr/>
        <a:lstStyle/>
        <a:p>
          <a:r>
            <a:rPr lang="en-GB" dirty="0" smtClean="0"/>
            <a:t>Auditing</a:t>
          </a:r>
          <a:endParaRPr lang="en-GB" dirty="0"/>
        </a:p>
      </dgm:t>
    </dgm:pt>
    <dgm:pt modelId="{7CF27734-D99B-4893-B926-D2F7E11E6044}" type="parTrans" cxnId="{5F95BEA3-BBFF-41EF-B1E4-A95B70745B9D}">
      <dgm:prSet/>
      <dgm:spPr/>
      <dgm:t>
        <a:bodyPr/>
        <a:lstStyle/>
        <a:p>
          <a:endParaRPr lang="en-GB"/>
        </a:p>
      </dgm:t>
    </dgm:pt>
    <dgm:pt modelId="{8A96E606-8DC7-492E-9499-05FCBC600CDC}" type="sibTrans" cxnId="{5F95BEA3-BBFF-41EF-B1E4-A95B70745B9D}">
      <dgm:prSet/>
      <dgm:spPr/>
      <dgm:t>
        <a:bodyPr/>
        <a:lstStyle/>
        <a:p>
          <a:endParaRPr lang="en-GB"/>
        </a:p>
      </dgm:t>
    </dgm:pt>
    <dgm:pt modelId="{75E6FA59-7DDF-4978-986E-9406FEEFCB98}">
      <dgm:prSet phldrT="[Text]"/>
      <dgm:spPr/>
      <dgm:t>
        <a:bodyPr/>
        <a:lstStyle/>
        <a:p>
          <a:r>
            <a:rPr lang="en-GB" dirty="0" smtClean="0"/>
            <a:t>Correct Usage</a:t>
          </a:r>
          <a:endParaRPr lang="en-GB" dirty="0"/>
        </a:p>
      </dgm:t>
    </dgm:pt>
    <dgm:pt modelId="{FC821E98-4595-46AF-B5EE-704369E9524F}" type="parTrans" cxnId="{B3C1171C-0619-46F1-A4EC-2287B7EE0434}">
      <dgm:prSet/>
      <dgm:spPr/>
      <dgm:t>
        <a:bodyPr/>
        <a:lstStyle/>
        <a:p>
          <a:endParaRPr lang="en-GB"/>
        </a:p>
      </dgm:t>
    </dgm:pt>
    <dgm:pt modelId="{12AD81D7-4489-4B93-8461-F4FF7163C198}" type="sibTrans" cxnId="{B3C1171C-0619-46F1-A4EC-2287B7EE0434}">
      <dgm:prSet/>
      <dgm:spPr/>
      <dgm:t>
        <a:bodyPr/>
        <a:lstStyle/>
        <a:p>
          <a:endParaRPr lang="en-GB"/>
        </a:p>
      </dgm:t>
    </dgm:pt>
    <dgm:pt modelId="{E93B6886-4F80-40E5-8DF0-A5D495229040}">
      <dgm:prSet phldrT="[Text]"/>
      <dgm:spPr/>
      <dgm:t>
        <a:bodyPr/>
        <a:lstStyle/>
        <a:p>
          <a:r>
            <a:rPr lang="en-GB" dirty="0" smtClean="0"/>
            <a:t>Outsourcing</a:t>
          </a:r>
          <a:endParaRPr lang="en-GB" dirty="0"/>
        </a:p>
      </dgm:t>
    </dgm:pt>
    <dgm:pt modelId="{F18E582F-484B-46C4-A640-97035C1A762B}" type="parTrans" cxnId="{5229B13E-14C6-4491-A851-FBD28E58501C}">
      <dgm:prSet/>
      <dgm:spPr/>
      <dgm:t>
        <a:bodyPr/>
        <a:lstStyle/>
        <a:p>
          <a:endParaRPr lang="en-GB"/>
        </a:p>
      </dgm:t>
    </dgm:pt>
    <dgm:pt modelId="{3079F4AD-DDB6-4F08-831E-72ABF56E5249}" type="sibTrans" cxnId="{5229B13E-14C6-4491-A851-FBD28E58501C}">
      <dgm:prSet/>
      <dgm:spPr/>
      <dgm:t>
        <a:bodyPr/>
        <a:lstStyle/>
        <a:p>
          <a:endParaRPr lang="en-GB"/>
        </a:p>
      </dgm:t>
    </dgm:pt>
    <dgm:pt modelId="{60086057-F59C-43FB-9B81-6B0DEA6DB531}">
      <dgm:prSet phldrT="[Text]"/>
      <dgm:spPr/>
      <dgm:t>
        <a:bodyPr/>
        <a:lstStyle/>
        <a:p>
          <a:r>
            <a:rPr lang="en-GB" dirty="0" smtClean="0"/>
            <a:t>Legislation</a:t>
          </a:r>
          <a:endParaRPr lang="en-GB" dirty="0"/>
        </a:p>
      </dgm:t>
    </dgm:pt>
    <dgm:pt modelId="{7187BB0F-D646-498C-8920-14057EEA4E79}" type="parTrans" cxnId="{A4714C2B-1AD6-4053-BE0A-85EE0345A75F}">
      <dgm:prSet/>
      <dgm:spPr/>
    </dgm:pt>
    <dgm:pt modelId="{3A7286D7-B9B3-401A-925C-C35EB124B4F7}" type="sibTrans" cxnId="{A4714C2B-1AD6-4053-BE0A-85EE0345A75F}">
      <dgm:prSet/>
      <dgm:spPr/>
    </dgm:pt>
    <dgm:pt modelId="{BCF3EC9F-966C-4AD3-85C1-3EC96425E76B}" type="pres">
      <dgm:prSet presAssocID="{B33DE9BD-904A-4F03-93DA-CE3A2D364B8D}" presName="diagram" presStyleCnt="0">
        <dgm:presLayoutVars>
          <dgm:dir/>
          <dgm:resizeHandles val="exact"/>
        </dgm:presLayoutVars>
      </dgm:prSet>
      <dgm:spPr/>
      <dgm:t>
        <a:bodyPr/>
        <a:lstStyle/>
        <a:p>
          <a:endParaRPr lang="en-GB"/>
        </a:p>
      </dgm:t>
    </dgm:pt>
    <dgm:pt modelId="{E079E8E9-46B1-42DA-993E-D07DCD5E8D55}" type="pres">
      <dgm:prSet presAssocID="{E7E75BC5-155B-4DDF-9A10-B5DBF0139779}" presName="node" presStyleLbl="node1" presStyleIdx="0" presStyleCnt="14">
        <dgm:presLayoutVars>
          <dgm:bulletEnabled val="1"/>
        </dgm:presLayoutVars>
      </dgm:prSet>
      <dgm:spPr/>
      <dgm:t>
        <a:bodyPr/>
        <a:lstStyle/>
        <a:p>
          <a:endParaRPr lang="en-GB"/>
        </a:p>
      </dgm:t>
    </dgm:pt>
    <dgm:pt modelId="{FFC37592-83D5-4236-A391-A99B75923651}" type="pres">
      <dgm:prSet presAssocID="{D13060E9-E4FB-44B1-9512-BF14EE9B3548}" presName="sibTrans" presStyleCnt="0"/>
      <dgm:spPr/>
    </dgm:pt>
    <dgm:pt modelId="{388DC9B7-DE7B-4CF8-A737-A3B26CEE5621}" type="pres">
      <dgm:prSet presAssocID="{C96B45C0-B3F4-4350-ADDA-22750445757A}" presName="node" presStyleLbl="node1" presStyleIdx="1" presStyleCnt="14">
        <dgm:presLayoutVars>
          <dgm:bulletEnabled val="1"/>
        </dgm:presLayoutVars>
      </dgm:prSet>
      <dgm:spPr/>
      <dgm:t>
        <a:bodyPr/>
        <a:lstStyle/>
        <a:p>
          <a:endParaRPr lang="en-GB"/>
        </a:p>
      </dgm:t>
    </dgm:pt>
    <dgm:pt modelId="{48D6E5FC-ECFD-48F1-A1C2-384B0BE83559}" type="pres">
      <dgm:prSet presAssocID="{501C4F58-72B7-48A9-ACE7-E4594632ECCE}" presName="sibTrans" presStyleCnt="0"/>
      <dgm:spPr/>
    </dgm:pt>
    <dgm:pt modelId="{9492788D-45A6-4854-829A-C571E74CE3E2}" type="pres">
      <dgm:prSet presAssocID="{7C1E809C-97F7-4B9B-A86F-86F0DFBB3274}" presName="node" presStyleLbl="node1" presStyleIdx="2" presStyleCnt="14">
        <dgm:presLayoutVars>
          <dgm:bulletEnabled val="1"/>
        </dgm:presLayoutVars>
      </dgm:prSet>
      <dgm:spPr/>
      <dgm:t>
        <a:bodyPr/>
        <a:lstStyle/>
        <a:p>
          <a:endParaRPr lang="en-GB"/>
        </a:p>
      </dgm:t>
    </dgm:pt>
    <dgm:pt modelId="{0B2CDC79-A881-4025-957C-3FF17E83E543}" type="pres">
      <dgm:prSet presAssocID="{061A695C-B108-4FBF-B127-5A0B2D3E8207}" presName="sibTrans" presStyleCnt="0"/>
      <dgm:spPr/>
    </dgm:pt>
    <dgm:pt modelId="{455C2679-2B48-41D8-BC59-E561D9E3FAE8}" type="pres">
      <dgm:prSet presAssocID="{B200C40F-0F95-40CF-AED4-A71C4F672DD1}" presName="node" presStyleLbl="node1" presStyleIdx="3" presStyleCnt="14">
        <dgm:presLayoutVars>
          <dgm:bulletEnabled val="1"/>
        </dgm:presLayoutVars>
      </dgm:prSet>
      <dgm:spPr/>
      <dgm:t>
        <a:bodyPr/>
        <a:lstStyle/>
        <a:p>
          <a:endParaRPr lang="en-GB"/>
        </a:p>
      </dgm:t>
    </dgm:pt>
    <dgm:pt modelId="{3CDB4D88-643E-455E-8C5E-D40BA6544A4C}" type="pres">
      <dgm:prSet presAssocID="{B1E82BD5-3148-4929-8241-41A7E2C139CB}" presName="sibTrans" presStyleCnt="0"/>
      <dgm:spPr/>
    </dgm:pt>
    <dgm:pt modelId="{DA1D8F1D-6CC9-4037-8D31-84BBA86CD060}" type="pres">
      <dgm:prSet presAssocID="{0647D472-37A8-48D9-A031-5A9FE8B85421}" presName="node" presStyleLbl="node1" presStyleIdx="4" presStyleCnt="14">
        <dgm:presLayoutVars>
          <dgm:bulletEnabled val="1"/>
        </dgm:presLayoutVars>
      </dgm:prSet>
      <dgm:spPr/>
      <dgm:t>
        <a:bodyPr/>
        <a:lstStyle/>
        <a:p>
          <a:endParaRPr lang="en-GB"/>
        </a:p>
      </dgm:t>
    </dgm:pt>
    <dgm:pt modelId="{6A5E23C9-5506-45BF-B24F-EC0AA81D8B16}" type="pres">
      <dgm:prSet presAssocID="{C7C327B5-6DB9-4782-8496-E0E8D03F9EE5}" presName="sibTrans" presStyleCnt="0"/>
      <dgm:spPr/>
    </dgm:pt>
    <dgm:pt modelId="{ABA5F57A-71AE-44B2-BC74-8D45919016D6}" type="pres">
      <dgm:prSet presAssocID="{71D9454B-C7D7-482A-97D9-18866CF0D58F}" presName="node" presStyleLbl="node1" presStyleIdx="5" presStyleCnt="14">
        <dgm:presLayoutVars>
          <dgm:bulletEnabled val="1"/>
        </dgm:presLayoutVars>
      </dgm:prSet>
      <dgm:spPr/>
      <dgm:t>
        <a:bodyPr/>
        <a:lstStyle/>
        <a:p>
          <a:endParaRPr lang="en-GB"/>
        </a:p>
      </dgm:t>
    </dgm:pt>
    <dgm:pt modelId="{05ABE82C-E981-49A2-9321-56D28223D72C}" type="pres">
      <dgm:prSet presAssocID="{C417EAF6-5F3A-4015-9A79-100F9E5C5D44}" presName="sibTrans" presStyleCnt="0"/>
      <dgm:spPr/>
    </dgm:pt>
    <dgm:pt modelId="{AE48D05B-E2A0-4B7E-B65A-920DFE824F0A}" type="pres">
      <dgm:prSet presAssocID="{AD5C8ABA-80BB-43BF-8865-E02CBCB86394}" presName="node" presStyleLbl="node1" presStyleIdx="6" presStyleCnt="14">
        <dgm:presLayoutVars>
          <dgm:bulletEnabled val="1"/>
        </dgm:presLayoutVars>
      </dgm:prSet>
      <dgm:spPr/>
      <dgm:t>
        <a:bodyPr/>
        <a:lstStyle/>
        <a:p>
          <a:endParaRPr lang="en-GB"/>
        </a:p>
      </dgm:t>
    </dgm:pt>
    <dgm:pt modelId="{0EC95452-CC5C-4947-8FCF-E0090E11D5C2}" type="pres">
      <dgm:prSet presAssocID="{3CC62ECC-DD14-400C-AE3C-70C03BF6FF74}" presName="sibTrans" presStyleCnt="0"/>
      <dgm:spPr/>
    </dgm:pt>
    <dgm:pt modelId="{FC55140C-3A5A-4FF9-B766-D60BB6AC0542}" type="pres">
      <dgm:prSet presAssocID="{23AFDAD2-DB19-45CC-AB97-72A954EF91C3}" presName="node" presStyleLbl="node1" presStyleIdx="7" presStyleCnt="14">
        <dgm:presLayoutVars>
          <dgm:bulletEnabled val="1"/>
        </dgm:presLayoutVars>
      </dgm:prSet>
      <dgm:spPr/>
      <dgm:t>
        <a:bodyPr/>
        <a:lstStyle/>
        <a:p>
          <a:endParaRPr lang="en-GB"/>
        </a:p>
      </dgm:t>
    </dgm:pt>
    <dgm:pt modelId="{744114A8-85F8-43ED-9153-DE3C305B0AB4}" type="pres">
      <dgm:prSet presAssocID="{01EA7E6F-34D4-4E4D-B6D0-CAF045261A14}" presName="sibTrans" presStyleCnt="0"/>
      <dgm:spPr/>
    </dgm:pt>
    <dgm:pt modelId="{309C226D-56FC-40F3-9FF2-99313EF00464}" type="pres">
      <dgm:prSet presAssocID="{EF3C1546-CEC1-43E7-852F-03CD58F4E3AD}" presName="node" presStyleLbl="node1" presStyleIdx="8" presStyleCnt="14">
        <dgm:presLayoutVars>
          <dgm:bulletEnabled val="1"/>
        </dgm:presLayoutVars>
      </dgm:prSet>
      <dgm:spPr/>
      <dgm:t>
        <a:bodyPr/>
        <a:lstStyle/>
        <a:p>
          <a:endParaRPr lang="en-GB"/>
        </a:p>
      </dgm:t>
    </dgm:pt>
    <dgm:pt modelId="{B127688B-EE48-4F36-9623-212CBFD208B8}" type="pres">
      <dgm:prSet presAssocID="{D676222F-A83D-44E6-B73C-A344A5A47A5A}" presName="sibTrans" presStyleCnt="0"/>
      <dgm:spPr/>
    </dgm:pt>
    <dgm:pt modelId="{A41A775F-5C17-41FA-B4E9-23DFA5C1BF03}" type="pres">
      <dgm:prSet presAssocID="{1E571EEB-3200-41E3-92BE-2220DDF90637}" presName="node" presStyleLbl="node1" presStyleIdx="9" presStyleCnt="14">
        <dgm:presLayoutVars>
          <dgm:bulletEnabled val="1"/>
        </dgm:presLayoutVars>
      </dgm:prSet>
      <dgm:spPr/>
      <dgm:t>
        <a:bodyPr/>
        <a:lstStyle/>
        <a:p>
          <a:endParaRPr lang="en-GB"/>
        </a:p>
      </dgm:t>
    </dgm:pt>
    <dgm:pt modelId="{69ED67A1-B45F-48B0-B665-D3FC177FC8B8}" type="pres">
      <dgm:prSet presAssocID="{AA5812E4-CC2C-4BEF-AB58-F6050969B5BB}" presName="sibTrans" presStyleCnt="0"/>
      <dgm:spPr/>
    </dgm:pt>
    <dgm:pt modelId="{5A5B7780-48F3-4005-9C23-DF33D260E640}" type="pres">
      <dgm:prSet presAssocID="{C4089079-78FC-405F-B55F-C41F90500E69}" presName="node" presStyleLbl="node1" presStyleIdx="10" presStyleCnt="14">
        <dgm:presLayoutVars>
          <dgm:bulletEnabled val="1"/>
        </dgm:presLayoutVars>
      </dgm:prSet>
      <dgm:spPr/>
      <dgm:t>
        <a:bodyPr/>
        <a:lstStyle/>
        <a:p>
          <a:endParaRPr lang="en-GB"/>
        </a:p>
      </dgm:t>
    </dgm:pt>
    <dgm:pt modelId="{FC480AB0-40C5-468D-B32C-44DA0DF51248}" type="pres">
      <dgm:prSet presAssocID="{B17766DF-34AE-4E66-B55A-3DB778551D2F}" presName="sibTrans" presStyleCnt="0"/>
      <dgm:spPr/>
    </dgm:pt>
    <dgm:pt modelId="{BE228CF2-C117-434F-919F-D8C6568B0BC4}" type="pres">
      <dgm:prSet presAssocID="{99491891-BDB1-4847-83A7-6B42CE062B3C}" presName="node" presStyleLbl="node1" presStyleIdx="11" presStyleCnt="14">
        <dgm:presLayoutVars>
          <dgm:bulletEnabled val="1"/>
        </dgm:presLayoutVars>
      </dgm:prSet>
      <dgm:spPr/>
      <dgm:t>
        <a:bodyPr/>
        <a:lstStyle/>
        <a:p>
          <a:endParaRPr lang="en-GB"/>
        </a:p>
      </dgm:t>
    </dgm:pt>
    <dgm:pt modelId="{DCDF73EE-2927-4DE0-A912-B7AC2171F21C}" type="pres">
      <dgm:prSet presAssocID="{B7AE7037-23DF-41C4-9095-1A96591DBEEA}" presName="sibTrans" presStyleCnt="0"/>
      <dgm:spPr/>
    </dgm:pt>
    <dgm:pt modelId="{C6C7B857-1A4E-47A6-8015-E6DF0A011B17}" type="pres">
      <dgm:prSet presAssocID="{D02CFB9E-9C10-4621-AA2B-10296089800B}" presName="node" presStyleLbl="node1" presStyleIdx="12" presStyleCnt="14">
        <dgm:presLayoutVars>
          <dgm:bulletEnabled val="1"/>
        </dgm:presLayoutVars>
      </dgm:prSet>
      <dgm:spPr/>
      <dgm:t>
        <a:bodyPr/>
        <a:lstStyle/>
        <a:p>
          <a:endParaRPr lang="en-GB"/>
        </a:p>
      </dgm:t>
    </dgm:pt>
    <dgm:pt modelId="{FED05DB9-47BB-444A-BB7A-98EE5E2CF807}" type="pres">
      <dgm:prSet presAssocID="{F60A8B69-0DAF-406E-A7F7-8F6DB9CCFB21}" presName="sibTrans" presStyleCnt="0"/>
      <dgm:spPr/>
    </dgm:pt>
    <dgm:pt modelId="{8F749CA0-C51D-4117-B28B-518AED748A8C}" type="pres">
      <dgm:prSet presAssocID="{3DFD8167-9C36-48A5-B7D3-F49731B1B553}" presName="node" presStyleLbl="node1" presStyleIdx="13" presStyleCnt="14">
        <dgm:presLayoutVars>
          <dgm:bulletEnabled val="1"/>
        </dgm:presLayoutVars>
      </dgm:prSet>
      <dgm:spPr/>
      <dgm:t>
        <a:bodyPr/>
        <a:lstStyle/>
        <a:p>
          <a:endParaRPr lang="en-GB"/>
        </a:p>
      </dgm:t>
    </dgm:pt>
  </dgm:ptLst>
  <dgm:cxnLst>
    <dgm:cxn modelId="{42755975-72DD-43A2-9B7D-323AA5BA7EDE}" type="presOf" srcId="{E7E75BC5-155B-4DDF-9A10-B5DBF0139779}" destId="{E079E8E9-46B1-42DA-993E-D07DCD5E8D55}" srcOrd="0" destOrd="0" presId="urn:microsoft.com/office/officeart/2005/8/layout/default"/>
    <dgm:cxn modelId="{12342CFE-7820-4382-8DBB-40D6B89E2E4B}" srcId="{B33DE9BD-904A-4F03-93DA-CE3A2D364B8D}" destId="{B200C40F-0F95-40CF-AED4-A71C4F672DD1}" srcOrd="3" destOrd="0" parTransId="{9012D082-9393-4E25-96A3-D2575F7D4174}" sibTransId="{B1E82BD5-3148-4929-8241-41A7E2C139CB}"/>
    <dgm:cxn modelId="{9F45BC23-8470-4209-AC0B-F650A45FEF18}" srcId="{AD5C8ABA-80BB-43BF-8865-E02CBCB86394}" destId="{BC51E0B6-95D3-4E83-8736-6AAEF0EFE909}" srcOrd="1" destOrd="0" parTransId="{16B1B8CD-7C68-4EC3-B1F3-A2714806AF9B}" sibTransId="{6FC267F3-65ED-4A60-BA58-C5BB6700256E}"/>
    <dgm:cxn modelId="{696EDC52-AD86-4A1A-975E-715543B678C2}" srcId="{B33DE9BD-904A-4F03-93DA-CE3A2D364B8D}" destId="{E7E75BC5-155B-4DDF-9A10-B5DBF0139779}" srcOrd="0" destOrd="0" parTransId="{4D6DAAF6-B779-47EE-8805-CBEDFAE14127}" sibTransId="{D13060E9-E4FB-44B1-9512-BF14EE9B3548}"/>
    <dgm:cxn modelId="{768C8683-9F80-4DC0-8E81-68F322552C10}" type="presOf" srcId="{45824DCF-4BC9-46AC-AE6A-5FEF850E95B8}" destId="{A41A775F-5C17-41FA-B4E9-23DFA5C1BF03}" srcOrd="0" destOrd="1" presId="urn:microsoft.com/office/officeart/2005/8/layout/default"/>
    <dgm:cxn modelId="{EAFD28D6-1476-45CB-BC98-20E8AF90CECF}" srcId="{D02CFB9E-9C10-4621-AA2B-10296089800B}" destId="{1B776501-9049-48C4-AA45-CD18CB0C73C3}" srcOrd="3" destOrd="0" parTransId="{5C2B9F37-6A34-4204-BEB0-47D8A3046A75}" sibTransId="{57896E02-B215-400E-999A-A88D0FC4ABBD}"/>
    <dgm:cxn modelId="{1B5E7B6E-6B7D-40C7-8CB8-8A6B49813542}" srcId="{B33DE9BD-904A-4F03-93DA-CE3A2D364B8D}" destId="{3DFD8167-9C36-48A5-B7D3-F49731B1B553}" srcOrd="13" destOrd="0" parTransId="{4B3E0290-17A6-47FD-943C-0872236F6465}" sibTransId="{9CCB8F8E-326E-44E8-AF47-BEB3A4B2A4EA}"/>
    <dgm:cxn modelId="{3AD72DBD-09BB-40D7-9078-00E2F431A2A5}" type="presOf" srcId="{A91A24D4-D0C7-46F5-9F61-FE9991F99312}" destId="{AE48D05B-E2A0-4B7E-B65A-920DFE824F0A}" srcOrd="0" destOrd="1" presId="urn:microsoft.com/office/officeart/2005/8/layout/default"/>
    <dgm:cxn modelId="{F96CD22F-03E0-425F-99F1-C04E5837AA91}" type="presOf" srcId="{E93B6886-4F80-40E5-8DF0-A5D495229040}" destId="{A41A775F-5C17-41FA-B4E9-23DFA5C1BF03}" srcOrd="0" destOrd="4" presId="urn:microsoft.com/office/officeart/2005/8/layout/default"/>
    <dgm:cxn modelId="{35423011-1821-497C-91D8-D323B08C5604}" type="presOf" srcId="{ECE0291F-1E09-4768-9C4D-92DFAF9DFE35}" destId="{8F749CA0-C51D-4117-B28B-518AED748A8C}" srcOrd="0" destOrd="5" presId="urn:microsoft.com/office/officeart/2005/8/layout/default"/>
    <dgm:cxn modelId="{5229B13E-14C6-4491-A851-FBD28E58501C}" srcId="{1E571EEB-3200-41E3-92BE-2220DDF90637}" destId="{E93B6886-4F80-40E5-8DF0-A5D495229040}" srcOrd="3" destOrd="0" parTransId="{F18E582F-484B-46C4-A640-97035C1A762B}" sibTransId="{3079F4AD-DDB6-4F08-831E-72ABF56E5249}"/>
    <dgm:cxn modelId="{F4ECCC73-945D-4931-A47E-0B6763DA25E5}" type="presOf" srcId="{F0A04C9A-CE9C-44BC-A842-4980EAE9692D}" destId="{8F749CA0-C51D-4117-B28B-518AED748A8C}" srcOrd="0" destOrd="1" presId="urn:microsoft.com/office/officeart/2005/8/layout/default"/>
    <dgm:cxn modelId="{F5DA7188-B19C-4355-BCB1-6D76FA9EF960}" type="presOf" srcId="{B0FCE493-CDC7-49FB-A462-994C53E28DBB}" destId="{309C226D-56FC-40F3-9FF2-99313EF00464}" srcOrd="0" destOrd="1" presId="urn:microsoft.com/office/officeart/2005/8/layout/default"/>
    <dgm:cxn modelId="{A9789A3A-E94F-4D9D-B605-4C95185CE6B9}" type="presOf" srcId="{C1044763-7BC3-4C20-88DC-DC5F7D58B9D5}" destId="{A41A775F-5C17-41FA-B4E9-23DFA5C1BF03}" srcOrd="0" destOrd="2" presId="urn:microsoft.com/office/officeart/2005/8/layout/default"/>
    <dgm:cxn modelId="{41A9776B-B1C4-4766-8F00-18D0964B633B}" type="presOf" srcId="{F5AE17E3-84E3-4961-8D9D-157BA1C71C32}" destId="{E079E8E9-46B1-42DA-993E-D07DCD5E8D55}" srcOrd="0" destOrd="1" presId="urn:microsoft.com/office/officeart/2005/8/layout/default"/>
    <dgm:cxn modelId="{52B8D7A9-53C8-4797-B61B-AAACB5779B22}" srcId="{AD5C8ABA-80BB-43BF-8865-E02CBCB86394}" destId="{A91A24D4-D0C7-46F5-9F61-FE9991F99312}" srcOrd="0" destOrd="0" parTransId="{80812438-991F-49E8-BEE5-939B31779C6B}" sibTransId="{41452FAE-2F2F-416F-B862-3EE5E785F324}"/>
    <dgm:cxn modelId="{88C6200D-02DA-4B02-BDE3-8C4FCEE58277}" type="presOf" srcId="{75E6FA59-7DDF-4978-986E-9406FEEFCB98}" destId="{ABA5F57A-71AE-44B2-BC74-8D45919016D6}" srcOrd="0" destOrd="2" presId="urn:microsoft.com/office/officeart/2005/8/layout/default"/>
    <dgm:cxn modelId="{1B9B1B6E-B86E-44DC-8312-CB51D20E12A5}" srcId="{23AFDAD2-DB19-45CC-AB97-72A954EF91C3}" destId="{84255099-FE31-4CDC-9662-B48592E7CB55}" srcOrd="4" destOrd="0" parTransId="{976010FF-6ADE-49CA-9833-BA0EBA1BC011}" sibTransId="{7393557A-745F-4625-8AB4-8AB1DEE6DC08}"/>
    <dgm:cxn modelId="{C8FFF8AE-DCE3-44D7-8472-070FD878FDE1}" type="presOf" srcId="{B200C40F-0F95-40CF-AED4-A71C4F672DD1}" destId="{455C2679-2B48-41D8-BC59-E561D9E3FAE8}" srcOrd="0" destOrd="0" presId="urn:microsoft.com/office/officeart/2005/8/layout/default"/>
    <dgm:cxn modelId="{2EE874D8-F413-4DF6-99B0-20A995421339}" type="presOf" srcId="{F0E11CC0-6904-4E29-8AAC-845C260907C9}" destId="{309C226D-56FC-40F3-9FF2-99313EF00464}" srcOrd="0" destOrd="2" presId="urn:microsoft.com/office/officeart/2005/8/layout/default"/>
    <dgm:cxn modelId="{68CBF83C-F4EE-4DC6-90AE-D8B9740DBD68}" srcId="{B33DE9BD-904A-4F03-93DA-CE3A2D364B8D}" destId="{23AFDAD2-DB19-45CC-AB97-72A954EF91C3}" srcOrd="7" destOrd="0" parTransId="{15A42DFA-E53C-41A4-AFE1-5E7AD7675FF7}" sibTransId="{01EA7E6F-34D4-4E4D-B6D0-CAF045261A14}"/>
    <dgm:cxn modelId="{B020347C-1D98-4EDB-8FCB-6AA1388B8A02}" srcId="{23AFDAD2-DB19-45CC-AB97-72A954EF91C3}" destId="{818D5AF3-6C23-45A5-93F2-E99109563443}" srcOrd="3" destOrd="0" parTransId="{6A17814B-950B-4575-9DAC-2DCAF62701A3}" sibTransId="{48094D99-4343-4057-A44B-0C1B6C745150}"/>
    <dgm:cxn modelId="{856B37EA-DF6C-420E-9B97-9C6B9C0EEF90}" type="presOf" srcId="{71D9454B-C7D7-482A-97D9-18866CF0D58F}" destId="{ABA5F57A-71AE-44B2-BC74-8D45919016D6}" srcOrd="0" destOrd="0" presId="urn:microsoft.com/office/officeart/2005/8/layout/default"/>
    <dgm:cxn modelId="{F0CE16D1-8F07-403F-B3CF-DD1A970A0CFB}" type="presOf" srcId="{2E943A5F-8866-49FB-9859-3276530702A6}" destId="{9492788D-45A6-4854-829A-C571E74CE3E2}" srcOrd="0" destOrd="2" presId="urn:microsoft.com/office/officeart/2005/8/layout/default"/>
    <dgm:cxn modelId="{5232B5F6-E1D3-4C55-9F7F-114DCFE856DA}" srcId="{B33DE9BD-904A-4F03-93DA-CE3A2D364B8D}" destId="{7C1E809C-97F7-4B9B-A86F-86F0DFBB3274}" srcOrd="2" destOrd="0" parTransId="{1DE9F2D3-D260-4412-A3B9-65E9A5C33D13}" sibTransId="{061A695C-B108-4FBF-B127-5A0B2D3E8207}"/>
    <dgm:cxn modelId="{85E822E4-F714-4F19-B7EE-88EF5A76A42A}" type="presOf" srcId="{CEAB96ED-95E9-4DAF-98D4-2F0FC92A7F42}" destId="{DA1D8F1D-6CC9-4037-8D31-84BBA86CD060}" srcOrd="0" destOrd="2" presId="urn:microsoft.com/office/officeart/2005/8/layout/default"/>
    <dgm:cxn modelId="{3EC263EB-5C22-4173-A083-D8C1D1C7C3D3}" type="presOf" srcId="{23AFDAD2-DB19-45CC-AB97-72A954EF91C3}" destId="{FC55140C-3A5A-4FF9-B766-D60BB6AC0542}" srcOrd="0" destOrd="0" presId="urn:microsoft.com/office/officeart/2005/8/layout/default"/>
    <dgm:cxn modelId="{99A8D055-E818-4829-A936-E374EC062E15}" type="presOf" srcId="{C11C67DC-AD5A-49B7-AC52-C4DE322AD8D8}" destId="{FC55140C-3A5A-4FF9-B766-D60BB6AC0542}" srcOrd="0" destOrd="2" presId="urn:microsoft.com/office/officeart/2005/8/layout/default"/>
    <dgm:cxn modelId="{A1279B98-3C1E-4C0D-97DF-6E606B95B509}" type="presOf" srcId="{EE69456B-1460-45FE-921E-B27165B8F3EF}" destId="{455C2679-2B48-41D8-BC59-E561D9E3FAE8}" srcOrd="0" destOrd="1" presId="urn:microsoft.com/office/officeart/2005/8/layout/default"/>
    <dgm:cxn modelId="{63E07B05-CE41-4908-9036-16AC77D4602E}" type="presOf" srcId="{1F3CD260-05DF-4972-8A50-86D956F20FE2}" destId="{DA1D8F1D-6CC9-4037-8D31-84BBA86CD060}" srcOrd="0" destOrd="1" presId="urn:microsoft.com/office/officeart/2005/8/layout/default"/>
    <dgm:cxn modelId="{A0F034CE-5BC3-4F7E-9F23-D72B5CA9A489}" srcId="{B33DE9BD-904A-4F03-93DA-CE3A2D364B8D}" destId="{99491891-BDB1-4847-83A7-6B42CE062B3C}" srcOrd="11" destOrd="0" parTransId="{776FC68E-4915-473C-8842-667B226FDBBC}" sibTransId="{B7AE7037-23DF-41C4-9095-1A96591DBEEA}"/>
    <dgm:cxn modelId="{9AA830DA-1247-4104-A091-5FD4647D4515}" type="presOf" srcId="{C043DE0F-CE02-4259-B894-1A03A9C4F287}" destId="{388DC9B7-DE7B-4CF8-A737-A3B26CEE5621}" srcOrd="0" destOrd="3" presId="urn:microsoft.com/office/officeart/2005/8/layout/default"/>
    <dgm:cxn modelId="{E47D7806-1588-4D97-9EEF-20B7F5AFB220}" type="presOf" srcId="{D02CFB9E-9C10-4621-AA2B-10296089800B}" destId="{C6C7B857-1A4E-47A6-8015-E6DF0A011B17}" srcOrd="0" destOrd="0" presId="urn:microsoft.com/office/officeart/2005/8/layout/default"/>
    <dgm:cxn modelId="{9647FF39-8537-45E0-BC0E-C83F6B58A5FF}" type="presOf" srcId="{CC56C718-4E1C-486B-A0D6-C7D78D385A12}" destId="{BE228CF2-C117-434F-919F-D8C6568B0BC4}" srcOrd="0" destOrd="2" presId="urn:microsoft.com/office/officeart/2005/8/layout/default"/>
    <dgm:cxn modelId="{3A745755-7348-442C-A631-52B6698CEC6B}" srcId="{B33DE9BD-904A-4F03-93DA-CE3A2D364B8D}" destId="{1E571EEB-3200-41E3-92BE-2220DDF90637}" srcOrd="9" destOrd="0" parTransId="{63C3FC84-1169-4B41-8943-0377B516E1E8}" sibTransId="{AA5812E4-CC2C-4BEF-AB58-F6050969B5BB}"/>
    <dgm:cxn modelId="{25A9EBAE-8313-446F-9AD3-CB3D95501999}" srcId="{3DFD8167-9C36-48A5-B7D3-F49731B1B553}" destId="{12F54EAC-D8A6-4F3D-A998-7EF24D46B151}" srcOrd="3" destOrd="0" parTransId="{E343EC93-88F3-47F9-A9E0-276F5607B306}" sibTransId="{7B077A57-A792-4D8B-B01A-63C0CC33A6DD}"/>
    <dgm:cxn modelId="{CCF8FEFA-9C38-4076-93ED-9AE89EE60831}" srcId="{23AFDAD2-DB19-45CC-AB97-72A954EF91C3}" destId="{C11C67DC-AD5A-49B7-AC52-C4DE322AD8D8}" srcOrd="1" destOrd="0" parTransId="{A97521B2-1AA3-4C94-8BDF-1015CF4F0ACA}" sibTransId="{6C6D2F00-0D40-42D4-8DC2-F36E63EE74B8}"/>
    <dgm:cxn modelId="{CB1D892F-2DC4-452C-86A1-AD1E3E5A0544}" type="presOf" srcId="{3DFD8167-9C36-48A5-B7D3-F49731B1B553}" destId="{8F749CA0-C51D-4117-B28B-518AED748A8C}" srcOrd="0" destOrd="0" presId="urn:microsoft.com/office/officeart/2005/8/layout/default"/>
    <dgm:cxn modelId="{5F95BEA3-BBFF-41EF-B1E4-A95B70745B9D}" srcId="{3DFD8167-9C36-48A5-B7D3-F49731B1B553}" destId="{ECE0291F-1E09-4768-9C4D-92DFAF9DFE35}" srcOrd="4" destOrd="0" parTransId="{7CF27734-D99B-4893-B926-D2F7E11E6044}" sibTransId="{8A96E606-8DC7-492E-9499-05FCBC600CDC}"/>
    <dgm:cxn modelId="{C0111B2A-4A4A-45E8-BF6A-69E8ADD97AA1}" srcId="{B33DE9BD-904A-4F03-93DA-CE3A2D364B8D}" destId="{C96B45C0-B3F4-4350-ADDA-22750445757A}" srcOrd="1" destOrd="0" parTransId="{F07FB484-05C9-484C-83C8-6D2B2458F797}" sibTransId="{501C4F58-72B7-48A9-ACE7-E4594632ECCE}"/>
    <dgm:cxn modelId="{125D4CB4-9FE9-4110-9582-CE38BD955B99}" srcId="{B33DE9BD-904A-4F03-93DA-CE3A2D364B8D}" destId="{0647D472-37A8-48D9-A031-5A9FE8B85421}" srcOrd="4" destOrd="0" parTransId="{860F5EC9-7657-4E9B-A846-A0939B931CCA}" sibTransId="{C7C327B5-6DB9-4782-8496-E0E8D03F9EE5}"/>
    <dgm:cxn modelId="{87667C95-7B0F-43DB-9443-482269A3494E}" srcId="{23AFDAD2-DB19-45CC-AB97-72A954EF91C3}" destId="{8FABA6D3-6371-4383-9CF5-28F7336CE2A5}" srcOrd="0" destOrd="0" parTransId="{102EAB14-4BDE-4E54-A11F-9C4A086D10C0}" sibTransId="{A30988C4-6083-43EE-80C2-25CBE40D7206}"/>
    <dgm:cxn modelId="{8C3FD436-0B43-4F88-8B80-98F1515D5B00}" srcId="{1E571EEB-3200-41E3-92BE-2220DDF90637}" destId="{C1044763-7BC3-4C20-88DC-DC5F7D58B9D5}" srcOrd="1" destOrd="0" parTransId="{6387109C-FD30-4612-BAF8-D0CC74E5B3B3}" sibTransId="{B3F92982-A342-44C3-B2A4-6475E1EC67DD}"/>
    <dgm:cxn modelId="{20EA1C24-642D-446E-9750-13F148EEDAA0}" srcId="{B200C40F-0F95-40CF-AED4-A71C4F672DD1}" destId="{D7FF38D5-944E-427B-BABE-D34E7CCD0A78}" srcOrd="1" destOrd="0" parTransId="{45B74EA2-8F6A-45D2-97D4-12DFC53252EB}" sibTransId="{BFBFCBD3-0E15-4E3E-89B2-DB03302563A8}"/>
    <dgm:cxn modelId="{F5F073DE-99C8-4AC0-BAA6-8C9DFB53E0CB}" srcId="{B33DE9BD-904A-4F03-93DA-CE3A2D364B8D}" destId="{EF3C1546-CEC1-43E7-852F-03CD58F4E3AD}" srcOrd="8" destOrd="0" parTransId="{CD9AB464-A576-4F29-88A0-918595878C60}" sibTransId="{D676222F-A83D-44E6-B73C-A344A5A47A5A}"/>
    <dgm:cxn modelId="{3E971841-19D5-432F-9C16-2F2948B3F3E3}" srcId="{3DFD8167-9C36-48A5-B7D3-F49731B1B553}" destId="{6B8F87B4-8807-4F73-AB4E-069E97BAF048}" srcOrd="1" destOrd="0" parTransId="{88F96C9E-CDBF-45CC-9769-7F2BF24A0646}" sibTransId="{308A7740-BBC7-4EE9-A6C2-580B6ECDAFE4}"/>
    <dgm:cxn modelId="{3F6C2428-1767-4418-B64D-CEBD4705EC86}" type="presOf" srcId="{E8AEDE66-BFEB-409E-AE33-A794B083D742}" destId="{FC55140C-3A5A-4FF9-B766-D60BB6AC0542}" srcOrd="0" destOrd="3" presId="urn:microsoft.com/office/officeart/2005/8/layout/default"/>
    <dgm:cxn modelId="{10033F26-FD58-450E-B070-2FF08EED45A0}" type="presOf" srcId="{EF3C1546-CEC1-43E7-852F-03CD58F4E3AD}" destId="{309C226D-56FC-40F3-9FF2-99313EF00464}" srcOrd="0" destOrd="0" presId="urn:microsoft.com/office/officeart/2005/8/layout/default"/>
    <dgm:cxn modelId="{ADF1CE30-4AF2-4EFC-B8E7-28B2BF3EDC2D}" srcId="{0647D472-37A8-48D9-A031-5A9FE8B85421}" destId="{CEAB96ED-95E9-4DAF-98D4-2F0FC92A7F42}" srcOrd="1" destOrd="0" parTransId="{26EEC88B-5BAD-4112-BA53-61B31BB969E7}" sibTransId="{F0C81073-51C8-459B-AD1C-CFE403FA2EBC}"/>
    <dgm:cxn modelId="{C8F046CD-EC45-470E-9C97-F00616956B03}" srcId="{EF3C1546-CEC1-43E7-852F-03CD58F4E3AD}" destId="{F0E11CC0-6904-4E29-8AAC-845C260907C9}" srcOrd="1" destOrd="0" parTransId="{0F985AE7-CDE2-4CC0-8B13-5C308B663049}" sibTransId="{396B8F06-575F-4AF4-8723-DED43581F686}"/>
    <dgm:cxn modelId="{E2E48FF3-6B34-40EC-A16A-D897EA3422E1}" srcId="{0647D472-37A8-48D9-A031-5A9FE8B85421}" destId="{1F3CD260-05DF-4972-8A50-86D956F20FE2}" srcOrd="0" destOrd="0" parTransId="{3FDB39B5-FFB4-4BD0-BFED-AFBFC94482FF}" sibTransId="{C68CA8C8-F1DF-4081-BF7A-E202C3666C6C}"/>
    <dgm:cxn modelId="{DB095D9A-0C68-4A39-8991-84941260A326}" srcId="{B33DE9BD-904A-4F03-93DA-CE3A2D364B8D}" destId="{C4089079-78FC-405F-B55F-C41F90500E69}" srcOrd="10" destOrd="0" parTransId="{A6B6C78D-2D2F-42FA-897D-E9DE917FD7D6}" sibTransId="{B17766DF-34AE-4E66-B55A-3DB778551D2F}"/>
    <dgm:cxn modelId="{430F5169-9692-4E88-9D22-80BB46AC099B}" type="presOf" srcId="{5242015A-2AE3-4588-8A8B-85FDA3DF4EFE}" destId="{ABA5F57A-71AE-44B2-BC74-8D45919016D6}" srcOrd="0" destOrd="1" presId="urn:microsoft.com/office/officeart/2005/8/layout/default"/>
    <dgm:cxn modelId="{23018CD0-9E5F-4738-980D-47E82267941E}" srcId="{7C1E809C-97F7-4B9B-A86F-86F0DFBB3274}" destId="{88E173FB-0FA5-4249-BFD2-48E8C4A6CD97}" srcOrd="0" destOrd="0" parTransId="{64076A0D-0ECB-44DC-85ED-2550D9082EBB}" sibTransId="{B730703F-2ACE-4BF2-A3A9-4FA1BCF300F6}"/>
    <dgm:cxn modelId="{2B0C2ABD-2345-4E2C-8BC2-827127DB5C94}" srcId="{99491891-BDB1-4847-83A7-6B42CE062B3C}" destId="{CC56C718-4E1C-486B-A0D6-C7D78D385A12}" srcOrd="1" destOrd="0" parTransId="{F468C827-834A-4A32-BDD8-EE93A027222A}" sibTransId="{9CA2DF2E-FA44-463B-A346-9A0580359F8F}"/>
    <dgm:cxn modelId="{B7652E5C-AA0F-4384-A9FB-87144A7BC9A0}" type="presOf" srcId="{D7FF38D5-944E-427B-BABE-D34E7CCD0A78}" destId="{455C2679-2B48-41D8-BC59-E561D9E3FAE8}" srcOrd="0" destOrd="2" presId="urn:microsoft.com/office/officeart/2005/8/layout/default"/>
    <dgm:cxn modelId="{F6CBFD71-2359-4323-AE89-4AC09EEF10DA}" srcId="{99491891-BDB1-4847-83A7-6B42CE062B3C}" destId="{CED328A1-8FBD-4C59-93B1-3C483393D32D}" srcOrd="2" destOrd="0" parTransId="{B5D9938A-8021-4941-BDFD-3FD7C6B71812}" sibTransId="{0BCF915E-7B6A-47A0-929A-5017517DE36F}"/>
    <dgm:cxn modelId="{0C55F822-E3A3-44C8-84D6-2FBD598393D0}" srcId="{71D9454B-C7D7-482A-97D9-18866CF0D58F}" destId="{5242015A-2AE3-4588-8A8B-85FDA3DF4EFE}" srcOrd="0" destOrd="0" parTransId="{547EEFD6-8A88-42D9-8688-385ED4CE3208}" sibTransId="{1D9EF388-78FD-42A6-A4CB-861042F2EECA}"/>
    <dgm:cxn modelId="{E4D052F7-170D-4D28-B2B1-03A0ADDDA019}" srcId="{E7E75BC5-155B-4DDF-9A10-B5DBF0139779}" destId="{F5AE17E3-84E3-4961-8D9D-157BA1C71C32}" srcOrd="0" destOrd="0" parTransId="{A26BA9B7-7003-44D9-8A0E-7FD29B95595D}" sibTransId="{7A65F20C-41E1-4B5A-B7A4-F3B5DEAA2617}"/>
    <dgm:cxn modelId="{726527E2-C30B-4EB9-BC30-C194F75161B7}" type="presOf" srcId="{F589A02A-8606-47EF-BD92-E33F1E779F15}" destId="{C6C7B857-1A4E-47A6-8015-E6DF0A011B17}" srcOrd="0" destOrd="3" presId="urn:microsoft.com/office/officeart/2005/8/layout/default"/>
    <dgm:cxn modelId="{C0638146-7D13-493A-BC89-C54E76D9D84E}" srcId="{1E571EEB-3200-41E3-92BE-2220DDF90637}" destId="{45824DCF-4BC9-46AC-AE6A-5FEF850E95B8}" srcOrd="0" destOrd="0" parTransId="{F3DAAD7A-EA0C-4A18-A3AD-8C7294596826}" sibTransId="{126AF543-4704-4164-90F7-CA9F281DA768}"/>
    <dgm:cxn modelId="{5AD0B312-48BD-4E42-B6DA-1B5BC0C6B3D3}" srcId="{AD5C8ABA-80BB-43BF-8865-E02CBCB86394}" destId="{62BACC77-E24B-44FA-AB9E-ACC76DF4D693}" srcOrd="2" destOrd="0" parTransId="{ACA446D4-51C2-4F9B-A13E-39E772C94177}" sibTransId="{9B0D6AB0-DE3E-420E-886E-13F70D762C3B}"/>
    <dgm:cxn modelId="{BF950706-BCEB-4BC2-ACBF-EB698C278844}" type="presOf" srcId="{62BACC77-E24B-44FA-AB9E-ACC76DF4D693}" destId="{AE48D05B-E2A0-4B7E-B65A-920DFE824F0A}" srcOrd="0" destOrd="3" presId="urn:microsoft.com/office/officeart/2005/8/layout/default"/>
    <dgm:cxn modelId="{8C43F428-31A8-4C9A-B399-946872C4B389}" type="presOf" srcId="{87E2F190-D8B1-4629-933A-F92DF60DE024}" destId="{5A5B7780-48F3-4005-9C23-DF33D260E640}" srcOrd="0" destOrd="1" presId="urn:microsoft.com/office/officeart/2005/8/layout/default"/>
    <dgm:cxn modelId="{F7526B4F-AD79-4AA2-9ECC-AD754B7FC6F4}" srcId="{D02CFB9E-9C10-4621-AA2B-10296089800B}" destId="{9904CB58-062C-4445-AAD3-AFEE34F3DDAA}" srcOrd="0" destOrd="0" parTransId="{982B3DD1-2C20-41EF-99F9-2DB44F132D94}" sibTransId="{9E12FA79-3241-4107-9C2A-6B6CA77AE85C}"/>
    <dgm:cxn modelId="{41623F9B-ABCB-47A2-928F-B620B43E35D1}" srcId="{B33DE9BD-904A-4F03-93DA-CE3A2D364B8D}" destId="{D02CFB9E-9C10-4621-AA2B-10296089800B}" srcOrd="12" destOrd="0" parTransId="{3D0D8702-47B6-4A6D-A3C4-C56F67B73B1D}" sibTransId="{F60A8B69-0DAF-406E-A7F7-8F6DB9CCFB21}"/>
    <dgm:cxn modelId="{F6D4FA74-8E1F-4804-B41F-3826ABEBD739}" srcId="{C96B45C0-B3F4-4350-ADDA-22750445757A}" destId="{010D6D78-1D64-468B-9B10-9A2D310309C5}" srcOrd="1" destOrd="0" parTransId="{104E2E21-B3A9-41D9-AB8C-6404EE67AA82}" sibTransId="{9A573177-067D-4519-87DD-1E8142FC538A}"/>
    <dgm:cxn modelId="{5904C4D8-87AD-4BEC-B4E4-4194C6AE3349}" srcId="{99491891-BDB1-4847-83A7-6B42CE062B3C}" destId="{9AEB6660-2774-4860-8027-A55028317243}" srcOrd="0" destOrd="0" parTransId="{E830754B-9D0A-4D6D-B7B4-235E0987E453}" sibTransId="{775B52ED-D6DB-459E-9859-FF41868B09DE}"/>
    <dgm:cxn modelId="{61DE427F-8F3E-42B4-8939-A4762C4AA17E}" type="presOf" srcId="{4646C0BE-FE9E-4515-AA85-3BE32EE9AA9B}" destId="{DA1D8F1D-6CC9-4037-8D31-84BBA86CD060}" srcOrd="0" destOrd="3" presId="urn:microsoft.com/office/officeart/2005/8/layout/default"/>
    <dgm:cxn modelId="{61D43CAF-7520-4F49-8CA0-C9BA4BD4C0CC}" type="presOf" srcId="{0647D472-37A8-48D9-A031-5A9FE8B85421}" destId="{DA1D8F1D-6CC9-4037-8D31-84BBA86CD060}" srcOrd="0" destOrd="0" presId="urn:microsoft.com/office/officeart/2005/8/layout/default"/>
    <dgm:cxn modelId="{5B8A1A14-C397-4095-BFCE-AD5C99BD9F4C}" type="presOf" srcId="{AD5C8ABA-80BB-43BF-8865-E02CBCB86394}" destId="{AE48D05B-E2A0-4B7E-B65A-920DFE824F0A}" srcOrd="0" destOrd="0" presId="urn:microsoft.com/office/officeart/2005/8/layout/default"/>
    <dgm:cxn modelId="{D9B01A3C-55CA-4DF6-8C03-83188A071660}" type="presOf" srcId="{1B776501-9049-48C4-AA45-CD18CB0C73C3}" destId="{C6C7B857-1A4E-47A6-8015-E6DF0A011B17}" srcOrd="0" destOrd="4" presId="urn:microsoft.com/office/officeart/2005/8/layout/default"/>
    <dgm:cxn modelId="{CA83F2FB-93B1-42C6-95DA-080B6F3D59D1}" type="presOf" srcId="{C96B45C0-B3F4-4350-ADDA-22750445757A}" destId="{388DC9B7-DE7B-4CF8-A737-A3B26CEE5621}" srcOrd="0" destOrd="0" presId="urn:microsoft.com/office/officeart/2005/8/layout/default"/>
    <dgm:cxn modelId="{7A21B5F7-41A6-4C52-BACE-402386C5F39E}" srcId="{7C1E809C-97F7-4B9B-A86F-86F0DFBB3274}" destId="{2E943A5F-8866-49FB-9859-3276530702A6}" srcOrd="1" destOrd="0" parTransId="{FF0B2A6E-E031-4BAB-8F86-4FC3FEB3129A}" sibTransId="{4A33AB8D-0C02-470E-8192-C9D9AE179608}"/>
    <dgm:cxn modelId="{D53A19BB-8459-4BFF-9CA0-2FE8E0E63608}" srcId="{D02CFB9E-9C10-4621-AA2B-10296089800B}" destId="{E2E8D841-C18D-4587-9E4D-FC781AC03ED1}" srcOrd="1" destOrd="0" parTransId="{90B7509B-477D-406B-9CFE-B0A0E6FE36A2}" sibTransId="{C4D1D7D4-8417-47A8-B426-F5AB3BDCBC53}"/>
    <dgm:cxn modelId="{1CDEB6B3-A9B4-443B-BBDF-16EEEC090BF4}" type="presOf" srcId="{6B8F87B4-8807-4F73-AB4E-069E97BAF048}" destId="{8F749CA0-C51D-4117-B28B-518AED748A8C}" srcOrd="0" destOrd="2" presId="urn:microsoft.com/office/officeart/2005/8/layout/default"/>
    <dgm:cxn modelId="{64684F26-2A35-450B-B216-A448C38C34B8}" type="presOf" srcId="{CED328A1-8FBD-4C59-93B1-3C483393D32D}" destId="{BE228CF2-C117-434F-919F-D8C6568B0BC4}" srcOrd="0" destOrd="3" presId="urn:microsoft.com/office/officeart/2005/8/layout/default"/>
    <dgm:cxn modelId="{B762F41B-AD72-4013-8C6C-ACC9A693B9AB}" type="presOf" srcId="{7C1E809C-97F7-4B9B-A86F-86F0DFBB3274}" destId="{9492788D-45A6-4854-829A-C571E74CE3E2}" srcOrd="0" destOrd="0" presId="urn:microsoft.com/office/officeart/2005/8/layout/default"/>
    <dgm:cxn modelId="{11CA4B1C-C467-4E1F-AD4C-7472CA12FC50}" srcId="{EF3C1546-CEC1-43E7-852F-03CD58F4E3AD}" destId="{B0FCE493-CDC7-49FB-A462-994C53E28DBB}" srcOrd="0" destOrd="0" parTransId="{F7C0EA29-8B47-4137-B140-C5B52075F415}" sibTransId="{B07D267D-05FD-447D-A884-7BBF1C6A1910}"/>
    <dgm:cxn modelId="{0D822AFC-BC43-4F07-BD92-F04D15284972}" type="presOf" srcId="{E2E8D841-C18D-4587-9E4D-FC781AC03ED1}" destId="{C6C7B857-1A4E-47A6-8015-E6DF0A011B17}" srcOrd="0" destOrd="2" presId="urn:microsoft.com/office/officeart/2005/8/layout/default"/>
    <dgm:cxn modelId="{B3C1171C-0619-46F1-A4EC-2287B7EE0434}" srcId="{71D9454B-C7D7-482A-97D9-18866CF0D58F}" destId="{75E6FA59-7DDF-4978-986E-9406FEEFCB98}" srcOrd="1" destOrd="0" parTransId="{FC821E98-4595-46AF-B5EE-704369E9524F}" sibTransId="{12AD81D7-4489-4B93-8461-F4FF7163C198}"/>
    <dgm:cxn modelId="{9400B923-3D69-4903-8DBF-883A2FBEA407}" type="presOf" srcId="{8FABA6D3-6371-4383-9CF5-28F7336CE2A5}" destId="{FC55140C-3A5A-4FF9-B766-D60BB6AC0542}" srcOrd="0" destOrd="1" presId="urn:microsoft.com/office/officeart/2005/8/layout/default"/>
    <dgm:cxn modelId="{A4714C2B-1AD6-4053-BE0A-85EE0345A75F}" srcId="{3DFD8167-9C36-48A5-B7D3-F49731B1B553}" destId="{60086057-F59C-43FB-9B81-6B0DEA6DB531}" srcOrd="2" destOrd="0" parTransId="{7187BB0F-D646-498C-8920-14057EEA4E79}" sibTransId="{3A7286D7-B9B3-401A-925C-C35EB124B4F7}"/>
    <dgm:cxn modelId="{9DDFA275-A6EB-4D84-8C9E-A54E26550A71}" srcId="{1E571EEB-3200-41E3-92BE-2220DDF90637}" destId="{81CB9600-289D-42EC-809E-4042AFCB6D21}" srcOrd="2" destOrd="0" parTransId="{082C28A3-958C-47D9-AC50-EB201B6196CD}" sibTransId="{FF034C89-91D8-407E-8BF3-4D63B5B5271C}"/>
    <dgm:cxn modelId="{B8554B54-261A-4C4D-8DFD-77B944C1B0E9}" srcId="{AD5C8ABA-80BB-43BF-8865-E02CBCB86394}" destId="{2473F35D-6168-4CDF-84DB-0D60B5051243}" srcOrd="3" destOrd="0" parTransId="{E8EC3D13-ABE5-42DB-9448-E1FC639A0F15}" sibTransId="{1913A897-9B8A-4E42-9327-209129FDC526}"/>
    <dgm:cxn modelId="{C6BF807E-B1DD-4FD4-A44C-E81425896667}" srcId="{0647D472-37A8-48D9-A031-5A9FE8B85421}" destId="{4646C0BE-FE9E-4515-AA85-3BE32EE9AA9B}" srcOrd="2" destOrd="0" parTransId="{943EA901-64DE-4F0F-8D1C-1664F2B15F06}" sibTransId="{047E08B6-4921-40F6-871C-C1236F6FE039}"/>
    <dgm:cxn modelId="{A7D8682E-AA88-44C6-A507-4B36D5A34AA3}" type="presOf" srcId="{12F54EAC-D8A6-4F3D-A998-7EF24D46B151}" destId="{8F749CA0-C51D-4117-B28B-518AED748A8C}" srcOrd="0" destOrd="4" presId="urn:microsoft.com/office/officeart/2005/8/layout/default"/>
    <dgm:cxn modelId="{10321D63-76C2-4754-86FC-A3403615564C}" type="presOf" srcId="{99491891-BDB1-4847-83A7-6B42CE062B3C}" destId="{BE228CF2-C117-434F-919F-D8C6568B0BC4}" srcOrd="0" destOrd="0" presId="urn:microsoft.com/office/officeart/2005/8/layout/default"/>
    <dgm:cxn modelId="{3A662469-735A-47DB-914F-B89062A43D2C}" srcId="{D02CFB9E-9C10-4621-AA2B-10296089800B}" destId="{F589A02A-8606-47EF-BD92-E33F1E779F15}" srcOrd="2" destOrd="0" parTransId="{FA3E16EF-DEF4-46A9-AA83-1B8333449ABF}" sibTransId="{DA2908EE-E4C6-4B73-A985-9486899BC07A}"/>
    <dgm:cxn modelId="{ABD16041-1F77-45BA-A622-0072D1DF55CE}" srcId="{3DFD8167-9C36-48A5-B7D3-F49731B1B553}" destId="{F0A04C9A-CE9C-44BC-A842-4980EAE9692D}" srcOrd="0" destOrd="0" parTransId="{50F2C8D7-D4ED-43B0-9CF3-541D6954A7CC}" sibTransId="{A06282C4-D3C2-4BF4-B5FB-BF044B6FE80D}"/>
    <dgm:cxn modelId="{377C6C52-2E9D-4596-BD6D-16D0F0293A98}" type="presOf" srcId="{88E173FB-0FA5-4249-BFD2-48E8C4A6CD97}" destId="{9492788D-45A6-4854-829A-C571E74CE3E2}" srcOrd="0" destOrd="1" presId="urn:microsoft.com/office/officeart/2005/8/layout/default"/>
    <dgm:cxn modelId="{839BE789-B0DF-45BC-A4EC-421F52DEF09A}" srcId="{B200C40F-0F95-40CF-AED4-A71C4F672DD1}" destId="{EE69456B-1460-45FE-921E-B27165B8F3EF}" srcOrd="0" destOrd="0" parTransId="{2744D02F-2D1A-480C-9E70-86938BD7BCB6}" sibTransId="{0F7EBA54-187D-4DB6-B121-BC1C78339BAA}"/>
    <dgm:cxn modelId="{B3C4DD5A-27AE-4AAA-9789-71F770AF33F2}" type="presOf" srcId="{9AEB6660-2774-4860-8027-A55028317243}" destId="{BE228CF2-C117-434F-919F-D8C6568B0BC4}" srcOrd="0" destOrd="1" presId="urn:microsoft.com/office/officeart/2005/8/layout/default"/>
    <dgm:cxn modelId="{5C69FFAF-03B9-4609-8304-B56A01857234}" srcId="{B33DE9BD-904A-4F03-93DA-CE3A2D364B8D}" destId="{AD5C8ABA-80BB-43BF-8865-E02CBCB86394}" srcOrd="6" destOrd="0" parTransId="{3674C094-A6FE-4088-90B6-FC9EA5A0675A}" sibTransId="{3CC62ECC-DD14-400C-AE3C-70C03BF6FF74}"/>
    <dgm:cxn modelId="{D9C33D05-EE15-4EDC-9C31-B29B9A4E5299}" type="presOf" srcId="{81CB9600-289D-42EC-809E-4042AFCB6D21}" destId="{A41A775F-5C17-41FA-B4E9-23DFA5C1BF03}" srcOrd="0" destOrd="3" presId="urn:microsoft.com/office/officeart/2005/8/layout/default"/>
    <dgm:cxn modelId="{E8038A1D-228D-4620-85F1-2DEEBCDC5E80}" type="presOf" srcId="{84255099-FE31-4CDC-9662-B48592E7CB55}" destId="{FC55140C-3A5A-4FF9-B766-D60BB6AC0542}" srcOrd="0" destOrd="5" presId="urn:microsoft.com/office/officeart/2005/8/layout/default"/>
    <dgm:cxn modelId="{73F385BB-7858-4784-BF59-3A77995306FF}" srcId="{99491891-BDB1-4847-83A7-6B42CE062B3C}" destId="{128F11E0-C5FA-4FB3-A1D2-977ADACE4A45}" srcOrd="3" destOrd="0" parTransId="{416416C5-4431-4E25-99C5-9FACB4D7C565}" sibTransId="{56AED84F-33D3-4249-83E2-85DAEABFBC14}"/>
    <dgm:cxn modelId="{46B22B29-B8AC-4529-B129-1D037AB5319E}" srcId="{C96B45C0-B3F4-4350-ADDA-22750445757A}" destId="{C043DE0F-CE02-4259-B894-1A03A9C4F287}" srcOrd="2" destOrd="0" parTransId="{CB8B9865-9A9B-4DC7-8ED5-4BCBC27F0435}" sibTransId="{10CFF9C8-39B4-4863-A83A-F9EDB4BF8F8E}"/>
    <dgm:cxn modelId="{9235D505-F638-44C2-A62A-450217F83C2F}" type="presOf" srcId="{1E571EEB-3200-41E3-92BE-2220DDF90637}" destId="{A41A775F-5C17-41FA-B4E9-23DFA5C1BF03}" srcOrd="0" destOrd="0" presId="urn:microsoft.com/office/officeart/2005/8/layout/default"/>
    <dgm:cxn modelId="{974FE7B8-2BDC-4290-85A4-F1D9EA4DFA3D}" srcId="{23AFDAD2-DB19-45CC-AB97-72A954EF91C3}" destId="{E8AEDE66-BFEB-409E-AE33-A794B083D742}" srcOrd="2" destOrd="0" parTransId="{82B0B826-3870-4615-B24B-B05491D700DF}" sibTransId="{9DB8233E-5C58-4721-B097-42B04609872A}"/>
    <dgm:cxn modelId="{E3C36248-3102-4602-974F-97217A9087BB}" type="presOf" srcId="{C4089079-78FC-405F-B55F-C41F90500E69}" destId="{5A5B7780-48F3-4005-9C23-DF33D260E640}" srcOrd="0" destOrd="0" presId="urn:microsoft.com/office/officeart/2005/8/layout/default"/>
    <dgm:cxn modelId="{4462B486-C011-48A3-8703-700059921EFB}" type="presOf" srcId="{66A91065-5228-4AE1-A000-D5A69BEF1E0C}" destId="{E079E8E9-46B1-42DA-993E-D07DCD5E8D55}" srcOrd="0" destOrd="2" presId="urn:microsoft.com/office/officeart/2005/8/layout/default"/>
    <dgm:cxn modelId="{AA7BF1C3-F891-4FD6-969C-1FBBE998832F}" type="presOf" srcId="{9AC2E97A-583D-4EE5-9538-893C72CFA955}" destId="{388DC9B7-DE7B-4CF8-A737-A3B26CEE5621}" srcOrd="0" destOrd="1" presId="urn:microsoft.com/office/officeart/2005/8/layout/default"/>
    <dgm:cxn modelId="{06144112-58CA-4CC1-A33E-33332C60FC76}" type="presOf" srcId="{9904CB58-062C-4445-AAD3-AFEE34F3DDAA}" destId="{C6C7B857-1A4E-47A6-8015-E6DF0A011B17}" srcOrd="0" destOrd="1" presId="urn:microsoft.com/office/officeart/2005/8/layout/default"/>
    <dgm:cxn modelId="{EC40C1FC-BADE-481F-8FA3-B7613B15E045}" srcId="{E7E75BC5-155B-4DDF-9A10-B5DBF0139779}" destId="{66A91065-5228-4AE1-A000-D5A69BEF1E0C}" srcOrd="1" destOrd="0" parTransId="{BF9550AB-E82F-4326-ACC8-12CBDF36D3E9}" sibTransId="{59DE1E53-CEE9-4606-8C63-AD0808FFF34C}"/>
    <dgm:cxn modelId="{0ED641DB-159E-449F-8B46-E90470FC9487}" type="presOf" srcId="{B33DE9BD-904A-4F03-93DA-CE3A2D364B8D}" destId="{BCF3EC9F-966C-4AD3-85C1-3EC96425E76B}" srcOrd="0" destOrd="0" presId="urn:microsoft.com/office/officeart/2005/8/layout/default"/>
    <dgm:cxn modelId="{6011D76C-CD08-41E0-B592-03FBCDCA19F9}" type="presOf" srcId="{128F11E0-C5FA-4FB3-A1D2-977ADACE4A45}" destId="{BE228CF2-C117-434F-919F-D8C6568B0BC4}" srcOrd="0" destOrd="4" presId="urn:microsoft.com/office/officeart/2005/8/layout/default"/>
    <dgm:cxn modelId="{104A7F3F-317D-4B7D-B686-E67888A83E94}" type="presOf" srcId="{010D6D78-1D64-468B-9B10-9A2D310309C5}" destId="{388DC9B7-DE7B-4CF8-A737-A3B26CEE5621}" srcOrd="0" destOrd="2" presId="urn:microsoft.com/office/officeart/2005/8/layout/default"/>
    <dgm:cxn modelId="{CCFCD6A7-54D2-4677-B876-69E58CE31542}" srcId="{B33DE9BD-904A-4F03-93DA-CE3A2D364B8D}" destId="{71D9454B-C7D7-482A-97D9-18866CF0D58F}" srcOrd="5" destOrd="0" parTransId="{4E8E1AD8-8119-45E1-9FF8-DA0BCE0EADC9}" sibTransId="{C417EAF6-5F3A-4015-9A79-100F9E5C5D44}"/>
    <dgm:cxn modelId="{D2BD9158-D561-4396-A96F-034171ADF2CE}" type="presOf" srcId="{818D5AF3-6C23-45A5-93F2-E99109563443}" destId="{FC55140C-3A5A-4FF9-B766-D60BB6AC0542}" srcOrd="0" destOrd="4" presId="urn:microsoft.com/office/officeart/2005/8/layout/default"/>
    <dgm:cxn modelId="{B6953FA4-6655-4A10-8325-D97F8401AC30}" srcId="{C96B45C0-B3F4-4350-ADDA-22750445757A}" destId="{9AC2E97A-583D-4EE5-9538-893C72CFA955}" srcOrd="0" destOrd="0" parTransId="{FACBCF48-48D4-4E52-89A6-78E8B5FA863C}" sibTransId="{9D59C04B-06D2-4846-96E9-7CB20F767648}"/>
    <dgm:cxn modelId="{E5A41733-D421-4C4A-A8E9-6F1B00BB09EF}" srcId="{C4089079-78FC-405F-B55F-C41F90500E69}" destId="{87E2F190-D8B1-4629-933A-F92DF60DE024}" srcOrd="0" destOrd="0" parTransId="{36B85619-2523-4EE0-A593-AB111BA68B2B}" sibTransId="{956456FD-5580-4466-AFC9-2F6A45E770E8}"/>
    <dgm:cxn modelId="{30D91736-8FE3-458F-850B-AFED53AF2DFB}" type="presOf" srcId="{BC51E0B6-95D3-4E83-8736-6AAEF0EFE909}" destId="{AE48D05B-E2A0-4B7E-B65A-920DFE824F0A}" srcOrd="0" destOrd="2" presId="urn:microsoft.com/office/officeart/2005/8/layout/default"/>
    <dgm:cxn modelId="{1D015FF0-9A04-418B-A033-C2AAE1C3BCD3}" type="presOf" srcId="{2473F35D-6168-4CDF-84DB-0D60B5051243}" destId="{AE48D05B-E2A0-4B7E-B65A-920DFE824F0A}" srcOrd="0" destOrd="4" presId="urn:microsoft.com/office/officeart/2005/8/layout/default"/>
    <dgm:cxn modelId="{3E1BBA0B-DEEF-49CE-B3F7-5120C4793D5F}" type="presOf" srcId="{60086057-F59C-43FB-9B81-6B0DEA6DB531}" destId="{8F749CA0-C51D-4117-B28B-518AED748A8C}" srcOrd="0" destOrd="3" presId="urn:microsoft.com/office/officeart/2005/8/layout/default"/>
    <dgm:cxn modelId="{82204DCC-2B48-48C5-803B-9A1CB4F62EFC}" type="presParOf" srcId="{BCF3EC9F-966C-4AD3-85C1-3EC96425E76B}" destId="{E079E8E9-46B1-42DA-993E-D07DCD5E8D55}" srcOrd="0" destOrd="0" presId="urn:microsoft.com/office/officeart/2005/8/layout/default"/>
    <dgm:cxn modelId="{BAFDF260-9988-429D-AFFA-13537B1EB358}" type="presParOf" srcId="{BCF3EC9F-966C-4AD3-85C1-3EC96425E76B}" destId="{FFC37592-83D5-4236-A391-A99B75923651}" srcOrd="1" destOrd="0" presId="urn:microsoft.com/office/officeart/2005/8/layout/default"/>
    <dgm:cxn modelId="{F0A91243-4D5E-424E-A739-6C1D4638E4EB}" type="presParOf" srcId="{BCF3EC9F-966C-4AD3-85C1-3EC96425E76B}" destId="{388DC9B7-DE7B-4CF8-A737-A3B26CEE5621}" srcOrd="2" destOrd="0" presId="urn:microsoft.com/office/officeart/2005/8/layout/default"/>
    <dgm:cxn modelId="{F9C42BF3-651B-41A3-B69D-578139A6B68C}" type="presParOf" srcId="{BCF3EC9F-966C-4AD3-85C1-3EC96425E76B}" destId="{48D6E5FC-ECFD-48F1-A1C2-384B0BE83559}" srcOrd="3" destOrd="0" presId="urn:microsoft.com/office/officeart/2005/8/layout/default"/>
    <dgm:cxn modelId="{58304B05-2CF7-4E09-AE49-06F61268BFC1}" type="presParOf" srcId="{BCF3EC9F-966C-4AD3-85C1-3EC96425E76B}" destId="{9492788D-45A6-4854-829A-C571E74CE3E2}" srcOrd="4" destOrd="0" presId="urn:microsoft.com/office/officeart/2005/8/layout/default"/>
    <dgm:cxn modelId="{4ED29BB1-37AE-437F-8C19-614E7BC50649}" type="presParOf" srcId="{BCF3EC9F-966C-4AD3-85C1-3EC96425E76B}" destId="{0B2CDC79-A881-4025-957C-3FF17E83E543}" srcOrd="5" destOrd="0" presId="urn:microsoft.com/office/officeart/2005/8/layout/default"/>
    <dgm:cxn modelId="{7167CDA0-F9D3-4DF8-93E7-49DDD240D9C1}" type="presParOf" srcId="{BCF3EC9F-966C-4AD3-85C1-3EC96425E76B}" destId="{455C2679-2B48-41D8-BC59-E561D9E3FAE8}" srcOrd="6" destOrd="0" presId="urn:microsoft.com/office/officeart/2005/8/layout/default"/>
    <dgm:cxn modelId="{13672DA3-73D7-440F-A10B-2D994A59A042}" type="presParOf" srcId="{BCF3EC9F-966C-4AD3-85C1-3EC96425E76B}" destId="{3CDB4D88-643E-455E-8C5E-D40BA6544A4C}" srcOrd="7" destOrd="0" presId="urn:microsoft.com/office/officeart/2005/8/layout/default"/>
    <dgm:cxn modelId="{43066975-3230-47DA-9AFD-D800B7B42B98}" type="presParOf" srcId="{BCF3EC9F-966C-4AD3-85C1-3EC96425E76B}" destId="{DA1D8F1D-6CC9-4037-8D31-84BBA86CD060}" srcOrd="8" destOrd="0" presId="urn:microsoft.com/office/officeart/2005/8/layout/default"/>
    <dgm:cxn modelId="{DDEC5747-8299-4FAE-AC7D-BB7A6F2E5BFE}" type="presParOf" srcId="{BCF3EC9F-966C-4AD3-85C1-3EC96425E76B}" destId="{6A5E23C9-5506-45BF-B24F-EC0AA81D8B16}" srcOrd="9" destOrd="0" presId="urn:microsoft.com/office/officeart/2005/8/layout/default"/>
    <dgm:cxn modelId="{C0734EFA-39F8-49FB-BD1E-BC4F2DD6DEC3}" type="presParOf" srcId="{BCF3EC9F-966C-4AD3-85C1-3EC96425E76B}" destId="{ABA5F57A-71AE-44B2-BC74-8D45919016D6}" srcOrd="10" destOrd="0" presId="urn:microsoft.com/office/officeart/2005/8/layout/default"/>
    <dgm:cxn modelId="{EACBA9E7-B09D-4FF3-B254-24AC0D353D4E}" type="presParOf" srcId="{BCF3EC9F-966C-4AD3-85C1-3EC96425E76B}" destId="{05ABE82C-E981-49A2-9321-56D28223D72C}" srcOrd="11" destOrd="0" presId="urn:microsoft.com/office/officeart/2005/8/layout/default"/>
    <dgm:cxn modelId="{C10C16D3-8B62-462E-9C0F-A8E93836B834}" type="presParOf" srcId="{BCF3EC9F-966C-4AD3-85C1-3EC96425E76B}" destId="{AE48D05B-E2A0-4B7E-B65A-920DFE824F0A}" srcOrd="12" destOrd="0" presId="urn:microsoft.com/office/officeart/2005/8/layout/default"/>
    <dgm:cxn modelId="{2D7DFCBC-137C-4AC4-B926-2791E90E922B}" type="presParOf" srcId="{BCF3EC9F-966C-4AD3-85C1-3EC96425E76B}" destId="{0EC95452-CC5C-4947-8FCF-E0090E11D5C2}" srcOrd="13" destOrd="0" presId="urn:microsoft.com/office/officeart/2005/8/layout/default"/>
    <dgm:cxn modelId="{253D25C8-031E-473D-B274-26F4653375ED}" type="presParOf" srcId="{BCF3EC9F-966C-4AD3-85C1-3EC96425E76B}" destId="{FC55140C-3A5A-4FF9-B766-D60BB6AC0542}" srcOrd="14" destOrd="0" presId="urn:microsoft.com/office/officeart/2005/8/layout/default"/>
    <dgm:cxn modelId="{03BC8C46-516D-49EA-B070-EB933672690D}" type="presParOf" srcId="{BCF3EC9F-966C-4AD3-85C1-3EC96425E76B}" destId="{744114A8-85F8-43ED-9153-DE3C305B0AB4}" srcOrd="15" destOrd="0" presId="urn:microsoft.com/office/officeart/2005/8/layout/default"/>
    <dgm:cxn modelId="{21038334-E825-4426-90ED-3699D85EEEB3}" type="presParOf" srcId="{BCF3EC9F-966C-4AD3-85C1-3EC96425E76B}" destId="{309C226D-56FC-40F3-9FF2-99313EF00464}" srcOrd="16" destOrd="0" presId="urn:microsoft.com/office/officeart/2005/8/layout/default"/>
    <dgm:cxn modelId="{18B1546A-9B59-4850-A10C-A8897B121458}" type="presParOf" srcId="{BCF3EC9F-966C-4AD3-85C1-3EC96425E76B}" destId="{B127688B-EE48-4F36-9623-212CBFD208B8}" srcOrd="17" destOrd="0" presId="urn:microsoft.com/office/officeart/2005/8/layout/default"/>
    <dgm:cxn modelId="{8A66061E-FC77-4FEE-80E4-C19E72546B63}" type="presParOf" srcId="{BCF3EC9F-966C-4AD3-85C1-3EC96425E76B}" destId="{A41A775F-5C17-41FA-B4E9-23DFA5C1BF03}" srcOrd="18" destOrd="0" presId="urn:microsoft.com/office/officeart/2005/8/layout/default"/>
    <dgm:cxn modelId="{BC1C6EB2-05D1-4D89-A209-2F29F7E5B3E8}" type="presParOf" srcId="{BCF3EC9F-966C-4AD3-85C1-3EC96425E76B}" destId="{69ED67A1-B45F-48B0-B665-D3FC177FC8B8}" srcOrd="19" destOrd="0" presId="urn:microsoft.com/office/officeart/2005/8/layout/default"/>
    <dgm:cxn modelId="{3DCB18CE-F5B7-4771-9AC3-C92882A051BD}" type="presParOf" srcId="{BCF3EC9F-966C-4AD3-85C1-3EC96425E76B}" destId="{5A5B7780-48F3-4005-9C23-DF33D260E640}" srcOrd="20" destOrd="0" presId="urn:microsoft.com/office/officeart/2005/8/layout/default"/>
    <dgm:cxn modelId="{17EC0270-8612-4303-B77D-FC27206D173A}" type="presParOf" srcId="{BCF3EC9F-966C-4AD3-85C1-3EC96425E76B}" destId="{FC480AB0-40C5-468D-B32C-44DA0DF51248}" srcOrd="21" destOrd="0" presId="urn:microsoft.com/office/officeart/2005/8/layout/default"/>
    <dgm:cxn modelId="{A1E05012-9841-430E-9A2B-F7AD7746C475}" type="presParOf" srcId="{BCF3EC9F-966C-4AD3-85C1-3EC96425E76B}" destId="{BE228CF2-C117-434F-919F-D8C6568B0BC4}" srcOrd="22" destOrd="0" presId="urn:microsoft.com/office/officeart/2005/8/layout/default"/>
    <dgm:cxn modelId="{5F48FBB7-51A1-41D8-B7C8-DE4E9BA3CA1D}" type="presParOf" srcId="{BCF3EC9F-966C-4AD3-85C1-3EC96425E76B}" destId="{DCDF73EE-2927-4DE0-A912-B7AC2171F21C}" srcOrd="23" destOrd="0" presId="urn:microsoft.com/office/officeart/2005/8/layout/default"/>
    <dgm:cxn modelId="{3BE42797-B12B-4C43-A238-412DD1711292}" type="presParOf" srcId="{BCF3EC9F-966C-4AD3-85C1-3EC96425E76B}" destId="{C6C7B857-1A4E-47A6-8015-E6DF0A011B17}" srcOrd="24" destOrd="0" presId="urn:microsoft.com/office/officeart/2005/8/layout/default"/>
    <dgm:cxn modelId="{23085272-37A8-4E20-A6B1-535039F5852C}" type="presParOf" srcId="{BCF3EC9F-966C-4AD3-85C1-3EC96425E76B}" destId="{FED05DB9-47BB-444A-BB7A-98EE5E2CF807}" srcOrd="25" destOrd="0" presId="urn:microsoft.com/office/officeart/2005/8/layout/default"/>
    <dgm:cxn modelId="{E4AE6089-E9DB-4BDF-93F2-88FB0AD65501}" type="presParOf" srcId="{BCF3EC9F-966C-4AD3-85C1-3EC96425E76B}" destId="{8F749CA0-C51D-4117-B28B-518AED748A8C}" srcOrd="2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6717B5-8419-4E62-94A3-279A9BC07FEF}">
      <dsp:nvSpPr>
        <dsp:cNvPr id="0" name=""/>
        <dsp:cNvSpPr/>
      </dsp:nvSpPr>
      <dsp:spPr>
        <a:xfrm>
          <a:off x="0" y="0"/>
          <a:ext cx="4829175" cy="4829175"/>
        </a:xfrm>
        <a:prstGeom prst="pie">
          <a:avLst>
            <a:gd name="adj1" fmla="val 5400000"/>
            <a:gd name="adj2" fmla="val 1620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243BF515-E8A0-488D-A1BC-336D36D6808D}">
      <dsp:nvSpPr>
        <dsp:cNvPr id="0" name=""/>
        <dsp:cNvSpPr/>
      </dsp:nvSpPr>
      <dsp:spPr>
        <a:xfrm>
          <a:off x="2414587" y="0"/>
          <a:ext cx="5813425" cy="4829175"/>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GB" sz="1800" kern="1200" smtClean="0"/>
            <a:t>Policies, Procedures, Awareness</a:t>
          </a:r>
          <a:endParaRPr lang="en-GB" sz="1800" kern="1200" dirty="0"/>
        </a:p>
      </dsp:txBody>
      <dsp:txXfrm>
        <a:off x="2414587" y="0"/>
        <a:ext cx="5813425" cy="482916"/>
      </dsp:txXfrm>
    </dsp:sp>
    <dsp:sp modelId="{6EAF89D5-3E52-4BFF-876D-2C8F8821C93E}">
      <dsp:nvSpPr>
        <dsp:cNvPr id="0" name=""/>
        <dsp:cNvSpPr/>
      </dsp:nvSpPr>
      <dsp:spPr>
        <a:xfrm>
          <a:off x="362187" y="482916"/>
          <a:ext cx="4104799" cy="4104799"/>
        </a:xfrm>
        <a:prstGeom prst="pie">
          <a:avLst>
            <a:gd name="adj1" fmla="val 5400000"/>
            <a:gd name="adj2" fmla="val 16200000"/>
          </a:avLst>
        </a:prstGeom>
        <a:gradFill rotWithShape="0">
          <a:gsLst>
            <a:gs pos="0">
              <a:schemeClr val="accent2">
                <a:hueOff val="-2400000"/>
                <a:satOff val="-10001"/>
                <a:lumOff val="8334"/>
                <a:alphaOff val="0"/>
                <a:satMod val="103000"/>
                <a:lumMod val="102000"/>
                <a:tint val="94000"/>
              </a:schemeClr>
            </a:gs>
            <a:gs pos="50000">
              <a:schemeClr val="accent2">
                <a:hueOff val="-2400000"/>
                <a:satOff val="-10001"/>
                <a:lumOff val="8334"/>
                <a:alphaOff val="0"/>
                <a:satMod val="110000"/>
                <a:lumMod val="100000"/>
                <a:shade val="100000"/>
              </a:schemeClr>
            </a:gs>
            <a:gs pos="100000">
              <a:schemeClr val="accent2">
                <a:hueOff val="-2400000"/>
                <a:satOff val="-10001"/>
                <a:lumOff val="8334"/>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D9277DE5-81A5-477E-B3CA-D041304A8CC7}">
      <dsp:nvSpPr>
        <dsp:cNvPr id="0" name=""/>
        <dsp:cNvSpPr/>
      </dsp:nvSpPr>
      <dsp:spPr>
        <a:xfrm>
          <a:off x="2414587" y="482916"/>
          <a:ext cx="5813425" cy="4104799"/>
        </a:xfrm>
        <a:prstGeom prst="rect">
          <a:avLst/>
        </a:prstGeom>
        <a:solidFill>
          <a:schemeClr val="lt1">
            <a:alpha val="90000"/>
            <a:hueOff val="0"/>
            <a:satOff val="0"/>
            <a:lumOff val="0"/>
            <a:alphaOff val="0"/>
          </a:schemeClr>
        </a:solidFill>
        <a:ln w="6350" cap="flat" cmpd="sng" algn="ctr">
          <a:solidFill>
            <a:schemeClr val="accent2">
              <a:hueOff val="-2400000"/>
              <a:satOff val="-10001"/>
              <a:lumOff val="8334"/>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GB" sz="1800" kern="1200" smtClean="0"/>
            <a:t>Physical</a:t>
          </a:r>
          <a:endParaRPr lang="en-GB" sz="1800" kern="1200" dirty="0"/>
        </a:p>
      </dsp:txBody>
      <dsp:txXfrm>
        <a:off x="2414587" y="482916"/>
        <a:ext cx="5813425" cy="482916"/>
      </dsp:txXfrm>
    </dsp:sp>
    <dsp:sp modelId="{8E89B3EF-E447-4928-B37C-DB45DD869558}">
      <dsp:nvSpPr>
        <dsp:cNvPr id="0" name=""/>
        <dsp:cNvSpPr/>
      </dsp:nvSpPr>
      <dsp:spPr>
        <a:xfrm>
          <a:off x="724375" y="965833"/>
          <a:ext cx="3380423" cy="3380423"/>
        </a:xfrm>
        <a:prstGeom prst="pie">
          <a:avLst>
            <a:gd name="adj1" fmla="val 5400000"/>
            <a:gd name="adj2" fmla="val 16200000"/>
          </a:avLst>
        </a:prstGeom>
        <a:gradFill rotWithShape="0">
          <a:gsLst>
            <a:gs pos="0">
              <a:schemeClr val="accent2">
                <a:hueOff val="-4800000"/>
                <a:satOff val="-20001"/>
                <a:lumOff val="16667"/>
                <a:alphaOff val="0"/>
                <a:satMod val="103000"/>
                <a:lumMod val="102000"/>
                <a:tint val="94000"/>
              </a:schemeClr>
            </a:gs>
            <a:gs pos="50000">
              <a:schemeClr val="accent2">
                <a:hueOff val="-4800000"/>
                <a:satOff val="-20001"/>
                <a:lumOff val="16667"/>
                <a:alphaOff val="0"/>
                <a:satMod val="110000"/>
                <a:lumMod val="100000"/>
                <a:shade val="100000"/>
              </a:schemeClr>
            </a:gs>
            <a:gs pos="100000">
              <a:schemeClr val="accent2">
                <a:hueOff val="-4800000"/>
                <a:satOff val="-20001"/>
                <a:lumOff val="16667"/>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EBDC8BD5-9DC2-4B78-B3D2-A18870879C8C}">
      <dsp:nvSpPr>
        <dsp:cNvPr id="0" name=""/>
        <dsp:cNvSpPr/>
      </dsp:nvSpPr>
      <dsp:spPr>
        <a:xfrm>
          <a:off x="2414587" y="965833"/>
          <a:ext cx="5813425" cy="3380423"/>
        </a:xfrm>
        <a:prstGeom prst="rect">
          <a:avLst/>
        </a:prstGeom>
        <a:solidFill>
          <a:schemeClr val="lt1">
            <a:alpha val="90000"/>
            <a:hueOff val="0"/>
            <a:satOff val="0"/>
            <a:lumOff val="0"/>
            <a:alphaOff val="0"/>
          </a:schemeClr>
        </a:solidFill>
        <a:ln w="6350" cap="flat" cmpd="sng" algn="ctr">
          <a:solidFill>
            <a:schemeClr val="accent2">
              <a:hueOff val="-4800000"/>
              <a:satOff val="-20001"/>
              <a:lumOff val="16667"/>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GB" sz="1800" kern="1200" smtClean="0"/>
            <a:t>Perimeter</a:t>
          </a:r>
          <a:endParaRPr lang="en-GB" sz="1800" kern="1200" dirty="0"/>
        </a:p>
      </dsp:txBody>
      <dsp:txXfrm>
        <a:off x="2414587" y="965833"/>
        <a:ext cx="5813425" cy="482916"/>
      </dsp:txXfrm>
    </dsp:sp>
    <dsp:sp modelId="{1D044F19-B82E-4792-AA92-56EC8E248DD9}">
      <dsp:nvSpPr>
        <dsp:cNvPr id="0" name=""/>
        <dsp:cNvSpPr/>
      </dsp:nvSpPr>
      <dsp:spPr>
        <a:xfrm>
          <a:off x="1086563" y="1448750"/>
          <a:ext cx="2656048" cy="2656048"/>
        </a:xfrm>
        <a:prstGeom prst="pie">
          <a:avLst>
            <a:gd name="adj1" fmla="val 5400000"/>
            <a:gd name="adj2" fmla="val 16200000"/>
          </a:avLst>
        </a:prstGeom>
        <a:gradFill rotWithShape="0">
          <a:gsLst>
            <a:gs pos="0">
              <a:schemeClr val="accent2">
                <a:hueOff val="-7200000"/>
                <a:satOff val="-30002"/>
                <a:lumOff val="25001"/>
                <a:alphaOff val="0"/>
                <a:satMod val="103000"/>
                <a:lumMod val="102000"/>
                <a:tint val="94000"/>
              </a:schemeClr>
            </a:gs>
            <a:gs pos="50000">
              <a:schemeClr val="accent2">
                <a:hueOff val="-7200000"/>
                <a:satOff val="-30002"/>
                <a:lumOff val="25001"/>
                <a:alphaOff val="0"/>
                <a:satMod val="110000"/>
                <a:lumMod val="100000"/>
                <a:shade val="100000"/>
              </a:schemeClr>
            </a:gs>
            <a:gs pos="100000">
              <a:schemeClr val="accent2">
                <a:hueOff val="-7200000"/>
                <a:satOff val="-30002"/>
                <a:lumOff val="25001"/>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314DE1C0-9F9E-4D70-AE08-9C5B3EFA58EA}">
      <dsp:nvSpPr>
        <dsp:cNvPr id="0" name=""/>
        <dsp:cNvSpPr/>
      </dsp:nvSpPr>
      <dsp:spPr>
        <a:xfrm>
          <a:off x="2414587" y="1448750"/>
          <a:ext cx="5813425" cy="2656048"/>
        </a:xfrm>
        <a:prstGeom prst="rect">
          <a:avLst/>
        </a:prstGeom>
        <a:solidFill>
          <a:schemeClr val="lt1">
            <a:alpha val="90000"/>
            <a:hueOff val="0"/>
            <a:satOff val="0"/>
            <a:lumOff val="0"/>
            <a:alphaOff val="0"/>
          </a:schemeClr>
        </a:solidFill>
        <a:ln w="6350" cap="flat" cmpd="sng" algn="ctr">
          <a:solidFill>
            <a:schemeClr val="accent2">
              <a:hueOff val="-7200000"/>
              <a:satOff val="-30002"/>
              <a:lumOff val="25001"/>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GB" sz="1800" kern="1200" smtClean="0"/>
            <a:t>Internal Network</a:t>
          </a:r>
          <a:endParaRPr lang="en-GB" sz="1800" kern="1200" dirty="0"/>
        </a:p>
      </dsp:txBody>
      <dsp:txXfrm>
        <a:off x="2414587" y="1448750"/>
        <a:ext cx="5813425" cy="482921"/>
      </dsp:txXfrm>
    </dsp:sp>
    <dsp:sp modelId="{CC32B7EB-4226-42D3-B91F-14FF198C7F93}">
      <dsp:nvSpPr>
        <dsp:cNvPr id="0" name=""/>
        <dsp:cNvSpPr/>
      </dsp:nvSpPr>
      <dsp:spPr>
        <a:xfrm>
          <a:off x="1448753" y="1931672"/>
          <a:ext cx="1931667" cy="1931667"/>
        </a:xfrm>
        <a:prstGeom prst="pie">
          <a:avLst>
            <a:gd name="adj1" fmla="val 5400000"/>
            <a:gd name="adj2" fmla="val 16200000"/>
          </a:avLst>
        </a:prstGeom>
        <a:gradFill rotWithShape="0">
          <a:gsLst>
            <a:gs pos="0">
              <a:schemeClr val="accent2">
                <a:hueOff val="-9600000"/>
                <a:satOff val="-40002"/>
                <a:lumOff val="33334"/>
                <a:alphaOff val="0"/>
                <a:satMod val="103000"/>
                <a:lumMod val="102000"/>
                <a:tint val="94000"/>
              </a:schemeClr>
            </a:gs>
            <a:gs pos="50000">
              <a:schemeClr val="accent2">
                <a:hueOff val="-9600000"/>
                <a:satOff val="-40002"/>
                <a:lumOff val="33334"/>
                <a:alphaOff val="0"/>
                <a:satMod val="110000"/>
                <a:lumMod val="100000"/>
                <a:shade val="100000"/>
              </a:schemeClr>
            </a:gs>
            <a:gs pos="100000">
              <a:schemeClr val="accent2">
                <a:hueOff val="-9600000"/>
                <a:satOff val="-40002"/>
                <a:lumOff val="33334"/>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354ABBD0-58FE-44C9-9612-DE6BE6BFFD00}">
      <dsp:nvSpPr>
        <dsp:cNvPr id="0" name=""/>
        <dsp:cNvSpPr/>
      </dsp:nvSpPr>
      <dsp:spPr>
        <a:xfrm>
          <a:off x="2414587" y="1931672"/>
          <a:ext cx="5813425" cy="1931667"/>
        </a:xfrm>
        <a:prstGeom prst="rect">
          <a:avLst/>
        </a:prstGeom>
        <a:solidFill>
          <a:schemeClr val="lt1">
            <a:alpha val="90000"/>
            <a:hueOff val="0"/>
            <a:satOff val="0"/>
            <a:lumOff val="0"/>
            <a:alphaOff val="0"/>
          </a:schemeClr>
        </a:solidFill>
        <a:ln w="6350" cap="flat" cmpd="sng" algn="ctr">
          <a:solidFill>
            <a:schemeClr val="accent2">
              <a:hueOff val="-9600000"/>
              <a:satOff val="-40002"/>
              <a:lumOff val="33334"/>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GB" sz="1800" kern="1200" smtClean="0"/>
            <a:t>Host</a:t>
          </a:r>
          <a:endParaRPr lang="en-GB" sz="1800" kern="1200" dirty="0"/>
        </a:p>
      </dsp:txBody>
      <dsp:txXfrm>
        <a:off x="2414587" y="1931672"/>
        <a:ext cx="5813425" cy="482916"/>
      </dsp:txXfrm>
    </dsp:sp>
    <dsp:sp modelId="{7772D1B3-C200-41E3-B03C-94DE228177AC}">
      <dsp:nvSpPr>
        <dsp:cNvPr id="0" name=""/>
        <dsp:cNvSpPr/>
      </dsp:nvSpPr>
      <dsp:spPr>
        <a:xfrm>
          <a:off x="1810941" y="2414588"/>
          <a:ext cx="1207292" cy="1207292"/>
        </a:xfrm>
        <a:prstGeom prst="pie">
          <a:avLst>
            <a:gd name="adj1" fmla="val 5400000"/>
            <a:gd name="adj2" fmla="val 16200000"/>
          </a:avLst>
        </a:prstGeom>
        <a:gradFill rotWithShape="0">
          <a:gsLst>
            <a:gs pos="0">
              <a:schemeClr val="accent2">
                <a:hueOff val="-12000000"/>
                <a:satOff val="-50002"/>
                <a:lumOff val="41668"/>
                <a:alphaOff val="0"/>
                <a:satMod val="103000"/>
                <a:lumMod val="102000"/>
                <a:tint val="94000"/>
              </a:schemeClr>
            </a:gs>
            <a:gs pos="50000">
              <a:schemeClr val="accent2">
                <a:hueOff val="-12000000"/>
                <a:satOff val="-50002"/>
                <a:lumOff val="41668"/>
                <a:alphaOff val="0"/>
                <a:satMod val="110000"/>
                <a:lumMod val="100000"/>
                <a:shade val="100000"/>
              </a:schemeClr>
            </a:gs>
            <a:gs pos="100000">
              <a:schemeClr val="accent2">
                <a:hueOff val="-12000000"/>
                <a:satOff val="-50002"/>
                <a:lumOff val="41668"/>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D800A2C0-E069-4D47-96C7-8B51AC1E05FF}">
      <dsp:nvSpPr>
        <dsp:cNvPr id="0" name=""/>
        <dsp:cNvSpPr/>
      </dsp:nvSpPr>
      <dsp:spPr>
        <a:xfrm>
          <a:off x="2414587" y="2414588"/>
          <a:ext cx="5813425" cy="1207292"/>
        </a:xfrm>
        <a:prstGeom prst="rect">
          <a:avLst/>
        </a:prstGeom>
        <a:solidFill>
          <a:schemeClr val="lt1">
            <a:alpha val="90000"/>
            <a:hueOff val="0"/>
            <a:satOff val="0"/>
            <a:lumOff val="0"/>
            <a:alphaOff val="0"/>
          </a:schemeClr>
        </a:solidFill>
        <a:ln w="6350" cap="flat" cmpd="sng" algn="ctr">
          <a:solidFill>
            <a:schemeClr val="accent2">
              <a:hueOff val="-12000000"/>
              <a:satOff val="-50002"/>
              <a:lumOff val="41668"/>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GB" sz="1800" kern="1200" smtClean="0"/>
            <a:t>Application</a:t>
          </a:r>
          <a:endParaRPr lang="en-GB" sz="1800" kern="1200" dirty="0"/>
        </a:p>
      </dsp:txBody>
      <dsp:txXfrm>
        <a:off x="2414587" y="2414588"/>
        <a:ext cx="5813425" cy="482916"/>
      </dsp:txXfrm>
    </dsp:sp>
    <dsp:sp modelId="{2E7661A1-E8AE-472A-9A10-B87E4C1D199E}">
      <dsp:nvSpPr>
        <dsp:cNvPr id="0" name=""/>
        <dsp:cNvSpPr/>
      </dsp:nvSpPr>
      <dsp:spPr>
        <a:xfrm>
          <a:off x="2173129" y="2897505"/>
          <a:ext cx="482916" cy="482916"/>
        </a:xfrm>
        <a:prstGeom prst="pie">
          <a:avLst>
            <a:gd name="adj1" fmla="val 5400000"/>
            <a:gd name="adj2" fmla="val 16200000"/>
          </a:avLst>
        </a:prstGeom>
        <a:gradFill rotWithShape="0">
          <a:gsLst>
            <a:gs pos="0">
              <a:schemeClr val="accent2">
                <a:hueOff val="-14400000"/>
                <a:satOff val="-60003"/>
                <a:lumOff val="50001"/>
                <a:alphaOff val="0"/>
                <a:satMod val="103000"/>
                <a:lumMod val="102000"/>
                <a:tint val="94000"/>
              </a:schemeClr>
            </a:gs>
            <a:gs pos="50000">
              <a:schemeClr val="accent2">
                <a:hueOff val="-14400000"/>
                <a:satOff val="-60003"/>
                <a:lumOff val="50001"/>
                <a:alphaOff val="0"/>
                <a:satMod val="110000"/>
                <a:lumMod val="100000"/>
                <a:shade val="100000"/>
              </a:schemeClr>
            </a:gs>
            <a:gs pos="100000">
              <a:schemeClr val="accent2">
                <a:hueOff val="-14400000"/>
                <a:satOff val="-60003"/>
                <a:lumOff val="50001"/>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9D819FBD-92C8-4754-AF24-23277B9D0105}">
      <dsp:nvSpPr>
        <dsp:cNvPr id="0" name=""/>
        <dsp:cNvSpPr/>
      </dsp:nvSpPr>
      <dsp:spPr>
        <a:xfrm>
          <a:off x="2414587" y="2897505"/>
          <a:ext cx="5813425" cy="482916"/>
        </a:xfrm>
        <a:prstGeom prst="rect">
          <a:avLst/>
        </a:prstGeom>
        <a:solidFill>
          <a:schemeClr val="lt1">
            <a:alpha val="90000"/>
            <a:hueOff val="0"/>
            <a:satOff val="0"/>
            <a:lumOff val="0"/>
            <a:alphaOff val="0"/>
          </a:schemeClr>
        </a:solidFill>
        <a:ln w="6350" cap="flat" cmpd="sng" algn="ctr">
          <a:solidFill>
            <a:schemeClr val="accent2">
              <a:hueOff val="-14400000"/>
              <a:satOff val="-60003"/>
              <a:lumOff val="50001"/>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GB" sz="1800" kern="1200" smtClean="0"/>
            <a:t>Data</a:t>
          </a:r>
          <a:endParaRPr lang="en-GB" sz="1800" kern="1200" dirty="0"/>
        </a:p>
      </dsp:txBody>
      <dsp:txXfrm>
        <a:off x="2414587" y="2897505"/>
        <a:ext cx="5813425" cy="4829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73C22C-2CDC-45B3-939B-313D13C0E3A2}">
      <dsp:nvSpPr>
        <dsp:cNvPr id="0" name=""/>
        <dsp:cNvSpPr/>
      </dsp:nvSpPr>
      <dsp:spPr>
        <a:xfrm>
          <a:off x="2906712" y="0"/>
          <a:ext cx="2414587" cy="2414587"/>
        </a:xfrm>
        <a:prstGeom prst="triangle">
          <a:avLst/>
        </a:prstGeom>
        <a:gradFill rotWithShape="0">
          <a:gsLst>
            <a:gs pos="0">
              <a:schemeClr val="accent6">
                <a:shade val="80000"/>
                <a:hueOff val="0"/>
                <a:satOff val="0"/>
                <a:lumOff val="0"/>
                <a:alphaOff val="0"/>
                <a:satMod val="103000"/>
                <a:lumMod val="102000"/>
                <a:tint val="94000"/>
              </a:schemeClr>
            </a:gs>
            <a:gs pos="50000">
              <a:schemeClr val="accent6">
                <a:shade val="80000"/>
                <a:hueOff val="0"/>
                <a:satOff val="0"/>
                <a:lumOff val="0"/>
                <a:alphaOff val="0"/>
                <a:satMod val="110000"/>
                <a:lumMod val="100000"/>
                <a:shade val="100000"/>
              </a:schemeClr>
            </a:gs>
            <a:gs pos="100000">
              <a:schemeClr val="accent6">
                <a:shade val="8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GB" sz="1100" b="1" kern="1200" smtClean="0"/>
            <a:t>Confidentiality</a:t>
          </a:r>
          <a:endParaRPr lang="en-GB" sz="1100" b="1" kern="1200" dirty="0"/>
        </a:p>
      </dsp:txBody>
      <dsp:txXfrm>
        <a:off x="3510359" y="1207294"/>
        <a:ext cx="1207293" cy="1207293"/>
      </dsp:txXfrm>
    </dsp:sp>
    <dsp:sp modelId="{CCBFD252-765A-4C63-9242-7B520A138F79}">
      <dsp:nvSpPr>
        <dsp:cNvPr id="0" name=""/>
        <dsp:cNvSpPr/>
      </dsp:nvSpPr>
      <dsp:spPr>
        <a:xfrm>
          <a:off x="1699418" y="2414587"/>
          <a:ext cx="2414587" cy="2414587"/>
        </a:xfrm>
        <a:prstGeom prst="triangle">
          <a:avLst/>
        </a:prstGeom>
        <a:gradFill rotWithShape="0">
          <a:gsLst>
            <a:gs pos="0">
              <a:schemeClr val="accent6">
                <a:shade val="80000"/>
                <a:hueOff val="0"/>
                <a:satOff val="-7825"/>
                <a:lumOff val="10142"/>
                <a:alphaOff val="0"/>
                <a:satMod val="103000"/>
                <a:lumMod val="102000"/>
                <a:tint val="94000"/>
              </a:schemeClr>
            </a:gs>
            <a:gs pos="50000">
              <a:schemeClr val="accent6">
                <a:shade val="80000"/>
                <a:hueOff val="0"/>
                <a:satOff val="-7825"/>
                <a:lumOff val="10142"/>
                <a:alphaOff val="0"/>
                <a:satMod val="110000"/>
                <a:lumMod val="100000"/>
                <a:shade val="100000"/>
              </a:schemeClr>
            </a:gs>
            <a:gs pos="100000">
              <a:schemeClr val="accent6">
                <a:shade val="80000"/>
                <a:hueOff val="0"/>
                <a:satOff val="-7825"/>
                <a:lumOff val="1014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GB" sz="1100" b="1" kern="1200" smtClean="0"/>
            <a:t>Integrity</a:t>
          </a:r>
          <a:endParaRPr lang="en-GB" sz="1100" b="1" kern="1200" dirty="0"/>
        </a:p>
      </dsp:txBody>
      <dsp:txXfrm>
        <a:off x="2303065" y="3621881"/>
        <a:ext cx="1207293" cy="1207293"/>
      </dsp:txXfrm>
    </dsp:sp>
    <dsp:sp modelId="{5F876891-894F-48EC-8316-28284A1E91ED}">
      <dsp:nvSpPr>
        <dsp:cNvPr id="0" name=""/>
        <dsp:cNvSpPr/>
      </dsp:nvSpPr>
      <dsp:spPr>
        <a:xfrm rot="10800000">
          <a:off x="2906712" y="2414587"/>
          <a:ext cx="2414587" cy="2414587"/>
        </a:xfrm>
        <a:prstGeom prst="triangle">
          <a:avLst/>
        </a:prstGeom>
        <a:gradFill rotWithShape="0">
          <a:gsLst>
            <a:gs pos="0">
              <a:schemeClr val="accent6">
                <a:shade val="80000"/>
                <a:hueOff val="0"/>
                <a:satOff val="-15651"/>
                <a:lumOff val="20283"/>
                <a:alphaOff val="0"/>
                <a:satMod val="103000"/>
                <a:lumMod val="102000"/>
                <a:tint val="94000"/>
              </a:schemeClr>
            </a:gs>
            <a:gs pos="50000">
              <a:schemeClr val="accent6">
                <a:shade val="80000"/>
                <a:hueOff val="0"/>
                <a:satOff val="-15651"/>
                <a:lumOff val="20283"/>
                <a:alphaOff val="0"/>
                <a:satMod val="110000"/>
                <a:lumMod val="100000"/>
                <a:shade val="100000"/>
              </a:schemeClr>
            </a:gs>
            <a:gs pos="100000">
              <a:schemeClr val="accent6">
                <a:shade val="80000"/>
                <a:hueOff val="0"/>
                <a:satOff val="-15651"/>
                <a:lumOff val="2028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GB" sz="1600" kern="1200" dirty="0" smtClean="0"/>
            <a:t>Information Security</a:t>
          </a:r>
          <a:endParaRPr lang="en-GB" sz="1600" kern="1200" dirty="0"/>
        </a:p>
      </dsp:txBody>
      <dsp:txXfrm rot="10800000">
        <a:off x="3510359" y="2414587"/>
        <a:ext cx="1207293" cy="1207293"/>
      </dsp:txXfrm>
    </dsp:sp>
    <dsp:sp modelId="{6D59CD6A-0F9F-4ACF-9DAC-18270B42E432}">
      <dsp:nvSpPr>
        <dsp:cNvPr id="0" name=""/>
        <dsp:cNvSpPr/>
      </dsp:nvSpPr>
      <dsp:spPr>
        <a:xfrm>
          <a:off x="4114006" y="2414587"/>
          <a:ext cx="2414587" cy="2414587"/>
        </a:xfrm>
        <a:prstGeom prst="triangle">
          <a:avLst/>
        </a:prstGeom>
        <a:gradFill rotWithShape="0">
          <a:gsLst>
            <a:gs pos="0">
              <a:schemeClr val="accent6">
                <a:shade val="80000"/>
                <a:hueOff val="0"/>
                <a:satOff val="-23476"/>
                <a:lumOff val="30425"/>
                <a:alphaOff val="0"/>
                <a:satMod val="103000"/>
                <a:lumMod val="102000"/>
                <a:tint val="94000"/>
              </a:schemeClr>
            </a:gs>
            <a:gs pos="50000">
              <a:schemeClr val="accent6">
                <a:shade val="80000"/>
                <a:hueOff val="0"/>
                <a:satOff val="-23476"/>
                <a:lumOff val="30425"/>
                <a:alphaOff val="0"/>
                <a:satMod val="110000"/>
                <a:lumMod val="100000"/>
                <a:shade val="100000"/>
              </a:schemeClr>
            </a:gs>
            <a:gs pos="100000">
              <a:schemeClr val="accent6">
                <a:shade val="80000"/>
                <a:hueOff val="0"/>
                <a:satOff val="-23476"/>
                <a:lumOff val="3042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n-GB" sz="1100" b="1" kern="1200" smtClean="0"/>
            <a:t>Availability</a:t>
          </a:r>
          <a:endParaRPr lang="en-GB" sz="1100" b="1" kern="1200" dirty="0"/>
        </a:p>
      </dsp:txBody>
      <dsp:txXfrm>
        <a:off x="4717653" y="3621881"/>
        <a:ext cx="1207293" cy="120729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B3D6C1-B03D-4EE0-BC39-2D2627E5DA99}">
      <dsp:nvSpPr>
        <dsp:cNvPr id="0" name=""/>
        <dsp:cNvSpPr/>
      </dsp:nvSpPr>
      <dsp:spPr>
        <a:xfrm>
          <a:off x="1614523" y="-122152"/>
          <a:ext cx="5699945" cy="5699945"/>
        </a:xfrm>
        <a:prstGeom prst="circularArrow">
          <a:avLst>
            <a:gd name="adj1" fmla="val 5544"/>
            <a:gd name="adj2" fmla="val 330680"/>
            <a:gd name="adj3" fmla="val 15121385"/>
            <a:gd name="adj4" fmla="val 16609979"/>
            <a:gd name="adj5" fmla="val 575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FAA06D4E-2093-49B7-8815-FC34374D09C9}">
      <dsp:nvSpPr>
        <dsp:cNvPr id="0" name=""/>
        <dsp:cNvSpPr/>
      </dsp:nvSpPr>
      <dsp:spPr>
        <a:xfrm>
          <a:off x="3967472" y="743"/>
          <a:ext cx="994047" cy="497023"/>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GB" sz="900" kern="1200" dirty="0" smtClean="0"/>
            <a:t>Security Policy Management</a:t>
          </a:r>
          <a:endParaRPr lang="en-GB" sz="900" kern="1200" dirty="0"/>
        </a:p>
      </dsp:txBody>
      <dsp:txXfrm>
        <a:off x="3991735" y="25006"/>
        <a:ext cx="945521" cy="448497"/>
      </dsp:txXfrm>
    </dsp:sp>
    <dsp:sp modelId="{40961278-2618-4DB2-A430-DEBE30846941}">
      <dsp:nvSpPr>
        <dsp:cNvPr id="0" name=""/>
        <dsp:cNvSpPr/>
      </dsp:nvSpPr>
      <dsp:spPr>
        <a:xfrm>
          <a:off x="5022104" y="241456"/>
          <a:ext cx="994047" cy="497023"/>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GB" sz="900" kern="1200" dirty="0" smtClean="0"/>
            <a:t>Security Organisation Management</a:t>
          </a:r>
          <a:endParaRPr lang="en-GB" sz="900" kern="1200" dirty="0"/>
        </a:p>
      </dsp:txBody>
      <dsp:txXfrm>
        <a:off x="5046367" y="265719"/>
        <a:ext cx="945521" cy="448497"/>
      </dsp:txXfrm>
    </dsp:sp>
    <dsp:sp modelId="{58C1D66E-4FE1-4E32-A8FF-C6A6B4A21829}">
      <dsp:nvSpPr>
        <dsp:cNvPr id="0" name=""/>
        <dsp:cNvSpPr/>
      </dsp:nvSpPr>
      <dsp:spPr>
        <a:xfrm>
          <a:off x="5867854" y="915919"/>
          <a:ext cx="994047" cy="497023"/>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GB" sz="900" kern="1200" dirty="0" smtClean="0"/>
            <a:t>Human Resources Security</a:t>
          </a:r>
          <a:endParaRPr lang="en-GB" sz="900" kern="1200" dirty="0"/>
        </a:p>
      </dsp:txBody>
      <dsp:txXfrm>
        <a:off x="5892117" y="940182"/>
        <a:ext cx="945521" cy="448497"/>
      </dsp:txXfrm>
    </dsp:sp>
    <dsp:sp modelId="{7F6F8A0E-1CC5-458F-B968-46284B16C9B2}">
      <dsp:nvSpPr>
        <dsp:cNvPr id="0" name=""/>
        <dsp:cNvSpPr/>
      </dsp:nvSpPr>
      <dsp:spPr>
        <a:xfrm>
          <a:off x="6337210" y="1890546"/>
          <a:ext cx="994047" cy="497023"/>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GB" sz="900" kern="1200" dirty="0" smtClean="0"/>
            <a:t>Asset Management</a:t>
          </a:r>
          <a:endParaRPr lang="en-GB" sz="900" kern="1200" dirty="0"/>
        </a:p>
      </dsp:txBody>
      <dsp:txXfrm>
        <a:off x="6361473" y="1914809"/>
        <a:ext cx="945521" cy="448497"/>
      </dsp:txXfrm>
    </dsp:sp>
    <dsp:sp modelId="{15BCB1C1-A2B9-497E-8B67-CF60315731CD}">
      <dsp:nvSpPr>
        <dsp:cNvPr id="0" name=""/>
        <dsp:cNvSpPr/>
      </dsp:nvSpPr>
      <dsp:spPr>
        <a:xfrm>
          <a:off x="6337210" y="2972300"/>
          <a:ext cx="994047" cy="497023"/>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GB" sz="900" kern="1200" dirty="0" smtClean="0"/>
            <a:t>Access Control</a:t>
          </a:r>
          <a:endParaRPr lang="en-GB" sz="900" kern="1200" dirty="0"/>
        </a:p>
      </dsp:txBody>
      <dsp:txXfrm>
        <a:off x="6361473" y="2996563"/>
        <a:ext cx="945521" cy="448497"/>
      </dsp:txXfrm>
    </dsp:sp>
    <dsp:sp modelId="{7452E187-E9BB-493F-87C2-5008BB2AA75B}">
      <dsp:nvSpPr>
        <dsp:cNvPr id="0" name=""/>
        <dsp:cNvSpPr/>
      </dsp:nvSpPr>
      <dsp:spPr>
        <a:xfrm>
          <a:off x="5867854" y="3946927"/>
          <a:ext cx="994047" cy="497023"/>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GB" sz="900" kern="1200" dirty="0" smtClean="0"/>
            <a:t>Cryptography</a:t>
          </a:r>
          <a:endParaRPr lang="en-GB" sz="900" kern="1200" dirty="0"/>
        </a:p>
      </dsp:txBody>
      <dsp:txXfrm>
        <a:off x="5892117" y="3971190"/>
        <a:ext cx="945521" cy="448497"/>
      </dsp:txXfrm>
    </dsp:sp>
    <dsp:sp modelId="{7B73EE93-32D5-4B72-9A94-A0F6B8D4F05E}">
      <dsp:nvSpPr>
        <dsp:cNvPr id="0" name=""/>
        <dsp:cNvSpPr/>
      </dsp:nvSpPr>
      <dsp:spPr>
        <a:xfrm>
          <a:off x="5022104" y="4621390"/>
          <a:ext cx="994047" cy="497023"/>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GB" sz="900" kern="1200" dirty="0" smtClean="0"/>
            <a:t>Physical &amp; Environmental Security</a:t>
          </a:r>
          <a:endParaRPr lang="en-GB" sz="900" kern="1200" dirty="0"/>
        </a:p>
      </dsp:txBody>
      <dsp:txXfrm>
        <a:off x="5046367" y="4645653"/>
        <a:ext cx="945521" cy="448497"/>
      </dsp:txXfrm>
    </dsp:sp>
    <dsp:sp modelId="{A323FC27-1E03-4B2E-ACDA-DD545610E022}">
      <dsp:nvSpPr>
        <dsp:cNvPr id="0" name=""/>
        <dsp:cNvSpPr/>
      </dsp:nvSpPr>
      <dsp:spPr>
        <a:xfrm>
          <a:off x="3967472" y="4862103"/>
          <a:ext cx="994047" cy="497023"/>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GB" sz="900" kern="1200" dirty="0" smtClean="0"/>
            <a:t>Operations </a:t>
          </a:r>
          <a:r>
            <a:rPr lang="en-GB" sz="900" kern="1200" dirty="0" smtClean="0"/>
            <a:t>Security</a:t>
          </a:r>
          <a:endParaRPr lang="en-GB" sz="900" kern="1200" dirty="0"/>
        </a:p>
      </dsp:txBody>
      <dsp:txXfrm>
        <a:off x="3991735" y="4886366"/>
        <a:ext cx="945521" cy="448497"/>
      </dsp:txXfrm>
    </dsp:sp>
    <dsp:sp modelId="{BD642FFC-992D-46D2-8615-CBE739F7E438}">
      <dsp:nvSpPr>
        <dsp:cNvPr id="0" name=""/>
        <dsp:cNvSpPr/>
      </dsp:nvSpPr>
      <dsp:spPr>
        <a:xfrm>
          <a:off x="2912839" y="4621390"/>
          <a:ext cx="994047" cy="497023"/>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GB" sz="900" kern="1200" dirty="0" smtClean="0"/>
            <a:t>Communications Security</a:t>
          </a:r>
          <a:endParaRPr lang="en-GB" sz="900" kern="1200" dirty="0"/>
        </a:p>
      </dsp:txBody>
      <dsp:txXfrm>
        <a:off x="2937102" y="4645653"/>
        <a:ext cx="945521" cy="448497"/>
      </dsp:txXfrm>
    </dsp:sp>
    <dsp:sp modelId="{BC4B32C7-CDE1-4A3C-9182-FB8EBB60DEAC}">
      <dsp:nvSpPr>
        <dsp:cNvPr id="0" name=""/>
        <dsp:cNvSpPr/>
      </dsp:nvSpPr>
      <dsp:spPr>
        <a:xfrm>
          <a:off x="2067089" y="3946927"/>
          <a:ext cx="994047" cy="497023"/>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GB" sz="900" kern="1200" dirty="0" smtClean="0"/>
            <a:t>Systems Dev Acquisition &amp; Maintenance</a:t>
          </a:r>
          <a:endParaRPr lang="en-GB" sz="900" kern="1200" dirty="0"/>
        </a:p>
      </dsp:txBody>
      <dsp:txXfrm>
        <a:off x="2091352" y="3971190"/>
        <a:ext cx="945521" cy="448497"/>
      </dsp:txXfrm>
    </dsp:sp>
    <dsp:sp modelId="{9D409F3B-A001-418F-BCC7-2F1373D07FE1}">
      <dsp:nvSpPr>
        <dsp:cNvPr id="0" name=""/>
        <dsp:cNvSpPr/>
      </dsp:nvSpPr>
      <dsp:spPr>
        <a:xfrm>
          <a:off x="1597733" y="2972300"/>
          <a:ext cx="994047" cy="497023"/>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GB" sz="900" kern="1200" dirty="0" smtClean="0"/>
            <a:t>Supplier Relationships</a:t>
          </a:r>
          <a:endParaRPr lang="en-GB" sz="900" kern="1200" dirty="0"/>
        </a:p>
      </dsp:txBody>
      <dsp:txXfrm>
        <a:off x="1621996" y="2996563"/>
        <a:ext cx="945521" cy="448497"/>
      </dsp:txXfrm>
    </dsp:sp>
    <dsp:sp modelId="{6A5FF964-F613-4A3B-B1FF-D62FE738BFE0}">
      <dsp:nvSpPr>
        <dsp:cNvPr id="0" name=""/>
        <dsp:cNvSpPr/>
      </dsp:nvSpPr>
      <dsp:spPr>
        <a:xfrm>
          <a:off x="1597733" y="1890546"/>
          <a:ext cx="994047" cy="497023"/>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GB" sz="900" kern="1200" dirty="0" smtClean="0"/>
            <a:t>Incident Management</a:t>
          </a:r>
          <a:endParaRPr lang="en-GB" sz="900" kern="1200" dirty="0"/>
        </a:p>
      </dsp:txBody>
      <dsp:txXfrm>
        <a:off x="1621996" y="1914809"/>
        <a:ext cx="945521" cy="448497"/>
      </dsp:txXfrm>
    </dsp:sp>
    <dsp:sp modelId="{D62DDA3C-9FEC-4311-85C3-B0D775FBE8CE}">
      <dsp:nvSpPr>
        <dsp:cNvPr id="0" name=""/>
        <dsp:cNvSpPr/>
      </dsp:nvSpPr>
      <dsp:spPr>
        <a:xfrm>
          <a:off x="2067089" y="915919"/>
          <a:ext cx="994047" cy="497023"/>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GB" sz="900" kern="1200" dirty="0" smtClean="0"/>
            <a:t>Business Continuity Management</a:t>
          </a:r>
          <a:endParaRPr lang="en-GB" sz="900" kern="1200" dirty="0"/>
        </a:p>
      </dsp:txBody>
      <dsp:txXfrm>
        <a:off x="2091352" y="940182"/>
        <a:ext cx="945521" cy="448497"/>
      </dsp:txXfrm>
    </dsp:sp>
    <dsp:sp modelId="{97EE1B70-CCB2-4B27-924C-396592CEE9CE}">
      <dsp:nvSpPr>
        <dsp:cNvPr id="0" name=""/>
        <dsp:cNvSpPr/>
      </dsp:nvSpPr>
      <dsp:spPr>
        <a:xfrm>
          <a:off x="2912839" y="241456"/>
          <a:ext cx="994047" cy="497023"/>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4290" tIns="34290" rIns="34290" bIns="34290" numCol="1" spcCol="1270" anchor="ctr" anchorCtr="0">
          <a:noAutofit/>
        </a:bodyPr>
        <a:lstStyle/>
        <a:p>
          <a:pPr lvl="0" algn="ctr" defTabSz="400050">
            <a:lnSpc>
              <a:spcPct val="90000"/>
            </a:lnSpc>
            <a:spcBef>
              <a:spcPct val="0"/>
            </a:spcBef>
            <a:spcAft>
              <a:spcPct val="35000"/>
            </a:spcAft>
          </a:pPr>
          <a:r>
            <a:rPr lang="en-GB" sz="900" kern="1200" dirty="0" smtClean="0"/>
            <a:t>Compliance Management</a:t>
          </a:r>
          <a:endParaRPr lang="en-GB" sz="900" kern="1200" dirty="0"/>
        </a:p>
      </dsp:txBody>
      <dsp:txXfrm>
        <a:off x="2937102" y="265719"/>
        <a:ext cx="945521" cy="44849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0C95CF-F092-4154-A43E-DE3343157080}">
      <dsp:nvSpPr>
        <dsp:cNvPr id="0" name=""/>
        <dsp:cNvSpPr/>
      </dsp:nvSpPr>
      <dsp:spPr>
        <a:xfrm>
          <a:off x="1007127" y="927627"/>
          <a:ext cx="1946184" cy="1946184"/>
        </a:xfrm>
        <a:prstGeom prst="ellipse">
          <a:avLst/>
        </a:prstGeom>
        <a:gradFill rotWithShape="0">
          <a:gsLst>
            <a:gs pos="0">
              <a:schemeClr val="accent6">
                <a:shade val="80000"/>
                <a:alpha val="50000"/>
                <a:hueOff val="0"/>
                <a:satOff val="0"/>
                <a:lumOff val="0"/>
                <a:alphaOff val="0"/>
                <a:satMod val="103000"/>
                <a:lumMod val="102000"/>
                <a:tint val="94000"/>
              </a:schemeClr>
            </a:gs>
            <a:gs pos="50000">
              <a:schemeClr val="accent6">
                <a:shade val="80000"/>
                <a:alpha val="50000"/>
                <a:hueOff val="0"/>
                <a:satOff val="0"/>
                <a:lumOff val="0"/>
                <a:alphaOff val="0"/>
                <a:satMod val="110000"/>
                <a:lumMod val="100000"/>
                <a:shade val="100000"/>
              </a:schemeClr>
            </a:gs>
            <a:gs pos="100000">
              <a:schemeClr val="accent6">
                <a:shade val="80000"/>
                <a:alpha val="5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tx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en-GB" sz="2000" kern="1200" smtClean="0">
              <a:solidFill>
                <a:schemeClr val="bg1"/>
              </a:solidFill>
            </a:rPr>
            <a:t>Information</a:t>
          </a:r>
          <a:endParaRPr lang="en-GB" sz="2000" kern="1200" dirty="0">
            <a:solidFill>
              <a:schemeClr val="bg1"/>
            </a:solidFill>
          </a:endParaRPr>
        </a:p>
      </dsp:txBody>
      <dsp:txXfrm>
        <a:off x="1292139" y="1212639"/>
        <a:ext cx="1376160" cy="1376160"/>
      </dsp:txXfrm>
    </dsp:sp>
    <dsp:sp modelId="{03EAAE05-AB74-47A0-BA06-414DEF87371E}">
      <dsp:nvSpPr>
        <dsp:cNvPr id="0" name=""/>
        <dsp:cNvSpPr/>
      </dsp:nvSpPr>
      <dsp:spPr>
        <a:xfrm>
          <a:off x="1384570" y="72009"/>
          <a:ext cx="1191298" cy="1125070"/>
        </a:xfrm>
        <a:prstGeom prst="ellipse">
          <a:avLst/>
        </a:prstGeom>
        <a:gradFill rotWithShape="0">
          <a:gsLst>
            <a:gs pos="0">
              <a:schemeClr val="accent6">
                <a:shade val="80000"/>
                <a:alpha val="50000"/>
                <a:hueOff val="0"/>
                <a:satOff val="-245"/>
                <a:lumOff val="1498"/>
                <a:alphaOff val="10000"/>
                <a:satMod val="103000"/>
                <a:lumMod val="102000"/>
                <a:tint val="94000"/>
              </a:schemeClr>
            </a:gs>
            <a:gs pos="50000">
              <a:schemeClr val="accent6">
                <a:shade val="80000"/>
                <a:alpha val="50000"/>
                <a:hueOff val="0"/>
                <a:satOff val="-245"/>
                <a:lumOff val="1498"/>
                <a:alphaOff val="10000"/>
                <a:satMod val="110000"/>
                <a:lumMod val="100000"/>
                <a:shade val="100000"/>
              </a:schemeClr>
            </a:gs>
            <a:gs pos="100000">
              <a:schemeClr val="accent6">
                <a:shade val="80000"/>
                <a:alpha val="50000"/>
                <a:hueOff val="0"/>
                <a:satOff val="-245"/>
                <a:lumOff val="1498"/>
                <a:alphaOff val="1000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tx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en-GB" sz="800" b="1" kern="1200" smtClean="0">
              <a:solidFill>
                <a:schemeClr val="bg1"/>
              </a:solidFill>
            </a:rPr>
            <a:t>Confidentiality</a:t>
          </a:r>
          <a:endParaRPr lang="en-GB" sz="800" b="1" kern="1200" dirty="0">
            <a:solidFill>
              <a:schemeClr val="bg1"/>
            </a:solidFill>
          </a:endParaRPr>
        </a:p>
      </dsp:txBody>
      <dsp:txXfrm>
        <a:off x="1559032" y="236772"/>
        <a:ext cx="842374" cy="795544"/>
      </dsp:txXfrm>
    </dsp:sp>
    <dsp:sp modelId="{805A7A3F-BF4A-4E84-862D-137E92D3902E}">
      <dsp:nvSpPr>
        <dsp:cNvPr id="0" name=""/>
        <dsp:cNvSpPr/>
      </dsp:nvSpPr>
      <dsp:spPr>
        <a:xfrm>
          <a:off x="2481110" y="1971272"/>
          <a:ext cx="1191298" cy="1125070"/>
        </a:xfrm>
        <a:prstGeom prst="ellipse">
          <a:avLst/>
        </a:prstGeom>
        <a:gradFill rotWithShape="0">
          <a:gsLst>
            <a:gs pos="0">
              <a:schemeClr val="accent6">
                <a:shade val="80000"/>
                <a:alpha val="50000"/>
                <a:hueOff val="0"/>
                <a:satOff val="-489"/>
                <a:lumOff val="2995"/>
                <a:alphaOff val="20000"/>
                <a:satMod val="103000"/>
                <a:lumMod val="102000"/>
                <a:tint val="94000"/>
              </a:schemeClr>
            </a:gs>
            <a:gs pos="50000">
              <a:schemeClr val="accent6">
                <a:shade val="80000"/>
                <a:alpha val="50000"/>
                <a:hueOff val="0"/>
                <a:satOff val="-489"/>
                <a:lumOff val="2995"/>
                <a:alphaOff val="20000"/>
                <a:satMod val="110000"/>
                <a:lumMod val="100000"/>
                <a:shade val="100000"/>
              </a:schemeClr>
            </a:gs>
            <a:gs pos="100000">
              <a:schemeClr val="accent6">
                <a:shade val="80000"/>
                <a:alpha val="50000"/>
                <a:hueOff val="0"/>
                <a:satOff val="-489"/>
                <a:lumOff val="2995"/>
                <a:alpha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tx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en-GB" sz="800" b="1" kern="1200" smtClean="0">
              <a:solidFill>
                <a:schemeClr val="bg1"/>
              </a:solidFill>
            </a:rPr>
            <a:t>Integrity</a:t>
          </a:r>
          <a:endParaRPr lang="en-GB" sz="800" b="1" kern="1200" dirty="0">
            <a:solidFill>
              <a:schemeClr val="bg1"/>
            </a:solidFill>
          </a:endParaRPr>
        </a:p>
      </dsp:txBody>
      <dsp:txXfrm>
        <a:off x="2655572" y="2136035"/>
        <a:ext cx="842374" cy="795544"/>
      </dsp:txXfrm>
    </dsp:sp>
    <dsp:sp modelId="{AB389051-1E07-4D18-879A-AC8A215B5413}">
      <dsp:nvSpPr>
        <dsp:cNvPr id="0" name=""/>
        <dsp:cNvSpPr/>
      </dsp:nvSpPr>
      <dsp:spPr>
        <a:xfrm>
          <a:off x="288030" y="1971272"/>
          <a:ext cx="1191298" cy="1125070"/>
        </a:xfrm>
        <a:prstGeom prst="ellipse">
          <a:avLst/>
        </a:prstGeom>
        <a:gradFill rotWithShape="0">
          <a:gsLst>
            <a:gs pos="0">
              <a:schemeClr val="accent6">
                <a:shade val="80000"/>
                <a:alpha val="50000"/>
                <a:hueOff val="0"/>
                <a:satOff val="-734"/>
                <a:lumOff val="4493"/>
                <a:alphaOff val="30000"/>
                <a:satMod val="103000"/>
                <a:lumMod val="102000"/>
                <a:tint val="94000"/>
              </a:schemeClr>
            </a:gs>
            <a:gs pos="50000">
              <a:schemeClr val="accent6">
                <a:shade val="80000"/>
                <a:alpha val="50000"/>
                <a:hueOff val="0"/>
                <a:satOff val="-734"/>
                <a:lumOff val="4493"/>
                <a:alphaOff val="30000"/>
                <a:satMod val="110000"/>
                <a:lumMod val="100000"/>
                <a:shade val="100000"/>
              </a:schemeClr>
            </a:gs>
            <a:gs pos="100000">
              <a:schemeClr val="accent6">
                <a:shade val="80000"/>
                <a:alpha val="50000"/>
                <a:hueOff val="0"/>
                <a:satOff val="-734"/>
                <a:lumOff val="4493"/>
                <a:alpha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tx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en-GB" sz="800" b="1" kern="1200" smtClean="0">
              <a:solidFill>
                <a:schemeClr val="bg1"/>
              </a:solidFill>
            </a:rPr>
            <a:t>Availability</a:t>
          </a:r>
          <a:endParaRPr lang="en-GB" sz="800" b="1" kern="1200" dirty="0">
            <a:solidFill>
              <a:schemeClr val="bg1"/>
            </a:solidFill>
          </a:endParaRPr>
        </a:p>
      </dsp:txBody>
      <dsp:txXfrm>
        <a:off x="462492" y="2136035"/>
        <a:ext cx="842374" cy="79554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A237EA-74F0-43E9-8557-F0FA27367F3B}">
      <dsp:nvSpPr>
        <dsp:cNvPr id="0" name=""/>
        <dsp:cNvSpPr/>
      </dsp:nvSpPr>
      <dsp:spPr>
        <a:xfrm>
          <a:off x="0" y="318523"/>
          <a:ext cx="2571254" cy="1542752"/>
        </a:xfrm>
        <a:prstGeom prst="rect">
          <a:avLst/>
        </a:prstGeom>
        <a:gradFill rotWithShape="0">
          <a:gsLst>
            <a:gs pos="0">
              <a:schemeClr val="accent2">
                <a:alpha val="90000"/>
                <a:hueOff val="0"/>
                <a:satOff val="0"/>
                <a:lumOff val="0"/>
                <a:alphaOff val="0"/>
                <a:satMod val="103000"/>
                <a:lumMod val="102000"/>
                <a:tint val="94000"/>
              </a:schemeClr>
            </a:gs>
            <a:gs pos="50000">
              <a:schemeClr val="accent2">
                <a:alpha val="90000"/>
                <a:hueOff val="0"/>
                <a:satOff val="0"/>
                <a:lumOff val="0"/>
                <a:alphaOff val="0"/>
                <a:satMod val="110000"/>
                <a:lumMod val="100000"/>
                <a:shade val="100000"/>
              </a:schemeClr>
            </a:gs>
            <a:gs pos="100000">
              <a:schemeClr val="accent2">
                <a:alpha val="90000"/>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GB" sz="1900" kern="1200" dirty="0" smtClean="0"/>
            <a:t>OFFICIAL</a:t>
          </a:r>
          <a:endParaRPr lang="en-GB" sz="1900" kern="1200" dirty="0"/>
        </a:p>
      </dsp:txBody>
      <dsp:txXfrm>
        <a:off x="0" y="318523"/>
        <a:ext cx="2571254" cy="1542752"/>
      </dsp:txXfrm>
    </dsp:sp>
    <dsp:sp modelId="{B8C2E6B6-B1F5-4B86-AB99-30447F2AEC76}">
      <dsp:nvSpPr>
        <dsp:cNvPr id="0" name=""/>
        <dsp:cNvSpPr/>
      </dsp:nvSpPr>
      <dsp:spPr>
        <a:xfrm>
          <a:off x="2828379" y="318523"/>
          <a:ext cx="2571254" cy="1542752"/>
        </a:xfrm>
        <a:prstGeom prst="rect">
          <a:avLst/>
        </a:prstGeom>
        <a:solidFill>
          <a:srgbClr val="FFC00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GB" sz="1900" kern="1200" dirty="0" smtClean="0"/>
            <a:t>SECRET</a:t>
          </a:r>
          <a:endParaRPr lang="en-GB" sz="1900" kern="1200" dirty="0"/>
        </a:p>
      </dsp:txBody>
      <dsp:txXfrm>
        <a:off x="2828379" y="318523"/>
        <a:ext cx="2571254" cy="1542752"/>
      </dsp:txXfrm>
    </dsp:sp>
    <dsp:sp modelId="{4C31EB2D-4047-4380-97F2-41BF670D6374}">
      <dsp:nvSpPr>
        <dsp:cNvPr id="0" name=""/>
        <dsp:cNvSpPr/>
      </dsp:nvSpPr>
      <dsp:spPr>
        <a:xfrm>
          <a:off x="5656758" y="318523"/>
          <a:ext cx="2571254" cy="1542752"/>
        </a:xfrm>
        <a:prstGeom prst="rect">
          <a:avLst/>
        </a:prstGeom>
        <a:solidFill>
          <a:srgbClr val="FF0000"/>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GB" sz="1900" kern="1200" dirty="0" smtClean="0"/>
            <a:t>TOP SECRET</a:t>
          </a:r>
          <a:endParaRPr lang="en-GB" sz="1900" kern="1200" dirty="0"/>
        </a:p>
      </dsp:txBody>
      <dsp:txXfrm>
        <a:off x="5656758" y="318523"/>
        <a:ext cx="2571254" cy="1542752"/>
      </dsp:txXfrm>
    </dsp:sp>
    <dsp:sp modelId="{9413AF93-5A27-45CE-95A8-3941DFE46341}">
      <dsp:nvSpPr>
        <dsp:cNvPr id="0" name=""/>
        <dsp:cNvSpPr/>
      </dsp:nvSpPr>
      <dsp:spPr>
        <a:xfrm>
          <a:off x="0" y="2118401"/>
          <a:ext cx="2571254" cy="1542752"/>
        </a:xfrm>
        <a:prstGeom prst="rect">
          <a:avLst/>
        </a:prstGeom>
        <a:gradFill rotWithShape="0">
          <a:gsLst>
            <a:gs pos="0">
              <a:schemeClr val="accent2">
                <a:alpha val="90000"/>
                <a:hueOff val="0"/>
                <a:satOff val="0"/>
                <a:lumOff val="0"/>
                <a:alphaOff val="-24000"/>
                <a:satMod val="103000"/>
                <a:lumMod val="102000"/>
                <a:tint val="94000"/>
              </a:schemeClr>
            </a:gs>
            <a:gs pos="50000">
              <a:schemeClr val="accent2">
                <a:alpha val="90000"/>
                <a:hueOff val="0"/>
                <a:satOff val="0"/>
                <a:lumOff val="0"/>
                <a:alphaOff val="-24000"/>
                <a:satMod val="110000"/>
                <a:lumMod val="100000"/>
                <a:shade val="100000"/>
              </a:schemeClr>
            </a:gs>
            <a:gs pos="100000">
              <a:schemeClr val="accent2">
                <a:alpha val="90000"/>
                <a:hueOff val="0"/>
                <a:satOff val="0"/>
                <a:lumOff val="0"/>
                <a:alphaOff val="-2400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GB" sz="1900" kern="1200" dirty="0" smtClean="0"/>
            <a:t>UNCLASSIFIED ‘IL1’</a:t>
          </a:r>
        </a:p>
        <a:p>
          <a:pPr lvl="0" algn="ctr" defTabSz="844550">
            <a:lnSpc>
              <a:spcPct val="90000"/>
            </a:lnSpc>
            <a:spcBef>
              <a:spcPct val="0"/>
            </a:spcBef>
            <a:spcAft>
              <a:spcPct val="35000"/>
            </a:spcAft>
          </a:pPr>
          <a:r>
            <a:rPr lang="en-GB" sz="1900" kern="1200" dirty="0" smtClean="0"/>
            <a:t>PROTECT ‘IL2’</a:t>
          </a:r>
          <a:endParaRPr lang="en-GB" sz="1900" kern="1200" dirty="0" smtClean="0"/>
        </a:p>
        <a:p>
          <a:pPr lvl="0" algn="ctr" defTabSz="844550">
            <a:lnSpc>
              <a:spcPct val="90000"/>
            </a:lnSpc>
            <a:spcBef>
              <a:spcPct val="0"/>
            </a:spcBef>
            <a:spcAft>
              <a:spcPct val="35000"/>
            </a:spcAft>
          </a:pPr>
          <a:r>
            <a:rPr lang="en-GB" sz="1900" kern="1200" dirty="0" smtClean="0"/>
            <a:t>RESTRICTED ‘IL3’</a:t>
          </a:r>
        </a:p>
        <a:p>
          <a:pPr lvl="0" algn="ctr" defTabSz="844550">
            <a:lnSpc>
              <a:spcPct val="90000"/>
            </a:lnSpc>
            <a:spcBef>
              <a:spcPct val="0"/>
            </a:spcBef>
            <a:spcAft>
              <a:spcPct val="35000"/>
            </a:spcAft>
          </a:pPr>
          <a:r>
            <a:rPr lang="en-GB" sz="1900" kern="1200" dirty="0" smtClean="0"/>
            <a:t>CONFIDENTIAL ‘IL4’</a:t>
          </a:r>
          <a:endParaRPr lang="en-GB" sz="1900" kern="1200" dirty="0" smtClean="0"/>
        </a:p>
      </dsp:txBody>
      <dsp:txXfrm>
        <a:off x="0" y="2118401"/>
        <a:ext cx="2571254" cy="1542752"/>
      </dsp:txXfrm>
    </dsp:sp>
    <dsp:sp modelId="{D4105E11-060C-4BC0-8D2D-B4F5914E72A3}">
      <dsp:nvSpPr>
        <dsp:cNvPr id="0" name=""/>
        <dsp:cNvSpPr/>
      </dsp:nvSpPr>
      <dsp:spPr>
        <a:xfrm>
          <a:off x="2828379" y="2118401"/>
          <a:ext cx="2571254" cy="1542752"/>
        </a:xfrm>
        <a:prstGeom prst="rect">
          <a:avLst/>
        </a:prstGeom>
        <a:solidFill>
          <a:srgbClr val="FFC000">
            <a:alpha val="65000"/>
          </a:srgb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GB" sz="1900" kern="1200" dirty="0" smtClean="0"/>
            <a:t>SECRET ‘IL5’</a:t>
          </a:r>
        </a:p>
      </dsp:txBody>
      <dsp:txXfrm>
        <a:off x="2828379" y="2118401"/>
        <a:ext cx="2571254" cy="1542752"/>
      </dsp:txXfrm>
    </dsp:sp>
    <dsp:sp modelId="{54D74AE5-7F9D-44DB-9887-B6C2C11AC427}">
      <dsp:nvSpPr>
        <dsp:cNvPr id="0" name=""/>
        <dsp:cNvSpPr/>
      </dsp:nvSpPr>
      <dsp:spPr>
        <a:xfrm>
          <a:off x="5656758" y="2118401"/>
          <a:ext cx="2571254" cy="1542752"/>
        </a:xfrm>
        <a:prstGeom prst="rect">
          <a:avLst/>
        </a:prstGeom>
        <a:solidFill>
          <a:srgbClr val="FF0000">
            <a:alpha val="65000"/>
          </a:srgb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lvl="0" algn="ctr" defTabSz="844550">
            <a:lnSpc>
              <a:spcPct val="90000"/>
            </a:lnSpc>
            <a:spcBef>
              <a:spcPct val="0"/>
            </a:spcBef>
            <a:spcAft>
              <a:spcPct val="35000"/>
            </a:spcAft>
          </a:pPr>
          <a:r>
            <a:rPr lang="en-GB" sz="1900" kern="1200" dirty="0" smtClean="0"/>
            <a:t>TOP SECRET ‘IL6’</a:t>
          </a:r>
          <a:endParaRPr lang="en-GB" sz="1900" kern="1200" dirty="0"/>
        </a:p>
      </dsp:txBody>
      <dsp:txXfrm>
        <a:off x="5656758" y="2118401"/>
        <a:ext cx="2571254" cy="154275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79E8E9-46B1-42DA-993E-D07DCD5E8D55}">
      <dsp:nvSpPr>
        <dsp:cNvPr id="0" name=""/>
        <dsp:cNvSpPr/>
      </dsp:nvSpPr>
      <dsp:spPr>
        <a:xfrm>
          <a:off x="270182" y="1023"/>
          <a:ext cx="1787825" cy="107269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GB" sz="1200" b="0" i="0" kern="1200" dirty="0" smtClean="0"/>
            <a:t>Information </a:t>
          </a:r>
          <a:r>
            <a:rPr lang="en-GB" sz="1200" b="0" i="0" kern="1200" dirty="0" smtClean="0"/>
            <a:t>Security policy Management</a:t>
          </a:r>
          <a:endParaRPr lang="en-GB" sz="1200" kern="1200" dirty="0"/>
        </a:p>
        <a:p>
          <a:pPr marL="57150" lvl="1" indent="-57150" algn="l" defTabSz="400050">
            <a:lnSpc>
              <a:spcPct val="90000"/>
            </a:lnSpc>
            <a:spcBef>
              <a:spcPct val="0"/>
            </a:spcBef>
            <a:spcAft>
              <a:spcPct val="15000"/>
            </a:spcAft>
            <a:buChar char="••"/>
          </a:pPr>
          <a:r>
            <a:rPr lang="en-GB" sz="900" kern="1200" dirty="0" smtClean="0"/>
            <a:t>Policies</a:t>
          </a:r>
          <a:endParaRPr lang="en-GB" sz="900" kern="1200" dirty="0"/>
        </a:p>
        <a:p>
          <a:pPr marL="57150" lvl="1" indent="-57150" algn="l" defTabSz="400050">
            <a:lnSpc>
              <a:spcPct val="90000"/>
            </a:lnSpc>
            <a:spcBef>
              <a:spcPct val="0"/>
            </a:spcBef>
            <a:spcAft>
              <a:spcPct val="15000"/>
            </a:spcAft>
            <a:buChar char="••"/>
          </a:pPr>
          <a:r>
            <a:rPr lang="en-GB" sz="900" kern="1200" dirty="0" smtClean="0"/>
            <a:t>Review and Approval</a:t>
          </a:r>
          <a:endParaRPr lang="en-GB" sz="900" kern="1200" dirty="0"/>
        </a:p>
      </dsp:txBody>
      <dsp:txXfrm>
        <a:off x="270182" y="1023"/>
        <a:ext cx="1787825" cy="1072695"/>
      </dsp:txXfrm>
    </dsp:sp>
    <dsp:sp modelId="{388DC9B7-DE7B-4CF8-A737-A3B26CEE5621}">
      <dsp:nvSpPr>
        <dsp:cNvPr id="0" name=""/>
        <dsp:cNvSpPr/>
      </dsp:nvSpPr>
      <dsp:spPr>
        <a:xfrm>
          <a:off x="2236790" y="1023"/>
          <a:ext cx="1787825" cy="107269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GB" sz="1200" kern="1200" dirty="0" smtClean="0"/>
            <a:t>Security Organisation Management</a:t>
          </a:r>
          <a:endParaRPr lang="en-GB" sz="1200" kern="1200" dirty="0"/>
        </a:p>
        <a:p>
          <a:pPr marL="57150" lvl="1" indent="-57150" algn="l" defTabSz="400050">
            <a:lnSpc>
              <a:spcPct val="90000"/>
            </a:lnSpc>
            <a:spcBef>
              <a:spcPct val="0"/>
            </a:spcBef>
            <a:spcAft>
              <a:spcPct val="15000"/>
            </a:spcAft>
            <a:buChar char="••"/>
          </a:pPr>
          <a:r>
            <a:rPr lang="en-GB" sz="900" kern="1200" dirty="0" smtClean="0"/>
            <a:t>Management Commitment</a:t>
          </a:r>
          <a:endParaRPr lang="en-GB" sz="900" kern="1200" dirty="0"/>
        </a:p>
        <a:p>
          <a:pPr marL="57150" lvl="1" indent="-57150" algn="l" defTabSz="400050">
            <a:lnSpc>
              <a:spcPct val="90000"/>
            </a:lnSpc>
            <a:spcBef>
              <a:spcPct val="0"/>
            </a:spcBef>
            <a:spcAft>
              <a:spcPct val="15000"/>
            </a:spcAft>
            <a:buChar char="••"/>
          </a:pPr>
          <a:r>
            <a:rPr lang="en-GB" sz="900" kern="1200" dirty="0" smtClean="0"/>
            <a:t>Roles</a:t>
          </a:r>
          <a:endParaRPr lang="en-GB" sz="900" kern="1200" dirty="0"/>
        </a:p>
        <a:p>
          <a:pPr marL="57150" lvl="1" indent="-57150" algn="l" defTabSz="400050">
            <a:lnSpc>
              <a:spcPct val="90000"/>
            </a:lnSpc>
            <a:spcBef>
              <a:spcPct val="0"/>
            </a:spcBef>
            <a:spcAft>
              <a:spcPct val="15000"/>
            </a:spcAft>
            <a:buChar char="••"/>
          </a:pPr>
          <a:r>
            <a:rPr lang="en-GB" sz="900" kern="1200" dirty="0" smtClean="0"/>
            <a:t>Confidentiality</a:t>
          </a:r>
          <a:endParaRPr lang="en-GB" sz="900" kern="1200" dirty="0"/>
        </a:p>
      </dsp:txBody>
      <dsp:txXfrm>
        <a:off x="2236790" y="1023"/>
        <a:ext cx="1787825" cy="1072695"/>
      </dsp:txXfrm>
    </dsp:sp>
    <dsp:sp modelId="{9492788D-45A6-4854-829A-C571E74CE3E2}">
      <dsp:nvSpPr>
        <dsp:cNvPr id="0" name=""/>
        <dsp:cNvSpPr/>
      </dsp:nvSpPr>
      <dsp:spPr>
        <a:xfrm>
          <a:off x="4203397" y="1023"/>
          <a:ext cx="1787825" cy="107269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GB" sz="1200" b="0" i="0" kern="1200" dirty="0" smtClean="0"/>
            <a:t>Human resources security</a:t>
          </a:r>
          <a:endParaRPr lang="en-GB" sz="1200" kern="1200" dirty="0"/>
        </a:p>
        <a:p>
          <a:pPr marL="57150" lvl="1" indent="-57150" algn="l" defTabSz="400050">
            <a:lnSpc>
              <a:spcPct val="90000"/>
            </a:lnSpc>
            <a:spcBef>
              <a:spcPct val="0"/>
            </a:spcBef>
            <a:spcAft>
              <a:spcPct val="15000"/>
            </a:spcAft>
            <a:buChar char="••"/>
          </a:pPr>
          <a:r>
            <a:rPr lang="en-GB" sz="900" b="0" i="0" kern="1200" dirty="0" smtClean="0"/>
            <a:t>controls that are applied before, during, or after employment.</a:t>
          </a:r>
          <a:endParaRPr lang="en-GB" sz="900" kern="1200" dirty="0"/>
        </a:p>
        <a:p>
          <a:pPr marL="57150" lvl="1" indent="-57150" algn="l" defTabSz="400050">
            <a:lnSpc>
              <a:spcPct val="90000"/>
            </a:lnSpc>
            <a:spcBef>
              <a:spcPct val="0"/>
            </a:spcBef>
            <a:spcAft>
              <a:spcPct val="15000"/>
            </a:spcAft>
            <a:buChar char="••"/>
          </a:pPr>
          <a:r>
            <a:rPr lang="en-GB" sz="900" kern="1200" dirty="0" smtClean="0"/>
            <a:t>Education</a:t>
          </a:r>
          <a:endParaRPr lang="en-GB" sz="900" kern="1200" dirty="0"/>
        </a:p>
      </dsp:txBody>
      <dsp:txXfrm>
        <a:off x="4203397" y="1023"/>
        <a:ext cx="1787825" cy="1072695"/>
      </dsp:txXfrm>
    </dsp:sp>
    <dsp:sp modelId="{455C2679-2B48-41D8-BC59-E561D9E3FAE8}">
      <dsp:nvSpPr>
        <dsp:cNvPr id="0" name=""/>
        <dsp:cNvSpPr/>
      </dsp:nvSpPr>
      <dsp:spPr>
        <a:xfrm>
          <a:off x="6170005" y="1023"/>
          <a:ext cx="1787825" cy="107269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GB" sz="1200" b="0" i="0" kern="1200" dirty="0" smtClean="0"/>
            <a:t>Asset management</a:t>
          </a:r>
          <a:endParaRPr lang="en-GB" sz="1200" kern="1200" dirty="0"/>
        </a:p>
        <a:p>
          <a:pPr marL="57150" lvl="1" indent="-57150" algn="l" defTabSz="400050">
            <a:lnSpc>
              <a:spcPct val="90000"/>
            </a:lnSpc>
            <a:spcBef>
              <a:spcPct val="0"/>
            </a:spcBef>
            <a:spcAft>
              <a:spcPct val="15000"/>
            </a:spcAft>
            <a:buChar char="••"/>
          </a:pPr>
          <a:r>
            <a:rPr lang="en-GB" sz="900" kern="1200" dirty="0" smtClean="0"/>
            <a:t>Hardware, software, systems, roles, fixed assets</a:t>
          </a:r>
          <a:endParaRPr lang="en-GB" sz="900" kern="1200" dirty="0"/>
        </a:p>
        <a:p>
          <a:pPr marL="57150" lvl="1" indent="-57150" algn="l" defTabSz="400050">
            <a:lnSpc>
              <a:spcPct val="90000"/>
            </a:lnSpc>
            <a:spcBef>
              <a:spcPct val="0"/>
            </a:spcBef>
            <a:spcAft>
              <a:spcPct val="15000"/>
            </a:spcAft>
            <a:buChar char="••"/>
          </a:pPr>
          <a:r>
            <a:rPr lang="en-GB" sz="900" kern="1200" dirty="0" smtClean="0"/>
            <a:t>Acceptable Usage Policy</a:t>
          </a:r>
          <a:endParaRPr lang="en-GB" sz="900" kern="1200" dirty="0"/>
        </a:p>
      </dsp:txBody>
      <dsp:txXfrm>
        <a:off x="6170005" y="1023"/>
        <a:ext cx="1787825" cy="1072695"/>
      </dsp:txXfrm>
    </dsp:sp>
    <dsp:sp modelId="{DA1D8F1D-6CC9-4037-8D31-84BBA86CD060}">
      <dsp:nvSpPr>
        <dsp:cNvPr id="0" name=""/>
        <dsp:cNvSpPr/>
      </dsp:nvSpPr>
      <dsp:spPr>
        <a:xfrm>
          <a:off x="270182" y="1252501"/>
          <a:ext cx="1787825" cy="107269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GB" sz="1200" kern="1200" dirty="0" smtClean="0"/>
            <a:t>Access Controls and managing user access</a:t>
          </a:r>
          <a:endParaRPr lang="en-GB" sz="1200" kern="1200" dirty="0"/>
        </a:p>
        <a:p>
          <a:pPr marL="57150" lvl="1" indent="-57150" algn="l" defTabSz="400050">
            <a:lnSpc>
              <a:spcPct val="90000"/>
            </a:lnSpc>
            <a:spcBef>
              <a:spcPct val="0"/>
            </a:spcBef>
            <a:spcAft>
              <a:spcPct val="15000"/>
            </a:spcAft>
            <a:buChar char="••"/>
          </a:pPr>
          <a:r>
            <a:rPr lang="en-GB" sz="900" kern="1200" dirty="0" smtClean="0"/>
            <a:t>Credential Management</a:t>
          </a:r>
          <a:endParaRPr lang="en-GB" sz="900" kern="1200" dirty="0"/>
        </a:p>
        <a:p>
          <a:pPr marL="57150" lvl="1" indent="-57150" algn="l" defTabSz="400050">
            <a:lnSpc>
              <a:spcPct val="90000"/>
            </a:lnSpc>
            <a:spcBef>
              <a:spcPct val="0"/>
            </a:spcBef>
            <a:spcAft>
              <a:spcPct val="15000"/>
            </a:spcAft>
            <a:buChar char="••"/>
          </a:pPr>
          <a:r>
            <a:rPr lang="en-GB" sz="900" kern="1200" dirty="0" smtClean="0"/>
            <a:t>User Management</a:t>
          </a:r>
          <a:endParaRPr lang="en-GB" sz="900" kern="1200" dirty="0"/>
        </a:p>
        <a:p>
          <a:pPr marL="57150" lvl="1" indent="-57150" algn="l" defTabSz="400050">
            <a:lnSpc>
              <a:spcPct val="90000"/>
            </a:lnSpc>
            <a:spcBef>
              <a:spcPct val="0"/>
            </a:spcBef>
            <a:spcAft>
              <a:spcPct val="15000"/>
            </a:spcAft>
            <a:buChar char="••"/>
          </a:pPr>
          <a:r>
            <a:rPr lang="en-GB" sz="900" kern="1200" dirty="0" smtClean="0"/>
            <a:t>Lock screens and Clear Desks</a:t>
          </a:r>
          <a:endParaRPr lang="en-GB" sz="900" kern="1200" dirty="0"/>
        </a:p>
      </dsp:txBody>
      <dsp:txXfrm>
        <a:off x="270182" y="1252501"/>
        <a:ext cx="1787825" cy="1072695"/>
      </dsp:txXfrm>
    </dsp:sp>
    <dsp:sp modelId="{ABA5F57A-71AE-44B2-BC74-8D45919016D6}">
      <dsp:nvSpPr>
        <dsp:cNvPr id="0" name=""/>
        <dsp:cNvSpPr/>
      </dsp:nvSpPr>
      <dsp:spPr>
        <a:xfrm>
          <a:off x="2236790" y="1252501"/>
          <a:ext cx="1787825" cy="107269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GB" sz="1200" kern="1200" dirty="0" smtClean="0"/>
            <a:t>Cryptographic technology</a:t>
          </a:r>
          <a:endParaRPr lang="en-GB" sz="1200" kern="1200" dirty="0"/>
        </a:p>
        <a:p>
          <a:pPr marL="57150" lvl="1" indent="-57150" algn="l" defTabSz="400050">
            <a:lnSpc>
              <a:spcPct val="90000"/>
            </a:lnSpc>
            <a:spcBef>
              <a:spcPct val="0"/>
            </a:spcBef>
            <a:spcAft>
              <a:spcPct val="15000"/>
            </a:spcAft>
            <a:buChar char="••"/>
          </a:pPr>
          <a:r>
            <a:rPr lang="en-GB" sz="900" kern="1200" dirty="0" smtClean="0"/>
            <a:t>Key Management</a:t>
          </a:r>
          <a:endParaRPr lang="en-GB" sz="900" kern="1200" dirty="0"/>
        </a:p>
        <a:p>
          <a:pPr marL="57150" lvl="1" indent="-57150" algn="l" defTabSz="400050">
            <a:lnSpc>
              <a:spcPct val="90000"/>
            </a:lnSpc>
            <a:spcBef>
              <a:spcPct val="0"/>
            </a:spcBef>
            <a:spcAft>
              <a:spcPct val="15000"/>
            </a:spcAft>
            <a:buChar char="••"/>
          </a:pPr>
          <a:r>
            <a:rPr lang="en-GB" sz="900" kern="1200" dirty="0" smtClean="0"/>
            <a:t>Correct Usage</a:t>
          </a:r>
          <a:endParaRPr lang="en-GB" sz="900" kern="1200" dirty="0"/>
        </a:p>
      </dsp:txBody>
      <dsp:txXfrm>
        <a:off x="2236790" y="1252501"/>
        <a:ext cx="1787825" cy="1072695"/>
      </dsp:txXfrm>
    </dsp:sp>
    <dsp:sp modelId="{AE48D05B-E2A0-4B7E-B65A-920DFE824F0A}">
      <dsp:nvSpPr>
        <dsp:cNvPr id="0" name=""/>
        <dsp:cNvSpPr/>
      </dsp:nvSpPr>
      <dsp:spPr>
        <a:xfrm>
          <a:off x="4203397" y="1252501"/>
          <a:ext cx="1787825" cy="107269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GB" sz="1200" kern="1200" dirty="0" smtClean="0"/>
            <a:t>Physical security</a:t>
          </a:r>
          <a:endParaRPr lang="en-GB" sz="1200" kern="1200" dirty="0"/>
        </a:p>
        <a:p>
          <a:pPr marL="57150" lvl="1" indent="-57150" algn="l" defTabSz="400050">
            <a:lnSpc>
              <a:spcPct val="90000"/>
            </a:lnSpc>
            <a:spcBef>
              <a:spcPct val="0"/>
            </a:spcBef>
            <a:spcAft>
              <a:spcPct val="15000"/>
            </a:spcAft>
            <a:buChar char="••"/>
          </a:pPr>
          <a:r>
            <a:rPr lang="en-GB" sz="900" kern="1200" dirty="0" smtClean="0"/>
            <a:t>Entry Controls</a:t>
          </a:r>
          <a:endParaRPr lang="en-GB" sz="900" kern="1200" dirty="0"/>
        </a:p>
        <a:p>
          <a:pPr marL="57150" lvl="1" indent="-57150" algn="l" defTabSz="400050">
            <a:lnSpc>
              <a:spcPct val="90000"/>
            </a:lnSpc>
            <a:spcBef>
              <a:spcPct val="0"/>
            </a:spcBef>
            <a:spcAft>
              <a:spcPct val="15000"/>
            </a:spcAft>
            <a:buChar char="••"/>
          </a:pPr>
          <a:r>
            <a:rPr lang="en-GB" sz="900" kern="1200" dirty="0" smtClean="0"/>
            <a:t>Public Access</a:t>
          </a:r>
          <a:endParaRPr lang="en-GB" sz="900" kern="1200" dirty="0"/>
        </a:p>
        <a:p>
          <a:pPr marL="57150" lvl="1" indent="-57150" algn="l" defTabSz="400050">
            <a:lnSpc>
              <a:spcPct val="90000"/>
            </a:lnSpc>
            <a:spcBef>
              <a:spcPct val="0"/>
            </a:spcBef>
            <a:spcAft>
              <a:spcPct val="15000"/>
            </a:spcAft>
            <a:buChar char="••"/>
          </a:pPr>
          <a:r>
            <a:rPr lang="en-GB" sz="900" kern="1200" dirty="0" smtClean="0"/>
            <a:t>Environmental threats</a:t>
          </a:r>
          <a:endParaRPr lang="en-GB" sz="900" kern="1200" dirty="0"/>
        </a:p>
        <a:p>
          <a:pPr marL="57150" lvl="1" indent="-57150" algn="l" defTabSz="400050">
            <a:lnSpc>
              <a:spcPct val="90000"/>
            </a:lnSpc>
            <a:spcBef>
              <a:spcPct val="0"/>
            </a:spcBef>
            <a:spcAft>
              <a:spcPct val="15000"/>
            </a:spcAft>
            <a:buChar char="••"/>
          </a:pPr>
          <a:r>
            <a:rPr lang="en-GB" sz="900" kern="1200" dirty="0" smtClean="0"/>
            <a:t>Equipment security</a:t>
          </a:r>
          <a:endParaRPr lang="en-GB" sz="900" kern="1200" dirty="0"/>
        </a:p>
      </dsp:txBody>
      <dsp:txXfrm>
        <a:off x="4203397" y="1252501"/>
        <a:ext cx="1787825" cy="1072695"/>
      </dsp:txXfrm>
    </dsp:sp>
    <dsp:sp modelId="{FC55140C-3A5A-4FF9-B766-D60BB6AC0542}">
      <dsp:nvSpPr>
        <dsp:cNvPr id="0" name=""/>
        <dsp:cNvSpPr/>
      </dsp:nvSpPr>
      <dsp:spPr>
        <a:xfrm>
          <a:off x="6170005" y="1252501"/>
          <a:ext cx="1787825" cy="107269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GB" sz="1200" kern="1200" dirty="0" smtClean="0"/>
            <a:t>Operational Security</a:t>
          </a:r>
        </a:p>
        <a:p>
          <a:pPr marL="57150" lvl="1" indent="-57150" algn="l" defTabSz="400050">
            <a:lnSpc>
              <a:spcPct val="90000"/>
            </a:lnSpc>
            <a:spcBef>
              <a:spcPct val="0"/>
            </a:spcBef>
            <a:spcAft>
              <a:spcPct val="15000"/>
            </a:spcAft>
            <a:buChar char="••"/>
          </a:pPr>
          <a:r>
            <a:rPr lang="en-GB" sz="900" kern="1200" dirty="0" smtClean="0"/>
            <a:t>Operating Procedures</a:t>
          </a:r>
        </a:p>
        <a:p>
          <a:pPr marL="57150" lvl="1" indent="-57150" algn="l" defTabSz="400050">
            <a:lnSpc>
              <a:spcPct val="90000"/>
            </a:lnSpc>
            <a:spcBef>
              <a:spcPct val="0"/>
            </a:spcBef>
            <a:spcAft>
              <a:spcPct val="15000"/>
            </a:spcAft>
            <a:buChar char="••"/>
          </a:pPr>
          <a:r>
            <a:rPr lang="en-GB" sz="900" kern="1200" dirty="0" smtClean="0"/>
            <a:t>Segregation of Duties</a:t>
          </a:r>
          <a:endParaRPr lang="en-GB" sz="900" kern="1200" dirty="0" smtClean="0"/>
        </a:p>
        <a:p>
          <a:pPr marL="57150" lvl="1" indent="-57150" algn="l" defTabSz="400050">
            <a:lnSpc>
              <a:spcPct val="90000"/>
            </a:lnSpc>
            <a:spcBef>
              <a:spcPct val="0"/>
            </a:spcBef>
            <a:spcAft>
              <a:spcPct val="15000"/>
            </a:spcAft>
            <a:buChar char="••"/>
          </a:pPr>
          <a:r>
            <a:rPr lang="en-GB" sz="900" kern="1200" dirty="0" smtClean="0"/>
            <a:t>Change Management</a:t>
          </a:r>
        </a:p>
        <a:p>
          <a:pPr marL="57150" lvl="1" indent="-57150" algn="l" defTabSz="400050">
            <a:lnSpc>
              <a:spcPct val="90000"/>
            </a:lnSpc>
            <a:spcBef>
              <a:spcPct val="0"/>
            </a:spcBef>
            <a:spcAft>
              <a:spcPct val="15000"/>
            </a:spcAft>
            <a:buChar char="••"/>
          </a:pPr>
          <a:r>
            <a:rPr lang="en-GB" sz="900" kern="1200" dirty="0" smtClean="0"/>
            <a:t>Backup &amp; patching</a:t>
          </a:r>
          <a:endParaRPr lang="en-GB" sz="900" kern="1200" dirty="0" smtClean="0"/>
        </a:p>
        <a:p>
          <a:pPr marL="57150" lvl="1" indent="-57150" algn="l" defTabSz="400050">
            <a:lnSpc>
              <a:spcPct val="90000"/>
            </a:lnSpc>
            <a:spcBef>
              <a:spcPct val="0"/>
            </a:spcBef>
            <a:spcAft>
              <a:spcPct val="15000"/>
            </a:spcAft>
            <a:buChar char="••"/>
          </a:pPr>
          <a:r>
            <a:rPr lang="en-GB" sz="900" kern="1200" dirty="0" smtClean="0"/>
            <a:t>Capacity Management</a:t>
          </a:r>
          <a:endParaRPr lang="en-GB" sz="900" kern="1200" dirty="0" smtClean="0"/>
        </a:p>
      </dsp:txBody>
      <dsp:txXfrm>
        <a:off x="6170005" y="1252501"/>
        <a:ext cx="1787825" cy="1072695"/>
      </dsp:txXfrm>
    </dsp:sp>
    <dsp:sp modelId="{309C226D-56FC-40F3-9FF2-99313EF00464}">
      <dsp:nvSpPr>
        <dsp:cNvPr id="0" name=""/>
        <dsp:cNvSpPr/>
      </dsp:nvSpPr>
      <dsp:spPr>
        <a:xfrm>
          <a:off x="270182" y="2503978"/>
          <a:ext cx="1787825" cy="107269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GB" sz="1200" kern="1200" dirty="0" smtClean="0"/>
            <a:t>Secure </a:t>
          </a:r>
          <a:r>
            <a:rPr lang="en-GB" sz="1200" kern="1200" dirty="0" err="1" smtClean="0"/>
            <a:t>Comms</a:t>
          </a:r>
          <a:r>
            <a:rPr lang="en-GB" sz="1200" kern="1200" dirty="0" smtClean="0"/>
            <a:t> and data transfer</a:t>
          </a:r>
          <a:endParaRPr lang="en-GB" sz="1200" kern="1200" dirty="0"/>
        </a:p>
        <a:p>
          <a:pPr marL="57150" lvl="1" indent="-57150" algn="l" defTabSz="400050">
            <a:lnSpc>
              <a:spcPct val="90000"/>
            </a:lnSpc>
            <a:spcBef>
              <a:spcPct val="0"/>
            </a:spcBef>
            <a:spcAft>
              <a:spcPct val="15000"/>
            </a:spcAft>
            <a:buChar char="••"/>
          </a:pPr>
          <a:r>
            <a:rPr lang="en-GB" sz="900" kern="1200" dirty="0" smtClean="0"/>
            <a:t>Network access</a:t>
          </a:r>
          <a:endParaRPr lang="en-GB" sz="900" kern="1200" dirty="0"/>
        </a:p>
        <a:p>
          <a:pPr marL="57150" lvl="1" indent="-57150" algn="l" defTabSz="400050">
            <a:lnSpc>
              <a:spcPct val="90000"/>
            </a:lnSpc>
            <a:spcBef>
              <a:spcPct val="0"/>
            </a:spcBef>
            <a:spcAft>
              <a:spcPct val="15000"/>
            </a:spcAft>
            <a:buChar char="••"/>
          </a:pPr>
          <a:r>
            <a:rPr lang="en-GB" sz="900" kern="1200" dirty="0" smtClean="0"/>
            <a:t>Remote </a:t>
          </a:r>
          <a:r>
            <a:rPr lang="en-GB" sz="900" kern="1200" dirty="0" smtClean="0"/>
            <a:t>working</a:t>
          </a:r>
          <a:endParaRPr lang="en-GB" sz="900" kern="1200" dirty="0"/>
        </a:p>
      </dsp:txBody>
      <dsp:txXfrm>
        <a:off x="270182" y="2503978"/>
        <a:ext cx="1787825" cy="1072695"/>
      </dsp:txXfrm>
    </dsp:sp>
    <dsp:sp modelId="{A41A775F-5C17-41FA-B4E9-23DFA5C1BF03}">
      <dsp:nvSpPr>
        <dsp:cNvPr id="0" name=""/>
        <dsp:cNvSpPr/>
      </dsp:nvSpPr>
      <dsp:spPr>
        <a:xfrm>
          <a:off x="2236790" y="2503978"/>
          <a:ext cx="1787825" cy="107269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GB" sz="1200" kern="1200" dirty="0" smtClean="0"/>
            <a:t>Secure </a:t>
          </a:r>
          <a:r>
            <a:rPr lang="en-GB" sz="1200" kern="1200" dirty="0" smtClean="0"/>
            <a:t>Acquisition, </a:t>
          </a:r>
          <a:r>
            <a:rPr lang="en-GB" sz="1200" kern="1200" dirty="0" smtClean="0"/>
            <a:t>dev and support of systems</a:t>
          </a:r>
          <a:endParaRPr lang="en-GB" sz="1200" kern="1200" dirty="0"/>
        </a:p>
        <a:p>
          <a:pPr marL="57150" lvl="1" indent="-57150" algn="l" defTabSz="400050">
            <a:lnSpc>
              <a:spcPct val="90000"/>
            </a:lnSpc>
            <a:spcBef>
              <a:spcPct val="0"/>
            </a:spcBef>
            <a:spcAft>
              <a:spcPct val="15000"/>
            </a:spcAft>
            <a:buChar char="••"/>
          </a:pPr>
          <a:r>
            <a:rPr lang="en-GB" sz="900" kern="1200" dirty="0" smtClean="0"/>
            <a:t>Correct Processing / Validation</a:t>
          </a:r>
          <a:endParaRPr lang="en-GB" sz="900" kern="1200" dirty="0"/>
        </a:p>
        <a:p>
          <a:pPr marL="57150" lvl="1" indent="-57150" algn="l" defTabSz="400050">
            <a:lnSpc>
              <a:spcPct val="90000"/>
            </a:lnSpc>
            <a:spcBef>
              <a:spcPct val="0"/>
            </a:spcBef>
            <a:spcAft>
              <a:spcPct val="15000"/>
            </a:spcAft>
            <a:buChar char="••"/>
          </a:pPr>
          <a:r>
            <a:rPr lang="en-GB" sz="900" kern="1200" dirty="0" smtClean="0"/>
            <a:t>Change Control</a:t>
          </a:r>
          <a:endParaRPr lang="en-GB" sz="900" kern="1200" dirty="0"/>
        </a:p>
        <a:p>
          <a:pPr marL="57150" lvl="1" indent="-57150" algn="l" defTabSz="400050">
            <a:lnSpc>
              <a:spcPct val="90000"/>
            </a:lnSpc>
            <a:spcBef>
              <a:spcPct val="0"/>
            </a:spcBef>
            <a:spcAft>
              <a:spcPct val="15000"/>
            </a:spcAft>
            <a:buChar char="••"/>
          </a:pPr>
          <a:r>
            <a:rPr lang="en-GB" sz="900" kern="1200" dirty="0" smtClean="0"/>
            <a:t>Vulnerability Management</a:t>
          </a:r>
          <a:endParaRPr lang="en-GB" sz="900" kern="1200" dirty="0"/>
        </a:p>
        <a:p>
          <a:pPr marL="57150" lvl="1" indent="-57150" algn="l" defTabSz="400050">
            <a:lnSpc>
              <a:spcPct val="90000"/>
            </a:lnSpc>
            <a:spcBef>
              <a:spcPct val="0"/>
            </a:spcBef>
            <a:spcAft>
              <a:spcPct val="15000"/>
            </a:spcAft>
            <a:buChar char="••"/>
          </a:pPr>
          <a:r>
            <a:rPr lang="en-GB" sz="900" kern="1200" dirty="0" smtClean="0"/>
            <a:t>Outsourcing</a:t>
          </a:r>
          <a:endParaRPr lang="en-GB" sz="900" kern="1200" dirty="0"/>
        </a:p>
      </dsp:txBody>
      <dsp:txXfrm>
        <a:off x="2236790" y="2503978"/>
        <a:ext cx="1787825" cy="1072695"/>
      </dsp:txXfrm>
    </dsp:sp>
    <dsp:sp modelId="{5A5B7780-48F3-4005-9C23-DF33D260E640}">
      <dsp:nvSpPr>
        <dsp:cNvPr id="0" name=""/>
        <dsp:cNvSpPr/>
      </dsp:nvSpPr>
      <dsp:spPr>
        <a:xfrm>
          <a:off x="4203397" y="2503978"/>
          <a:ext cx="1787825" cy="107269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GB" sz="1200" kern="1200" dirty="0" smtClean="0"/>
            <a:t>Security for Suppliers &amp; 3</a:t>
          </a:r>
          <a:r>
            <a:rPr lang="en-GB" sz="1200" kern="1200" baseline="30000" dirty="0" smtClean="0"/>
            <a:t>rd</a:t>
          </a:r>
          <a:r>
            <a:rPr lang="en-GB" sz="1200" kern="1200" dirty="0" smtClean="0"/>
            <a:t> parties</a:t>
          </a:r>
          <a:endParaRPr lang="en-GB" sz="1200" kern="1200" dirty="0"/>
        </a:p>
        <a:p>
          <a:pPr marL="57150" lvl="1" indent="-57150" algn="l" defTabSz="400050">
            <a:lnSpc>
              <a:spcPct val="90000"/>
            </a:lnSpc>
            <a:spcBef>
              <a:spcPct val="0"/>
            </a:spcBef>
            <a:spcAft>
              <a:spcPct val="15000"/>
            </a:spcAft>
            <a:buChar char="••"/>
          </a:pPr>
          <a:r>
            <a:rPr lang="en-GB" sz="900" kern="1200" dirty="0" smtClean="0"/>
            <a:t>Non-Disclosure Agreements</a:t>
          </a:r>
          <a:endParaRPr lang="en-GB" sz="900" kern="1200" dirty="0"/>
        </a:p>
      </dsp:txBody>
      <dsp:txXfrm>
        <a:off x="4203397" y="2503978"/>
        <a:ext cx="1787825" cy="1072695"/>
      </dsp:txXfrm>
    </dsp:sp>
    <dsp:sp modelId="{BE228CF2-C117-434F-919F-D8C6568B0BC4}">
      <dsp:nvSpPr>
        <dsp:cNvPr id="0" name=""/>
        <dsp:cNvSpPr/>
      </dsp:nvSpPr>
      <dsp:spPr>
        <a:xfrm>
          <a:off x="6170005" y="2503978"/>
          <a:ext cx="1787825" cy="107269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GB" sz="1200" kern="1200" dirty="0" smtClean="0"/>
            <a:t>Incident </a:t>
          </a:r>
          <a:r>
            <a:rPr lang="en-GB" sz="1200" kern="1200" dirty="0" smtClean="0"/>
            <a:t>Management</a:t>
          </a:r>
          <a:endParaRPr lang="en-GB" sz="1200" kern="1200" dirty="0"/>
        </a:p>
        <a:p>
          <a:pPr marL="57150" lvl="1" indent="-57150" algn="l" defTabSz="400050">
            <a:lnSpc>
              <a:spcPct val="90000"/>
            </a:lnSpc>
            <a:spcBef>
              <a:spcPct val="0"/>
            </a:spcBef>
            <a:spcAft>
              <a:spcPct val="15000"/>
            </a:spcAft>
            <a:buChar char="••"/>
          </a:pPr>
          <a:r>
            <a:rPr lang="en-GB" sz="900" kern="1200" dirty="0" smtClean="0"/>
            <a:t>Reporting Incidents</a:t>
          </a:r>
          <a:endParaRPr lang="en-GB" sz="900" kern="1200" dirty="0"/>
        </a:p>
        <a:p>
          <a:pPr marL="57150" lvl="1" indent="-57150" algn="l" defTabSz="400050">
            <a:lnSpc>
              <a:spcPct val="90000"/>
            </a:lnSpc>
            <a:spcBef>
              <a:spcPct val="0"/>
            </a:spcBef>
            <a:spcAft>
              <a:spcPct val="15000"/>
            </a:spcAft>
            <a:buChar char="••"/>
          </a:pPr>
          <a:r>
            <a:rPr lang="en-GB" sz="900" kern="1200" dirty="0" smtClean="0"/>
            <a:t>Procedures</a:t>
          </a:r>
          <a:endParaRPr lang="en-GB" sz="900" kern="1200" dirty="0"/>
        </a:p>
        <a:p>
          <a:pPr marL="57150" lvl="1" indent="-57150" algn="l" defTabSz="400050">
            <a:lnSpc>
              <a:spcPct val="90000"/>
            </a:lnSpc>
            <a:spcBef>
              <a:spcPct val="0"/>
            </a:spcBef>
            <a:spcAft>
              <a:spcPct val="15000"/>
            </a:spcAft>
            <a:buChar char="••"/>
          </a:pPr>
          <a:r>
            <a:rPr lang="en-GB" sz="900" kern="1200" dirty="0" smtClean="0"/>
            <a:t>Learning</a:t>
          </a:r>
          <a:endParaRPr lang="en-GB" sz="900" kern="1200" dirty="0"/>
        </a:p>
        <a:p>
          <a:pPr marL="57150" lvl="1" indent="-57150" algn="l" defTabSz="400050">
            <a:lnSpc>
              <a:spcPct val="90000"/>
            </a:lnSpc>
            <a:spcBef>
              <a:spcPct val="0"/>
            </a:spcBef>
            <a:spcAft>
              <a:spcPct val="15000"/>
            </a:spcAft>
            <a:buChar char="••"/>
          </a:pPr>
          <a:r>
            <a:rPr lang="en-GB" sz="900" kern="1200" dirty="0" smtClean="0"/>
            <a:t>Evidence</a:t>
          </a:r>
          <a:endParaRPr lang="en-GB" sz="900" kern="1200" dirty="0"/>
        </a:p>
      </dsp:txBody>
      <dsp:txXfrm>
        <a:off x="6170005" y="2503978"/>
        <a:ext cx="1787825" cy="1072695"/>
      </dsp:txXfrm>
    </dsp:sp>
    <dsp:sp modelId="{C6C7B857-1A4E-47A6-8015-E6DF0A011B17}">
      <dsp:nvSpPr>
        <dsp:cNvPr id="0" name=""/>
        <dsp:cNvSpPr/>
      </dsp:nvSpPr>
      <dsp:spPr>
        <a:xfrm>
          <a:off x="2236790" y="3755456"/>
          <a:ext cx="1787825" cy="107269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GB" sz="1200" kern="1200" dirty="0" smtClean="0"/>
            <a:t>Business </a:t>
          </a:r>
          <a:r>
            <a:rPr lang="en-GB" sz="1200" kern="1200" dirty="0" smtClean="0"/>
            <a:t>Continuity / </a:t>
          </a:r>
          <a:r>
            <a:rPr lang="en-GB" sz="1200" kern="1200" dirty="0" smtClean="0"/>
            <a:t>DR</a:t>
          </a:r>
          <a:endParaRPr lang="en-GB" sz="1200" kern="1200" dirty="0"/>
        </a:p>
        <a:p>
          <a:pPr marL="57150" lvl="1" indent="-57150" algn="l" defTabSz="400050">
            <a:lnSpc>
              <a:spcPct val="90000"/>
            </a:lnSpc>
            <a:spcBef>
              <a:spcPct val="0"/>
            </a:spcBef>
            <a:spcAft>
              <a:spcPct val="15000"/>
            </a:spcAft>
            <a:buChar char="••"/>
          </a:pPr>
          <a:r>
            <a:rPr lang="en-GB" sz="900" kern="1200" dirty="0" smtClean="0"/>
            <a:t>Process</a:t>
          </a:r>
          <a:endParaRPr lang="en-GB" sz="900" kern="1200" dirty="0"/>
        </a:p>
        <a:p>
          <a:pPr marL="57150" lvl="1" indent="-57150" algn="l" defTabSz="400050">
            <a:lnSpc>
              <a:spcPct val="90000"/>
            </a:lnSpc>
            <a:spcBef>
              <a:spcPct val="0"/>
            </a:spcBef>
            <a:spcAft>
              <a:spcPct val="15000"/>
            </a:spcAft>
            <a:buChar char="••"/>
          </a:pPr>
          <a:r>
            <a:rPr lang="en-GB" sz="900" kern="1200" dirty="0" smtClean="0"/>
            <a:t>Risk Assessment</a:t>
          </a:r>
          <a:endParaRPr lang="en-GB" sz="900" kern="1200" dirty="0"/>
        </a:p>
        <a:p>
          <a:pPr marL="57150" lvl="1" indent="-57150" algn="l" defTabSz="400050">
            <a:lnSpc>
              <a:spcPct val="90000"/>
            </a:lnSpc>
            <a:spcBef>
              <a:spcPct val="0"/>
            </a:spcBef>
            <a:spcAft>
              <a:spcPct val="15000"/>
            </a:spcAft>
            <a:buChar char="••"/>
          </a:pPr>
          <a:r>
            <a:rPr lang="en-GB" sz="900" kern="1200" dirty="0" smtClean="0"/>
            <a:t>Planning</a:t>
          </a:r>
          <a:endParaRPr lang="en-GB" sz="900" kern="1200" dirty="0"/>
        </a:p>
        <a:p>
          <a:pPr marL="57150" lvl="1" indent="-57150" algn="l" defTabSz="400050">
            <a:lnSpc>
              <a:spcPct val="90000"/>
            </a:lnSpc>
            <a:spcBef>
              <a:spcPct val="0"/>
            </a:spcBef>
            <a:spcAft>
              <a:spcPct val="15000"/>
            </a:spcAft>
            <a:buChar char="••"/>
          </a:pPr>
          <a:r>
            <a:rPr lang="en-GB" sz="900" kern="1200" dirty="0" smtClean="0"/>
            <a:t>Testing</a:t>
          </a:r>
          <a:endParaRPr lang="en-GB" sz="900" kern="1200" dirty="0"/>
        </a:p>
      </dsp:txBody>
      <dsp:txXfrm>
        <a:off x="2236790" y="3755456"/>
        <a:ext cx="1787825" cy="1072695"/>
      </dsp:txXfrm>
    </dsp:sp>
    <dsp:sp modelId="{8F749CA0-C51D-4117-B28B-518AED748A8C}">
      <dsp:nvSpPr>
        <dsp:cNvPr id="0" name=""/>
        <dsp:cNvSpPr/>
      </dsp:nvSpPr>
      <dsp:spPr>
        <a:xfrm>
          <a:off x="4203397" y="3755456"/>
          <a:ext cx="1787825" cy="107269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t" anchorCtr="0">
          <a:noAutofit/>
        </a:bodyPr>
        <a:lstStyle/>
        <a:p>
          <a:pPr lvl="0" algn="l" defTabSz="533400">
            <a:lnSpc>
              <a:spcPct val="90000"/>
            </a:lnSpc>
            <a:spcBef>
              <a:spcPct val="0"/>
            </a:spcBef>
            <a:spcAft>
              <a:spcPct val="35000"/>
            </a:spcAft>
          </a:pPr>
          <a:r>
            <a:rPr lang="en-GB" sz="1200" kern="1200" dirty="0" smtClean="0"/>
            <a:t>Compliance</a:t>
          </a:r>
          <a:endParaRPr lang="en-GB" sz="1200" kern="1200" dirty="0"/>
        </a:p>
        <a:p>
          <a:pPr marL="57150" lvl="1" indent="-57150" algn="l" defTabSz="400050">
            <a:lnSpc>
              <a:spcPct val="90000"/>
            </a:lnSpc>
            <a:spcBef>
              <a:spcPct val="0"/>
            </a:spcBef>
            <a:spcAft>
              <a:spcPct val="15000"/>
            </a:spcAft>
            <a:buChar char="••"/>
          </a:pPr>
          <a:r>
            <a:rPr lang="en-GB" sz="900" kern="1200" dirty="0" smtClean="0"/>
            <a:t>Internal Requirement / policies</a:t>
          </a:r>
          <a:endParaRPr lang="en-GB" sz="900" kern="1200" dirty="0"/>
        </a:p>
        <a:p>
          <a:pPr marL="57150" lvl="1" indent="-57150" algn="l" defTabSz="400050">
            <a:lnSpc>
              <a:spcPct val="90000"/>
            </a:lnSpc>
            <a:spcBef>
              <a:spcPct val="0"/>
            </a:spcBef>
            <a:spcAft>
              <a:spcPct val="15000"/>
            </a:spcAft>
            <a:buChar char="••"/>
          </a:pPr>
          <a:r>
            <a:rPr lang="en-GB" sz="900" kern="1200" dirty="0" smtClean="0"/>
            <a:t>External factors / laws</a:t>
          </a:r>
          <a:endParaRPr lang="en-GB" sz="900" kern="1200" dirty="0"/>
        </a:p>
        <a:p>
          <a:pPr marL="57150" lvl="1" indent="-57150" algn="l" defTabSz="400050">
            <a:lnSpc>
              <a:spcPct val="90000"/>
            </a:lnSpc>
            <a:spcBef>
              <a:spcPct val="0"/>
            </a:spcBef>
            <a:spcAft>
              <a:spcPct val="15000"/>
            </a:spcAft>
            <a:buChar char="••"/>
          </a:pPr>
          <a:r>
            <a:rPr lang="en-GB" sz="900" kern="1200" dirty="0" smtClean="0"/>
            <a:t>Legislation</a:t>
          </a:r>
          <a:endParaRPr lang="en-GB" sz="900" kern="1200" dirty="0"/>
        </a:p>
        <a:p>
          <a:pPr marL="57150" lvl="1" indent="-57150" algn="l" defTabSz="400050">
            <a:lnSpc>
              <a:spcPct val="90000"/>
            </a:lnSpc>
            <a:spcBef>
              <a:spcPct val="0"/>
            </a:spcBef>
            <a:spcAft>
              <a:spcPct val="15000"/>
            </a:spcAft>
            <a:buChar char="••"/>
          </a:pPr>
          <a:r>
            <a:rPr lang="en-GB" sz="900" kern="1200" dirty="0" smtClean="0"/>
            <a:t>IPR</a:t>
          </a:r>
          <a:endParaRPr lang="en-GB" sz="900" kern="1200" dirty="0"/>
        </a:p>
        <a:p>
          <a:pPr marL="57150" lvl="1" indent="-57150" algn="l" defTabSz="400050">
            <a:lnSpc>
              <a:spcPct val="90000"/>
            </a:lnSpc>
            <a:spcBef>
              <a:spcPct val="0"/>
            </a:spcBef>
            <a:spcAft>
              <a:spcPct val="15000"/>
            </a:spcAft>
            <a:buChar char="••"/>
          </a:pPr>
          <a:r>
            <a:rPr lang="en-GB" sz="900" kern="1200" dirty="0" smtClean="0"/>
            <a:t>Auditing</a:t>
          </a:r>
          <a:endParaRPr lang="en-GB" sz="900" kern="1200" dirty="0"/>
        </a:p>
      </dsp:txBody>
      <dsp:txXfrm>
        <a:off x="4203397" y="3755456"/>
        <a:ext cx="1787825" cy="1072695"/>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yramid4">
  <dgm:title val=""/>
  <dgm:desc val=""/>
  <dgm:catLst>
    <dgm:cat type="pyramid" pri="4000"/>
    <dgm:cat type="relationship" pri="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useDef="1">
    <dgm:dataModel>
      <dgm:ptLst/>
      <dgm:bg/>
      <dgm:whole/>
    </dgm:dataModel>
  </dgm:styleData>
  <dgm:clrData useDef="1">
    <dgm:dataModel>
      <dgm:ptLst/>
      <dgm:bg/>
      <dgm:whole/>
    </dgm:dataModel>
  </dgm:clrData>
  <dgm:layoutNode name="compositeShape">
    <dgm:varLst>
      <dgm:chMax val="9"/>
      <dgm:dir/>
      <dgm:resizeHandles val="exact"/>
    </dgm:varLst>
    <dgm:alg type="composite">
      <dgm:param type="ar" val="1"/>
    </dgm:alg>
    <dgm:shape xmlns:r="http://schemas.openxmlformats.org/officeDocument/2006/relationships" r:blip="">
      <dgm:adjLst/>
    </dgm:shape>
    <dgm:presOf/>
    <dgm:choose name="Name0">
      <dgm:if name="Name1" axis="ch" ptType="node" func="cnt" op="lte" val="4">
        <dgm:choose name="Name2">
          <dgm:if name="Name3" axis="ch" ptType="node" func="cnt" op="equ" val="1">
            <dgm:constrLst>
              <dgm:constr type="primFontSz" for="ch" ptType="node" op="equ" val="65"/>
              <dgm:constr type="t" for="ch" forName="triangle1"/>
              <dgm:constr type="l" for="ch" forName="triangle1"/>
              <dgm:constr type="h" for="ch" forName="triangle1" refType="h"/>
              <dgm:constr type="w" for="ch" forName="triangle1" refType="h"/>
            </dgm:constrLst>
          </dgm:if>
          <dgm:else name="Name4">
            <dgm:constrLst>
              <dgm:constr type="primFontSz" for="ch" ptType="node" op="equ" val="65"/>
              <dgm:constr type="t" for="ch" forName="triangle1"/>
              <dgm:constr type="l" for="ch" forName="triangle1" refType="h" fact="0.25"/>
              <dgm:constr type="h" for="ch" forName="triangle1" refType="h" fact="0.5"/>
              <dgm:constr type="w" for="ch" forName="triangle1" refType="h" fact="0.5"/>
              <dgm:constr type="t" for="ch" forName="triangle2" refType="h" fact="0.5"/>
              <dgm:constr type="l" for="ch" forName="triangle2"/>
              <dgm:constr type="h" for="ch" forName="triangle2" refType="h" fact="0.5"/>
              <dgm:constr type="w" for="ch" forName="triangle2" refType="h" fact="0.5"/>
              <dgm:constr type="t" for="ch" forName="triangle3" refType="h" fact="0.5"/>
              <dgm:constr type="l" for="ch" forName="triangle3" refType="h" fact="0.25"/>
              <dgm:constr type="h" for="ch" forName="triangle3" refType="h" fact="0.5"/>
              <dgm:constr type="w" for="ch" forName="triangle3" refType="h" fact="0.5"/>
              <dgm:constr type="t" for="ch" forName="triangle4" refType="h" fact="0.5"/>
              <dgm:constr type="l" for="ch" forName="triangle4" refType="h" fact="0.5"/>
              <dgm:constr type="h" for="ch" forName="triangle4" refType="h" fact="0.5"/>
              <dgm:constr type="w" for="ch" forName="triangle4" refType="h" fact="0.5"/>
            </dgm:constrLst>
          </dgm:else>
        </dgm:choose>
      </dgm:if>
      <dgm:else name="Name5">
        <dgm:constrLst>
          <dgm:constr type="primFontSz" for="ch" ptType="node" op="equ" val="65"/>
          <dgm:constr type="t" for="ch" forName="triangle1"/>
          <dgm:constr type="l" for="ch" forName="triangle1" refType="h" fact="0.33"/>
          <dgm:constr type="h" for="ch" forName="triangle1" refType="h" fact="0.33"/>
          <dgm:constr type="w" for="ch" forName="triangle1" refType="h" fact="0.33"/>
          <dgm:constr type="t" for="ch" forName="triangle2" refType="h" fact="0.33"/>
          <dgm:constr type="l" for="ch" forName="triangle2" refType="h" fact="0.165"/>
          <dgm:constr type="h" for="ch" forName="triangle2" refType="h" fact="0.33"/>
          <dgm:constr type="w" for="ch" forName="triangle2" refType="h" fact="0.33"/>
          <dgm:constr type="t" for="ch" forName="triangle3" refType="h" fact="0.33"/>
          <dgm:constr type="l" for="ch" forName="triangle3" refType="h" fact="0.33"/>
          <dgm:constr type="h" for="ch" forName="triangle3" refType="h" fact="0.33"/>
          <dgm:constr type="w" for="ch" forName="triangle3" refType="h" fact="0.33"/>
          <dgm:constr type="t" for="ch" forName="triangle4" refType="h" fact="0.33"/>
          <dgm:constr type="l" for="ch" forName="triangle4" refType="h" fact="0.495"/>
          <dgm:constr type="h" for="ch" forName="triangle4" refType="h" fact="0.33"/>
          <dgm:constr type="w" for="ch" forName="triangle4" refType="h" fact="0.33"/>
          <dgm:constr type="t" for="ch" forName="triangle5" refType="h" fact="0.66"/>
          <dgm:constr type="l" for="ch" forName="triangle5"/>
          <dgm:constr type="h" for="ch" forName="triangle5" refType="h" fact="0.33"/>
          <dgm:constr type="w" for="ch" forName="triangle5" refType="h" fact="0.33"/>
          <dgm:constr type="t" for="ch" forName="triangle6" refType="h" fact="0.66"/>
          <dgm:constr type="l" for="ch" forName="triangle6" refType="h" fact="0.165"/>
          <dgm:constr type="h" for="ch" forName="triangle6" refType="h" fact="0.33"/>
          <dgm:constr type="w" for="ch" forName="triangle6" refType="h" fact="0.33"/>
          <dgm:constr type="t" for="ch" forName="triangle7" refType="h" fact="0.66"/>
          <dgm:constr type="l" for="ch" forName="triangle7" refType="h" fact="0.33"/>
          <dgm:constr type="h" for="ch" forName="triangle7" refType="h" fact="0.33"/>
          <dgm:constr type="w" for="ch" forName="triangle7" refType="h" fact="0.33"/>
          <dgm:constr type="t" for="ch" forName="triangle8" refType="h" fact="0.66"/>
          <dgm:constr type="l" for="ch" forName="triangle8" refType="h" fact="0.495"/>
          <dgm:constr type="h" for="ch" forName="triangle8" refType="h" fact="0.33"/>
          <dgm:constr type="w" for="ch" forName="triangle8" refType="h" fact="0.33"/>
          <dgm:constr type="t" for="ch" forName="triangle9" refType="h" fact="0.66"/>
          <dgm:constr type="l" for="ch" forName="triangle9" refType="h" fact="0.66"/>
          <dgm:constr type="h" for="ch" forName="triangle9" refType="h" fact="0.33"/>
          <dgm:constr type="w" for="ch" forName="triangle9" refType="h" fact="0.33"/>
        </dgm:constrLst>
      </dgm:else>
    </dgm:choose>
    <dgm:ruleLst/>
    <dgm:choose name="Name6">
      <dgm:if name="Name7" axis="ch" ptType="node" func="cnt" op="gte" val="1">
        <dgm:layoutNode name="triangle1" styleLbl="node1">
          <dgm:varLst>
            <dgm:bulletEnabled val="1"/>
          </dgm:varLst>
          <dgm:alg type="tx">
            <dgm:param type="txAnchorVertCh" val="mid"/>
          </dgm:alg>
          <dgm:shape xmlns:r="http://schemas.openxmlformats.org/officeDocument/2006/relationships" type="triangle"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8"/>
    </dgm:choose>
    <dgm:choose name="Name9">
      <dgm:if name="Name10" axis="ch" ptType="node" func="cnt" op="gte" val="2">
        <dgm:layoutNode name="triangle2" styleLbl="node1">
          <dgm:varLst>
            <dgm:bulletEnabled val="1"/>
          </dgm:varLst>
          <dgm:alg type="tx">
            <dgm:param type="txAnchorVertCh" val="mid"/>
          </dgm:alg>
          <dgm:shape xmlns:r="http://schemas.openxmlformats.org/officeDocument/2006/relationships" type="triangle" r:blip="">
            <dgm:adjLst/>
          </dgm:shape>
          <dgm:choose name="Name11">
            <dgm:if name="Name12" func="var" arg="dir" op="equ" val="norm">
              <dgm:presOf axis="ch desOrSelf" ptType="node node" st="2 1" cnt="1 0"/>
            </dgm:if>
            <dgm:else name="Name13">
              <dgm:presOf axis="ch desOrSelf" ptType="node node" st="4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3" styleLbl="node1">
          <dgm:varLst>
            <dgm:bulletEnabled val="1"/>
          </dgm:varLst>
          <dgm:alg type="tx">
            <dgm:param type="txAnchorVertCh" val="mid"/>
          </dgm:alg>
          <dgm:shape xmlns:r="http://schemas.openxmlformats.org/officeDocument/2006/relationships" rot="180" type="triangle"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4" styleLbl="node1">
          <dgm:varLst>
            <dgm:bulletEnabled val="1"/>
          </dgm:varLst>
          <dgm:alg type="tx">
            <dgm:param type="txAnchorVertCh" val="mid"/>
          </dgm:alg>
          <dgm:shape xmlns:r="http://schemas.openxmlformats.org/officeDocument/2006/relationships" type="triangle" r:blip="">
            <dgm:adjLst/>
          </dgm:shape>
          <dgm:choose name="Name14">
            <dgm:if name="Name15" func="var" arg="dir" op="equ" val="norm">
              <dgm:presOf axis="ch desOrSelf" ptType="node node" st="4 1" cnt="1 0"/>
            </dgm:if>
            <dgm:else name="Name16">
              <dgm:presOf axis="ch desOrSelf" ptType="node node" st="2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7"/>
    </dgm:choose>
    <dgm:choose name="Name18">
      <dgm:if name="Name19" axis="ch" ptType="node" func="cnt" op="gte" val="5">
        <dgm:layoutNode name="triangle5" styleLbl="node1">
          <dgm:varLst>
            <dgm:bulletEnabled val="1"/>
          </dgm:varLst>
          <dgm:alg type="tx">
            <dgm:param type="txAnchorVertCh" val="mid"/>
          </dgm:alg>
          <dgm:shape xmlns:r="http://schemas.openxmlformats.org/officeDocument/2006/relationships" type="triangle" r:blip="">
            <dgm:adjLst/>
          </dgm:shape>
          <dgm:choose name="Name20">
            <dgm:if name="Name21" func="var" arg="dir" op="equ" val="norm">
              <dgm:presOf axis="ch desOrSelf" ptType="node node" st="5 1" cnt="1 0"/>
            </dgm:if>
            <dgm:else name="Name22">
              <dgm:presOf axis="ch desOrSelf" ptType="node node" st="9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6" styleLbl="node1">
          <dgm:varLst>
            <dgm:bulletEnabled val="1"/>
          </dgm:varLst>
          <dgm:alg type="tx">
            <dgm:param type="txAnchorVertCh" val="mid"/>
          </dgm:alg>
          <dgm:shape xmlns:r="http://schemas.openxmlformats.org/officeDocument/2006/relationships" rot="180" type="triangle" r:blip="">
            <dgm:adjLst/>
          </dgm:shape>
          <dgm:choose name="Name23">
            <dgm:if name="Name24" func="var" arg="dir" op="equ" val="norm">
              <dgm:presOf axis="ch desOrSelf" ptType="node node" st="6 1" cnt="1 0"/>
            </dgm:if>
            <dgm:else name="Name25">
              <dgm:presOf axis="ch desOrSelf" ptType="node node" st="8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7" styleLbl="node1">
          <dgm:varLst>
            <dgm:bulletEnabled val="1"/>
          </dgm:varLst>
          <dgm:alg type="tx">
            <dgm:param type="txAnchorVertCh" val="mid"/>
          </dgm:alg>
          <dgm:shape xmlns:r="http://schemas.openxmlformats.org/officeDocument/2006/relationships" type="triangle" r:blip="">
            <dgm:adjLst/>
          </dgm:shape>
          <dgm:presOf axis="ch desOrSelf" ptType="node node" st="7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8" styleLbl="node1">
          <dgm:varLst>
            <dgm:bulletEnabled val="1"/>
          </dgm:varLst>
          <dgm:alg type="tx">
            <dgm:param type="txAnchorVertCh" val="mid"/>
          </dgm:alg>
          <dgm:shape xmlns:r="http://schemas.openxmlformats.org/officeDocument/2006/relationships" rot="180" type="triangle" r:blip="">
            <dgm:adjLst/>
          </dgm:shape>
          <dgm:choose name="Name26">
            <dgm:if name="Name27" func="var" arg="dir" op="equ" val="norm">
              <dgm:presOf axis="ch desOrSelf" ptType="node node" st="8 1" cnt="1 0"/>
            </dgm:if>
            <dgm:else name="Name28">
              <dgm:presOf axis="ch desOrSelf" ptType="node node" st="6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9" styleLbl="node1">
          <dgm:varLst>
            <dgm:bulletEnabled val="1"/>
          </dgm:varLst>
          <dgm:alg type="tx">
            <dgm:param type="txAnchorVertCh" val="mid"/>
          </dgm:alg>
          <dgm:shape xmlns:r="http://schemas.openxmlformats.org/officeDocument/2006/relationships" type="triangle" r:blip="">
            <dgm:adjLst/>
          </dgm:shape>
          <dgm:choose name="Name29">
            <dgm:if name="Name30" func="var" arg="dir" op="equ" val="norm">
              <dgm:presOf axis="ch desOrSelf" ptType="node node" st="9 1" cnt="1 0"/>
            </dgm:if>
            <dgm:else name="Name31">
              <dgm:presOf axis="ch desOrSelf" ptType="node node" st="5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2"/>
    </dgm:choose>
  </dgm:layoutNode>
</dgm:layoutDef>
</file>

<file path=ppt/diagrams/layout3.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3074" name="Rectangle 2"/>
          <p:cNvSpPr>
            <a:spLocks noGrp="1" noChangeArrowheads="1"/>
          </p:cNvSpPr>
          <p:nvPr>
            <p:ph type="hdr"/>
          </p:nvPr>
        </p:nvSpPr>
        <p:spPr bwMode="auto">
          <a:xfrm>
            <a:off x="0" y="0"/>
            <a:ext cx="2970213"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buSzPct val="45000"/>
              <a:buFont typeface="Wingdings" panose="05000000000000000000" pitchFamily="2" charset="2"/>
              <a:buNone/>
              <a:tabLst>
                <a:tab pos="723900" algn="l"/>
                <a:tab pos="1447800" algn="l"/>
                <a:tab pos="2171700" algn="l"/>
                <a:tab pos="2895600" algn="l"/>
              </a:tabLst>
              <a:defRPr sz="1200">
                <a:solidFill>
                  <a:srgbClr val="000000"/>
                </a:solidFill>
                <a:latin typeface="Times New Roman" panose="02020603050405020304" pitchFamily="18" charset="0"/>
                <a:cs typeface="Arial Unicode MS" panose="020B0604020202020204" pitchFamily="34" charset="-128"/>
              </a:defRPr>
            </a:lvl1pPr>
          </a:lstStyle>
          <a:p>
            <a:endParaRPr lang="en-US" altLang="en-US"/>
          </a:p>
        </p:txBody>
      </p:sp>
      <p:sp>
        <p:nvSpPr>
          <p:cNvPr id="3075" name="Rectangle 3"/>
          <p:cNvSpPr>
            <a:spLocks noGrp="1" noChangeArrowheads="1"/>
          </p:cNvSpPr>
          <p:nvPr>
            <p:ph type="dt"/>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lgn="r">
              <a:buSzPct val="45000"/>
              <a:buFont typeface="Wingdings" panose="05000000000000000000" pitchFamily="2" charset="2"/>
              <a:buNone/>
              <a:tabLst>
                <a:tab pos="723900" algn="l"/>
                <a:tab pos="1447800" algn="l"/>
                <a:tab pos="2171700" algn="l"/>
                <a:tab pos="2895600" algn="l"/>
              </a:tabLst>
              <a:defRPr sz="1200">
                <a:solidFill>
                  <a:srgbClr val="000000"/>
                </a:solidFill>
                <a:latin typeface="Times New Roman" panose="02020603050405020304" pitchFamily="18" charset="0"/>
                <a:cs typeface="Arial Unicode MS" panose="020B0604020202020204" pitchFamily="34" charset="-128"/>
              </a:defRPr>
            </a:lvl1pPr>
          </a:lstStyle>
          <a:p>
            <a:endParaRPr lang="en-US" altLang="en-US"/>
          </a:p>
        </p:txBody>
      </p:sp>
      <p:sp>
        <p:nvSpPr>
          <p:cNvPr id="3076" name="Rectangle 4"/>
          <p:cNvSpPr>
            <a:spLocks noGrp="1" noRot="1" noChangeAspect="1" noChangeArrowheads="1"/>
          </p:cNvSpPr>
          <p:nvPr>
            <p:ph type="sldImg"/>
          </p:nvPr>
        </p:nvSpPr>
        <p:spPr bwMode="auto">
          <a:xfrm>
            <a:off x="1143000" y="685800"/>
            <a:ext cx="4570413" cy="3427413"/>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p:cNvSpPr>
            <a:spLocks noGrp="1" noChangeArrowheads="1"/>
          </p:cNvSpPr>
          <p:nvPr>
            <p:ph type="body"/>
          </p:nvPr>
        </p:nvSpPr>
        <p:spPr bwMode="auto">
          <a:xfrm>
            <a:off x="685800" y="4343400"/>
            <a:ext cx="5484813" cy="4113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endParaRPr lang="en-US" altLang="en-US" smtClean="0"/>
          </a:p>
        </p:txBody>
      </p:sp>
      <p:sp>
        <p:nvSpPr>
          <p:cNvPr id="3078" name="Rectangle 6"/>
          <p:cNvSpPr>
            <a:spLocks noGrp="1" noChangeArrowheads="1"/>
          </p:cNvSpPr>
          <p:nvPr>
            <p:ph type="ftr"/>
          </p:nvPr>
        </p:nvSpPr>
        <p:spPr bwMode="auto">
          <a:xfrm>
            <a:off x="0" y="8685213"/>
            <a:ext cx="2970213"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a:buSzPct val="45000"/>
              <a:buFont typeface="Wingdings" panose="05000000000000000000" pitchFamily="2" charset="2"/>
              <a:buNone/>
              <a:tabLst>
                <a:tab pos="723900" algn="l"/>
                <a:tab pos="1447800" algn="l"/>
                <a:tab pos="2171700" algn="l"/>
                <a:tab pos="2895600" algn="l"/>
              </a:tabLst>
              <a:defRPr sz="1200">
                <a:solidFill>
                  <a:srgbClr val="000000"/>
                </a:solidFill>
                <a:latin typeface="Times New Roman" panose="02020603050405020304" pitchFamily="18" charset="0"/>
                <a:cs typeface="Arial Unicode MS" panose="020B0604020202020204" pitchFamily="34" charset="-128"/>
              </a:defRPr>
            </a:lvl1pPr>
          </a:lstStyle>
          <a:p>
            <a:endParaRPr lang="en-US" altLang="en-US"/>
          </a:p>
        </p:txBody>
      </p:sp>
      <p:sp>
        <p:nvSpPr>
          <p:cNvPr id="3079" name="Rectangle 7"/>
          <p:cNvSpPr>
            <a:spLocks noGrp="1" noChangeArrowheads="1"/>
          </p:cNvSpPr>
          <p:nvPr>
            <p:ph type="sldNum"/>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algn="r">
              <a:buSzPct val="45000"/>
              <a:buFont typeface="Wingdings" panose="05000000000000000000" pitchFamily="2" charset="2"/>
              <a:buNone/>
              <a:tabLst>
                <a:tab pos="723900" algn="l"/>
                <a:tab pos="1447800" algn="l"/>
                <a:tab pos="2171700" algn="l"/>
                <a:tab pos="2895600" algn="l"/>
              </a:tabLst>
              <a:defRPr sz="1200">
                <a:solidFill>
                  <a:srgbClr val="000000"/>
                </a:solidFill>
                <a:latin typeface="Times New Roman" panose="02020603050405020304" pitchFamily="18" charset="0"/>
                <a:cs typeface="Arial Unicode MS" panose="020B0604020202020204" pitchFamily="34" charset="-128"/>
              </a:defRPr>
            </a:lvl1pPr>
          </a:lstStyle>
          <a:p>
            <a:fld id="{897521DF-2FDA-4CC8-83A0-C2CC610C546C}" type="slidenum">
              <a:rPr lang="en-US" altLang="en-US"/>
              <a:pPr/>
              <a:t>‹#›</a:t>
            </a:fld>
            <a:endParaRPr lang="en-US" altLang="en-US"/>
          </a:p>
        </p:txBody>
      </p:sp>
    </p:spTree>
    <p:extLst>
      <p:ext uri="{BB962C8B-B14F-4D97-AF65-F5344CB8AC3E}">
        <p14:creationId xmlns:p14="http://schemas.microsoft.com/office/powerpoint/2010/main" val="3973862673"/>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aws.amazon.com/compliance/" TargetMode="External"/><Relationship Id="rId2" Type="http://schemas.openxmlformats.org/officeDocument/2006/relationships/slide" Target="../slides/slide26.xml"/><Relationship Id="rId1" Type="http://schemas.openxmlformats.org/officeDocument/2006/relationships/notesMaster" Target="../notesMasters/notesMaster1.xml"/><Relationship Id="rId6" Type="http://schemas.openxmlformats.org/officeDocument/2006/relationships/hyperlink" Target="https://support.google.com/work/answer/6056694?hl=en" TargetMode="External"/><Relationship Id="rId5" Type="http://schemas.openxmlformats.org/officeDocument/2006/relationships/hyperlink" Target="http://www.rackspace.co.uk/about-us/security" TargetMode="External"/><Relationship Id="rId4" Type="http://schemas.openxmlformats.org/officeDocument/2006/relationships/hyperlink" Target="http://azure.microsoft.com/en-us/support/trust-center/compliance/"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en.wikipedia.org/wiki/Confidentiality" TargetMode="External"/><Relationship Id="rId2" Type="http://schemas.openxmlformats.org/officeDocument/2006/relationships/slide" Target="../slides/slide22.xml"/><Relationship Id="rId1" Type="http://schemas.openxmlformats.org/officeDocument/2006/relationships/notesMaster" Target="../notesMasters/notesMaster1.xml"/><Relationship Id="rId5" Type="http://schemas.openxmlformats.org/officeDocument/2006/relationships/hyperlink" Target="http://en.wikipedia.org/wiki/Availability" TargetMode="External"/><Relationship Id="rId4" Type="http://schemas.openxmlformats.org/officeDocument/2006/relationships/hyperlink" Target="http://en.wikipedia.org/wiki/Integrity"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E2555B30-5312-46AD-838A-E9DC4F12D6A2}" type="slidenum">
              <a:rPr lang="en-US" altLang="en-US"/>
              <a:pPr/>
              <a:t>1</a:t>
            </a:fld>
            <a:endParaRPr lang="en-US" altLang="en-US"/>
          </a:p>
        </p:txBody>
      </p:sp>
      <p:sp>
        <p:nvSpPr>
          <p:cNvPr id="6145"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6"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GB" sz="1200" b="0" i="1" kern="1200" dirty="0" smtClean="0">
                <a:solidFill>
                  <a:srgbClr val="000000"/>
                </a:solidFill>
                <a:effectLst/>
                <a:latin typeface="Times New Roman" panose="02020603050405020304" pitchFamily="18" charset="0"/>
                <a:ea typeface="+mn-ea"/>
                <a:cs typeface="+mn-cs"/>
              </a:rPr>
              <a:t>Against a background of increasing threats and hacks, with more and more of our personal lives and business processes conducted online, it's never been more important to ensure our software is secure and robust. But how do you prove it? These days, reassuring your customers takes more than an SSL padlock, and some marketing spiel mentioning 'banking grade encryption'! </a:t>
            </a:r>
            <a:endParaRPr lang="en-GB" sz="1200" b="0" i="0" kern="1200" dirty="0" smtClean="0">
              <a:solidFill>
                <a:srgbClr val="000000"/>
              </a:solidFill>
              <a:effectLst/>
              <a:latin typeface="Times New Roman" panose="02020603050405020304" pitchFamily="18" charset="0"/>
              <a:ea typeface="+mn-ea"/>
              <a:cs typeface="+mn-cs"/>
            </a:endParaRPr>
          </a:p>
          <a:p>
            <a:endParaRPr lang="en-GB" sz="1200" b="0" i="0" kern="1200" dirty="0" smtClean="0">
              <a:solidFill>
                <a:srgbClr val="000000"/>
              </a:solidFill>
              <a:effectLst/>
              <a:latin typeface="Times New Roman" panose="02020603050405020304" pitchFamily="18" charset="0"/>
              <a:ea typeface="+mn-ea"/>
              <a:cs typeface="+mn-cs"/>
            </a:endParaRPr>
          </a:p>
          <a:p>
            <a:r>
              <a:rPr lang="en-GB" sz="1200" b="0" i="1" kern="1200" dirty="0" smtClean="0">
                <a:solidFill>
                  <a:srgbClr val="000000"/>
                </a:solidFill>
                <a:effectLst/>
                <a:latin typeface="Times New Roman" panose="02020603050405020304" pitchFamily="18" charset="0"/>
                <a:ea typeface="+mn-ea"/>
                <a:cs typeface="+mn-cs"/>
              </a:rPr>
              <a:t>After a quick reminder of "what's the worst that can happen...", Andy will introduce some of the security Compliance and Certification systems that help you 'walk the walk', and provide confidence that your system has its security in good hands, before looking at what it means for developers and engineering teams.</a:t>
            </a:r>
            <a:endParaRPr lang="en-GB" sz="1200" b="0" i="0" kern="1200" dirty="0" smtClean="0">
              <a:solidFill>
                <a:srgbClr val="000000"/>
              </a:solidFill>
              <a:effectLst/>
              <a:latin typeface="Times New Roman" panose="02020603050405020304" pitchFamily="18" charset="0"/>
              <a:ea typeface="+mn-ea"/>
              <a:cs typeface="+mn-cs"/>
            </a:endParaRPr>
          </a:p>
          <a:p>
            <a:endParaRPr lang="en-US" altLang="en-US" dirty="0"/>
          </a:p>
        </p:txBody>
      </p:sp>
    </p:spTree>
    <p:extLst>
      <p:ext uri="{BB962C8B-B14F-4D97-AF65-F5344CB8AC3E}">
        <p14:creationId xmlns:p14="http://schemas.microsoft.com/office/powerpoint/2010/main" val="7046408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GB" sz="1200" kern="1200" dirty="0" smtClean="0">
                <a:solidFill>
                  <a:srgbClr val="000000"/>
                </a:solidFill>
                <a:effectLst/>
                <a:latin typeface="Times New Roman" panose="02020603050405020304" pitchFamily="18" charset="0"/>
                <a:ea typeface="+mn-ea"/>
                <a:cs typeface="+mn-cs"/>
              </a:rPr>
              <a:t>Data Protection Act 1998</a:t>
            </a:r>
          </a:p>
          <a:p>
            <a:pPr lvl="0"/>
            <a:r>
              <a:rPr lang="en-GB" sz="1200" kern="1200" dirty="0" smtClean="0">
                <a:solidFill>
                  <a:srgbClr val="000000"/>
                </a:solidFill>
                <a:effectLst/>
                <a:latin typeface="Times New Roman" panose="02020603050405020304" pitchFamily="18" charset="0"/>
                <a:ea typeface="+mn-ea"/>
                <a:cs typeface="+mn-cs"/>
              </a:rPr>
              <a:t>Computer Misuse Act 1990</a:t>
            </a:r>
          </a:p>
          <a:p>
            <a:pPr lvl="0"/>
            <a:r>
              <a:rPr lang="en-GB" sz="1200" kern="1200" dirty="0" smtClean="0">
                <a:solidFill>
                  <a:srgbClr val="000000"/>
                </a:solidFill>
                <a:effectLst/>
                <a:latin typeface="Times New Roman" panose="02020603050405020304" pitchFamily="18" charset="0"/>
                <a:ea typeface="+mn-ea"/>
                <a:cs typeface="+mn-cs"/>
              </a:rPr>
              <a:t>Freedom of Information Act 2000</a:t>
            </a:r>
          </a:p>
          <a:p>
            <a:pPr lvl="0"/>
            <a:r>
              <a:rPr lang="en-GB" sz="1200" kern="1200" dirty="0" smtClean="0">
                <a:solidFill>
                  <a:srgbClr val="000000"/>
                </a:solidFill>
                <a:effectLst/>
                <a:latin typeface="Times New Roman" panose="02020603050405020304" pitchFamily="18" charset="0"/>
                <a:ea typeface="+mn-ea"/>
                <a:cs typeface="+mn-cs"/>
              </a:rPr>
              <a:t>Obscene Publications Act 1959</a:t>
            </a:r>
          </a:p>
          <a:p>
            <a:pPr lvl="0"/>
            <a:r>
              <a:rPr lang="en-GB" sz="1200" kern="1200" dirty="0" smtClean="0">
                <a:solidFill>
                  <a:srgbClr val="000000"/>
                </a:solidFill>
                <a:effectLst/>
                <a:latin typeface="Times New Roman" panose="02020603050405020304" pitchFamily="18" charset="0"/>
                <a:ea typeface="+mn-ea"/>
                <a:cs typeface="+mn-cs"/>
              </a:rPr>
              <a:t>Human Rights Act 2000</a:t>
            </a:r>
          </a:p>
          <a:p>
            <a:pPr lvl="0"/>
            <a:r>
              <a:rPr lang="en-GB" sz="1200" kern="1200" dirty="0" smtClean="0">
                <a:solidFill>
                  <a:srgbClr val="000000"/>
                </a:solidFill>
                <a:effectLst/>
                <a:latin typeface="Times New Roman" panose="02020603050405020304" pitchFamily="18" charset="0"/>
                <a:ea typeface="+mn-ea"/>
                <a:cs typeface="+mn-cs"/>
              </a:rPr>
              <a:t>Telecommunications (Lawful Business Practice)(Interception of Communications) Regulations 2003;</a:t>
            </a:r>
          </a:p>
          <a:p>
            <a:pPr lvl="0"/>
            <a:r>
              <a:rPr lang="en-GB" sz="1200" kern="1200" dirty="0" smtClean="0">
                <a:solidFill>
                  <a:srgbClr val="000000"/>
                </a:solidFill>
                <a:effectLst/>
                <a:latin typeface="Times New Roman" panose="02020603050405020304" pitchFamily="18" charset="0"/>
                <a:ea typeface="+mn-ea"/>
                <a:cs typeface="+mn-cs"/>
              </a:rPr>
              <a:t>Privacy and Electronic Communications Regulations.</a:t>
            </a:r>
          </a:p>
          <a:p>
            <a:pPr lvl="0"/>
            <a:r>
              <a:rPr lang="en-GB" sz="1200" kern="1200" dirty="0" smtClean="0">
                <a:solidFill>
                  <a:srgbClr val="000000"/>
                </a:solidFill>
                <a:effectLst/>
                <a:latin typeface="Times New Roman" panose="02020603050405020304" pitchFamily="18" charset="0"/>
                <a:ea typeface="+mn-ea"/>
                <a:cs typeface="+mn-cs"/>
              </a:rPr>
              <a:t>Bribery Act 2010</a:t>
            </a:r>
          </a:p>
          <a:p>
            <a:pPr lvl="0"/>
            <a:r>
              <a:rPr lang="en-GB" sz="1200" kern="1200" dirty="0" smtClean="0">
                <a:solidFill>
                  <a:srgbClr val="000000"/>
                </a:solidFill>
                <a:effectLst/>
                <a:latin typeface="Times New Roman" panose="02020603050405020304" pitchFamily="18" charset="0"/>
                <a:ea typeface="+mn-ea"/>
                <a:cs typeface="+mn-cs"/>
              </a:rPr>
              <a:t>EU Privacy Directive May 2012 (Cookie law)</a:t>
            </a:r>
          </a:p>
          <a:p>
            <a:endParaRPr lang="en-GB" dirty="0" smtClean="0"/>
          </a:p>
          <a:p>
            <a:pPr lvl="0"/>
            <a:r>
              <a:rPr lang="en-GB" sz="1200" kern="1200" dirty="0" smtClean="0">
                <a:solidFill>
                  <a:srgbClr val="000000"/>
                </a:solidFill>
                <a:effectLst/>
                <a:latin typeface="Times New Roman" panose="02020603050405020304" pitchFamily="18" charset="0"/>
                <a:ea typeface="+mn-ea"/>
                <a:cs typeface="+mn-cs"/>
              </a:rPr>
              <a:t>Regulation of Investigatory Powers Act 2000</a:t>
            </a:r>
          </a:p>
          <a:p>
            <a:pPr lvl="0"/>
            <a:r>
              <a:rPr lang="en-GB" sz="1200" kern="1200" dirty="0" smtClean="0">
                <a:solidFill>
                  <a:srgbClr val="000000"/>
                </a:solidFill>
                <a:effectLst/>
                <a:latin typeface="Times New Roman" panose="02020603050405020304" pitchFamily="18" charset="0"/>
                <a:ea typeface="+mn-ea"/>
                <a:cs typeface="+mn-cs"/>
              </a:rPr>
              <a:t>Copyright, Designs &amp; Patents Act 1988;</a:t>
            </a:r>
          </a:p>
          <a:p>
            <a:pPr lvl="0"/>
            <a:r>
              <a:rPr lang="en-GB" sz="1200" kern="1200" dirty="0" smtClean="0">
                <a:solidFill>
                  <a:srgbClr val="000000"/>
                </a:solidFill>
                <a:effectLst/>
                <a:latin typeface="Times New Roman" panose="02020603050405020304" pitchFamily="18" charset="0"/>
                <a:ea typeface="+mn-ea"/>
                <a:cs typeface="+mn-cs"/>
              </a:rPr>
              <a:t>Companies Act 1989;</a:t>
            </a:r>
          </a:p>
          <a:p>
            <a:pPr lvl="0"/>
            <a:r>
              <a:rPr lang="en-GB" sz="1200" kern="1200" dirty="0" smtClean="0">
                <a:solidFill>
                  <a:srgbClr val="000000"/>
                </a:solidFill>
                <a:effectLst/>
                <a:latin typeface="Times New Roman" panose="02020603050405020304" pitchFamily="18" charset="0"/>
                <a:ea typeface="+mn-ea"/>
                <a:cs typeface="+mn-cs"/>
              </a:rPr>
              <a:t>Consumer Protection Act 1985;</a:t>
            </a:r>
          </a:p>
          <a:p>
            <a:pPr lvl="0"/>
            <a:r>
              <a:rPr lang="en-GB" sz="1200" kern="1200" dirty="0" smtClean="0">
                <a:solidFill>
                  <a:srgbClr val="000000"/>
                </a:solidFill>
                <a:effectLst/>
                <a:latin typeface="Times New Roman" panose="02020603050405020304" pitchFamily="18" charset="0"/>
                <a:ea typeface="+mn-ea"/>
                <a:cs typeface="+mn-cs"/>
              </a:rPr>
              <a:t>Public records Act 1958 &amp; 1967;</a:t>
            </a:r>
          </a:p>
          <a:p>
            <a:pPr lvl="0"/>
            <a:r>
              <a:rPr lang="en-GB" sz="1200" kern="1200" dirty="0" smtClean="0">
                <a:solidFill>
                  <a:srgbClr val="000000"/>
                </a:solidFill>
                <a:effectLst/>
                <a:latin typeface="Times New Roman" panose="02020603050405020304" pitchFamily="18" charset="0"/>
                <a:ea typeface="+mn-ea"/>
                <a:cs typeface="+mn-cs"/>
              </a:rPr>
              <a:t>Communications Act 2003;</a:t>
            </a:r>
          </a:p>
          <a:p>
            <a:pPr lvl="0"/>
            <a:r>
              <a:rPr lang="en-GB" sz="1200" kern="1200" dirty="0" smtClean="0">
                <a:solidFill>
                  <a:srgbClr val="000000"/>
                </a:solidFill>
                <a:effectLst/>
                <a:latin typeface="Times New Roman" panose="02020603050405020304" pitchFamily="18" charset="0"/>
                <a:ea typeface="+mn-ea"/>
                <a:cs typeface="+mn-cs"/>
              </a:rPr>
              <a:t>Official Secrets Act 1911, 1920 &amp; 1989;</a:t>
            </a:r>
          </a:p>
          <a:p>
            <a:pPr lvl="0"/>
            <a:r>
              <a:rPr lang="en-GB" sz="1200" kern="1200" dirty="0" smtClean="0">
                <a:solidFill>
                  <a:srgbClr val="000000"/>
                </a:solidFill>
                <a:effectLst/>
                <a:latin typeface="Times New Roman" panose="02020603050405020304" pitchFamily="18" charset="0"/>
                <a:ea typeface="+mn-ea"/>
                <a:cs typeface="+mn-cs"/>
              </a:rPr>
              <a:t>Electronic Commerce Act 2000;</a:t>
            </a:r>
          </a:p>
          <a:p>
            <a:pPr lvl="0"/>
            <a:r>
              <a:rPr lang="en-GB" sz="1200" kern="1200" dirty="0" smtClean="0">
                <a:solidFill>
                  <a:srgbClr val="000000"/>
                </a:solidFill>
                <a:effectLst/>
                <a:latin typeface="Times New Roman" panose="02020603050405020304" pitchFamily="18" charset="0"/>
                <a:ea typeface="+mn-ea"/>
                <a:cs typeface="+mn-cs"/>
              </a:rPr>
              <a:t>Electronic Commerce (EC Directive) Regulations 2002;</a:t>
            </a:r>
          </a:p>
          <a:p>
            <a:endParaRPr lang="en-GB" dirty="0"/>
          </a:p>
        </p:txBody>
      </p:sp>
      <p:sp>
        <p:nvSpPr>
          <p:cNvPr id="4" name="Slide Number Placeholder 3"/>
          <p:cNvSpPr>
            <a:spLocks noGrp="1"/>
          </p:cNvSpPr>
          <p:nvPr>
            <p:ph type="sldNum" idx="10"/>
          </p:nvPr>
        </p:nvSpPr>
        <p:spPr/>
        <p:txBody>
          <a:bodyPr/>
          <a:lstStyle/>
          <a:p>
            <a:fld id="{897521DF-2FDA-4CC8-83A0-C2CC610C546C}" type="slidenum">
              <a:rPr lang="en-US" altLang="en-US" smtClean="0"/>
              <a:pPr/>
              <a:t>24</a:t>
            </a:fld>
            <a:endParaRPr lang="en-US" altLang="en-US"/>
          </a:p>
        </p:txBody>
      </p:sp>
    </p:spTree>
    <p:extLst>
      <p:ext uri="{BB962C8B-B14F-4D97-AF65-F5344CB8AC3E}">
        <p14:creationId xmlns:p14="http://schemas.microsoft.com/office/powerpoint/2010/main" val="12849376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idx="10"/>
          </p:nvPr>
        </p:nvSpPr>
        <p:spPr/>
        <p:txBody>
          <a:bodyPr/>
          <a:lstStyle/>
          <a:p>
            <a:fld id="{897521DF-2FDA-4CC8-83A0-C2CC610C546C}" type="slidenum">
              <a:rPr lang="en-US" altLang="en-US" smtClean="0"/>
              <a:pPr/>
              <a:t>25</a:t>
            </a:fld>
            <a:endParaRPr lang="en-US" altLang="en-US"/>
          </a:p>
        </p:txBody>
      </p:sp>
    </p:spTree>
    <p:extLst>
      <p:ext uri="{BB962C8B-B14F-4D97-AF65-F5344CB8AC3E}">
        <p14:creationId xmlns:p14="http://schemas.microsoft.com/office/powerpoint/2010/main" val="33567143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rgbClr val="000000"/>
                </a:solidFill>
                <a:effectLst/>
                <a:latin typeface="Times New Roman" panose="02020603050405020304" pitchFamily="18" charset="0"/>
                <a:ea typeface="+mn-ea"/>
                <a:cs typeface="+mn-cs"/>
              </a:rPr>
              <a:t>AWS: </a:t>
            </a:r>
            <a:r>
              <a:rPr lang="en-GB" sz="1200" kern="1200" dirty="0" smtClean="0">
                <a:solidFill>
                  <a:srgbClr val="000000"/>
                </a:solidFill>
                <a:effectLst/>
                <a:latin typeface="Times New Roman" panose="02020603050405020304" pitchFamily="18" charset="0"/>
                <a:ea typeface="+mn-ea"/>
                <a:cs typeface="+mn-cs"/>
                <a:hlinkClick r:id="rId3"/>
              </a:rPr>
              <a:t>http://aws.amazon.com/compliance/</a:t>
            </a:r>
            <a:endParaRPr lang="en-GB" sz="1200" kern="1200" dirty="0" smtClean="0">
              <a:solidFill>
                <a:srgbClr val="000000"/>
              </a:solidFill>
              <a:effectLst/>
              <a:latin typeface="Times New Roman" panose="02020603050405020304" pitchFamily="18" charset="0"/>
              <a:ea typeface="+mn-ea"/>
              <a:cs typeface="+mn-cs"/>
            </a:endParaRPr>
          </a:p>
          <a:p>
            <a:r>
              <a:rPr lang="en-GB" sz="1200" kern="1200" dirty="0" smtClean="0">
                <a:solidFill>
                  <a:srgbClr val="000000"/>
                </a:solidFill>
                <a:effectLst/>
                <a:latin typeface="Times New Roman" panose="02020603050405020304" pitchFamily="18" charset="0"/>
                <a:ea typeface="+mn-ea"/>
                <a:cs typeface="+mn-cs"/>
              </a:rPr>
              <a:t>Azure : </a:t>
            </a:r>
            <a:r>
              <a:rPr lang="en-GB" sz="1200" kern="1200" dirty="0" smtClean="0">
                <a:solidFill>
                  <a:srgbClr val="000000"/>
                </a:solidFill>
                <a:effectLst/>
                <a:latin typeface="Times New Roman" panose="02020603050405020304" pitchFamily="18" charset="0"/>
                <a:ea typeface="+mn-ea"/>
                <a:cs typeface="+mn-cs"/>
                <a:hlinkClick r:id="rId4"/>
              </a:rPr>
              <a:t>http://azure.microsoft.com/en-us/support/trust-center/compliance/</a:t>
            </a:r>
            <a:endParaRPr lang="en-GB" sz="1200" kern="1200" dirty="0" smtClean="0">
              <a:solidFill>
                <a:srgbClr val="000000"/>
              </a:solidFill>
              <a:effectLst/>
              <a:latin typeface="Times New Roman" panose="02020603050405020304" pitchFamily="18" charset="0"/>
              <a:ea typeface="+mn-ea"/>
              <a:cs typeface="+mn-cs"/>
            </a:endParaRPr>
          </a:p>
          <a:p>
            <a:r>
              <a:rPr lang="en-GB" sz="1200" kern="1200" dirty="0" err="1" smtClean="0">
                <a:solidFill>
                  <a:srgbClr val="000000"/>
                </a:solidFill>
                <a:effectLst/>
                <a:latin typeface="Times New Roman" panose="02020603050405020304" pitchFamily="18" charset="0"/>
                <a:ea typeface="+mn-ea"/>
                <a:cs typeface="+mn-cs"/>
              </a:rPr>
              <a:t>Rackspace</a:t>
            </a:r>
            <a:r>
              <a:rPr lang="en-GB" sz="1200" kern="1200" dirty="0" smtClean="0">
                <a:solidFill>
                  <a:srgbClr val="000000"/>
                </a:solidFill>
                <a:effectLst/>
                <a:latin typeface="Times New Roman" panose="02020603050405020304" pitchFamily="18" charset="0"/>
                <a:ea typeface="+mn-ea"/>
                <a:cs typeface="+mn-cs"/>
              </a:rPr>
              <a:t>: </a:t>
            </a:r>
            <a:r>
              <a:rPr lang="en-GB" sz="1200" kern="1200" dirty="0" smtClean="0">
                <a:solidFill>
                  <a:srgbClr val="000000"/>
                </a:solidFill>
                <a:effectLst/>
                <a:latin typeface="Times New Roman" panose="02020603050405020304" pitchFamily="18" charset="0"/>
                <a:ea typeface="+mn-ea"/>
                <a:cs typeface="+mn-cs"/>
                <a:hlinkClick r:id="rId5"/>
              </a:rPr>
              <a:t>http://www.rackspace.co.uk/about-us/security</a:t>
            </a:r>
            <a:endParaRPr lang="en-GB" sz="1200" kern="1200" dirty="0" smtClean="0">
              <a:solidFill>
                <a:srgbClr val="000000"/>
              </a:solidFill>
              <a:effectLst/>
              <a:latin typeface="Times New Roman" panose="02020603050405020304" pitchFamily="18" charset="0"/>
              <a:ea typeface="+mn-ea"/>
              <a:cs typeface="+mn-cs"/>
            </a:endParaRPr>
          </a:p>
          <a:p>
            <a:r>
              <a:rPr lang="en-GB" sz="1200" kern="1200" dirty="0" smtClean="0">
                <a:solidFill>
                  <a:srgbClr val="000000"/>
                </a:solidFill>
                <a:effectLst/>
                <a:latin typeface="Times New Roman" panose="02020603050405020304" pitchFamily="18" charset="0"/>
                <a:ea typeface="+mn-ea"/>
                <a:cs typeface="+mn-cs"/>
              </a:rPr>
              <a:t>Google: </a:t>
            </a:r>
            <a:r>
              <a:rPr lang="en-GB" sz="1200" kern="1200" dirty="0" smtClean="0">
                <a:solidFill>
                  <a:srgbClr val="000000"/>
                </a:solidFill>
                <a:effectLst/>
                <a:latin typeface="Times New Roman" panose="02020603050405020304" pitchFamily="18" charset="0"/>
                <a:ea typeface="+mn-ea"/>
                <a:cs typeface="+mn-cs"/>
                <a:hlinkClick r:id="rId6"/>
              </a:rPr>
              <a:t>https://support.google.com/work/answer/6056694?hl=en</a:t>
            </a:r>
            <a:endParaRPr lang="en-GB" sz="1200" kern="1200" dirty="0" smtClean="0">
              <a:solidFill>
                <a:srgbClr val="000000"/>
              </a:solidFill>
              <a:effectLst/>
              <a:latin typeface="Times New Roman" panose="02020603050405020304" pitchFamily="18" charset="0"/>
              <a:ea typeface="+mn-ea"/>
              <a:cs typeface="+mn-cs"/>
            </a:endParaRPr>
          </a:p>
          <a:p>
            <a:endParaRPr lang="en-GB" dirty="0"/>
          </a:p>
        </p:txBody>
      </p:sp>
      <p:sp>
        <p:nvSpPr>
          <p:cNvPr id="4" name="Slide Number Placeholder 3"/>
          <p:cNvSpPr>
            <a:spLocks noGrp="1"/>
          </p:cNvSpPr>
          <p:nvPr>
            <p:ph type="sldNum" idx="10"/>
          </p:nvPr>
        </p:nvSpPr>
        <p:spPr/>
        <p:txBody>
          <a:bodyPr/>
          <a:lstStyle/>
          <a:p>
            <a:fld id="{897521DF-2FDA-4CC8-83A0-C2CC610C546C}" type="slidenum">
              <a:rPr lang="en-US" altLang="en-US" smtClean="0"/>
              <a:pPr/>
              <a:t>26</a:t>
            </a:fld>
            <a:endParaRPr lang="en-US" altLang="en-US"/>
          </a:p>
        </p:txBody>
      </p:sp>
    </p:spTree>
    <p:extLst>
      <p:ext uri="{BB962C8B-B14F-4D97-AF65-F5344CB8AC3E}">
        <p14:creationId xmlns:p14="http://schemas.microsoft.com/office/powerpoint/2010/main" val="14366881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smtClean="0">
                <a:solidFill>
                  <a:srgbClr val="000000"/>
                </a:solidFill>
                <a:effectLst/>
                <a:latin typeface="Times New Roman" panose="02020603050405020304" pitchFamily="18" charset="0"/>
                <a:ea typeface="+mn-ea"/>
                <a:cs typeface="+mn-cs"/>
              </a:rPr>
              <a:t>SO/IEC 27001 (ISO 27001:2013) is the international Standard that describes best practice for an information security management system (ISMS). Accredited certification to ISO 27001 demonstrates that an organisation is following international information security best practices.</a:t>
            </a:r>
            <a:endParaRPr lang="en-GB" dirty="0"/>
          </a:p>
        </p:txBody>
      </p:sp>
      <p:sp>
        <p:nvSpPr>
          <p:cNvPr id="4" name="Slide Number Placeholder 3"/>
          <p:cNvSpPr>
            <a:spLocks noGrp="1"/>
          </p:cNvSpPr>
          <p:nvPr>
            <p:ph type="sldNum" idx="10"/>
          </p:nvPr>
        </p:nvSpPr>
        <p:spPr/>
        <p:txBody>
          <a:bodyPr/>
          <a:lstStyle/>
          <a:p>
            <a:fld id="{897521DF-2FDA-4CC8-83A0-C2CC610C546C}" type="slidenum">
              <a:rPr lang="en-US" altLang="en-US" smtClean="0"/>
              <a:pPr/>
              <a:t>28</a:t>
            </a:fld>
            <a:endParaRPr lang="en-US" altLang="en-US"/>
          </a:p>
        </p:txBody>
      </p:sp>
    </p:spTree>
    <p:extLst>
      <p:ext uri="{BB962C8B-B14F-4D97-AF65-F5344CB8AC3E}">
        <p14:creationId xmlns:p14="http://schemas.microsoft.com/office/powerpoint/2010/main" val="35896882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ingdings" panose="05000000000000000000" pitchFamily="2" charset="2"/>
              <a:buNone/>
            </a:pPr>
            <a:r>
              <a:rPr lang="en-GB" dirty="0" smtClean="0"/>
              <a:t>Previously known as BS7799</a:t>
            </a:r>
          </a:p>
          <a:p>
            <a:pPr marL="0" indent="0">
              <a:buFont typeface="Wingdings" panose="05000000000000000000" pitchFamily="2" charset="2"/>
              <a:buNone/>
            </a:pPr>
            <a:r>
              <a:rPr lang="en-GB" dirty="0" smtClean="0"/>
              <a:t>Latest version ISO27001:2013</a:t>
            </a:r>
            <a:endParaRPr lang="en-GB" dirty="0" smtClean="0"/>
          </a:p>
        </p:txBody>
      </p:sp>
      <p:sp>
        <p:nvSpPr>
          <p:cNvPr id="4" name="Slide Number Placeholder 3"/>
          <p:cNvSpPr>
            <a:spLocks noGrp="1"/>
          </p:cNvSpPr>
          <p:nvPr>
            <p:ph type="sldNum" idx="10"/>
          </p:nvPr>
        </p:nvSpPr>
        <p:spPr/>
        <p:txBody>
          <a:bodyPr/>
          <a:lstStyle/>
          <a:p>
            <a:fld id="{897521DF-2FDA-4CC8-83A0-C2CC610C546C}" type="slidenum">
              <a:rPr lang="en-US" altLang="en-US" smtClean="0"/>
              <a:pPr/>
              <a:t>29</a:t>
            </a:fld>
            <a:endParaRPr lang="en-US" altLang="en-US"/>
          </a:p>
        </p:txBody>
      </p:sp>
    </p:spTree>
    <p:extLst>
      <p:ext uri="{BB962C8B-B14F-4D97-AF65-F5344CB8AC3E}">
        <p14:creationId xmlns:p14="http://schemas.microsoft.com/office/powerpoint/2010/main" val="9361868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Most</a:t>
            </a:r>
            <a:r>
              <a:rPr lang="en-GB" baseline="0" dirty="0" smtClean="0"/>
              <a:t> controls in Operations and Systems dev. Also Access Control and Physical Environment</a:t>
            </a:r>
            <a:endParaRPr lang="en-GB" dirty="0"/>
          </a:p>
        </p:txBody>
      </p:sp>
      <p:sp>
        <p:nvSpPr>
          <p:cNvPr id="4" name="Slide Number Placeholder 3"/>
          <p:cNvSpPr>
            <a:spLocks noGrp="1"/>
          </p:cNvSpPr>
          <p:nvPr>
            <p:ph type="sldNum" idx="10"/>
          </p:nvPr>
        </p:nvSpPr>
        <p:spPr/>
        <p:txBody>
          <a:bodyPr/>
          <a:lstStyle/>
          <a:p>
            <a:fld id="{897521DF-2FDA-4CC8-83A0-C2CC610C546C}" type="slidenum">
              <a:rPr lang="en-US" altLang="en-US" smtClean="0"/>
              <a:pPr/>
              <a:t>30</a:t>
            </a:fld>
            <a:endParaRPr lang="en-US" altLang="en-US"/>
          </a:p>
        </p:txBody>
      </p:sp>
    </p:spTree>
    <p:extLst>
      <p:ext uri="{BB962C8B-B14F-4D97-AF65-F5344CB8AC3E}">
        <p14:creationId xmlns:p14="http://schemas.microsoft.com/office/powerpoint/2010/main" val="2262134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idx="10"/>
          </p:nvPr>
        </p:nvSpPr>
        <p:spPr/>
        <p:txBody>
          <a:bodyPr/>
          <a:lstStyle/>
          <a:p>
            <a:fld id="{897521DF-2FDA-4CC8-83A0-C2CC610C546C}" type="slidenum">
              <a:rPr lang="en-US" altLang="en-US" smtClean="0"/>
              <a:pPr/>
              <a:t>31</a:t>
            </a:fld>
            <a:endParaRPr lang="en-US" altLang="en-US"/>
          </a:p>
        </p:txBody>
      </p:sp>
    </p:spTree>
    <p:extLst>
      <p:ext uri="{BB962C8B-B14F-4D97-AF65-F5344CB8AC3E}">
        <p14:creationId xmlns:p14="http://schemas.microsoft.com/office/powerpoint/2010/main" val="2244010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idx="10"/>
          </p:nvPr>
        </p:nvSpPr>
        <p:spPr/>
        <p:txBody>
          <a:bodyPr/>
          <a:lstStyle/>
          <a:p>
            <a:fld id="{897521DF-2FDA-4CC8-83A0-C2CC610C546C}" type="slidenum">
              <a:rPr lang="en-US" altLang="en-US" smtClean="0"/>
              <a:pPr/>
              <a:t>32</a:t>
            </a:fld>
            <a:endParaRPr lang="en-US" altLang="en-US"/>
          </a:p>
        </p:txBody>
      </p:sp>
    </p:spTree>
    <p:extLst>
      <p:ext uri="{BB962C8B-B14F-4D97-AF65-F5344CB8AC3E}">
        <p14:creationId xmlns:p14="http://schemas.microsoft.com/office/powerpoint/2010/main" val="14998088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1240" indent="-181240">
              <a:buFont typeface="Arial" panose="020B0604020202020204" pitchFamily="34" charset="0"/>
              <a:buChar char="•"/>
            </a:pPr>
            <a:r>
              <a:rPr lang="en-US" dirty="0" smtClean="0"/>
              <a:t>“This is an IT job” – this is wrong because security</a:t>
            </a:r>
            <a:r>
              <a:rPr lang="en-US" baseline="0" dirty="0" smtClean="0"/>
              <a:t> is everyone’s job – e.g., everyone needs to protect his or her laptop / information</a:t>
            </a:r>
            <a:endParaRPr lang="en-US" dirty="0" smtClean="0"/>
          </a:p>
          <a:p>
            <a:pPr marL="181240" indent="-181240" defTabSz="966612">
              <a:buFont typeface="Arial" panose="020B0604020202020204" pitchFamily="34" charset="0"/>
              <a:buChar char="•"/>
              <a:defRPr/>
            </a:pPr>
            <a:r>
              <a:rPr lang="en-US" dirty="0" smtClean="0"/>
              <a:t>“It’s all about writing policies and procedures” – this</a:t>
            </a:r>
            <a:r>
              <a:rPr lang="en-US" baseline="0" dirty="0" smtClean="0"/>
              <a:t> is wrong because the point is not in writing documents, but in applying them in practice – e.g., if the procedure says that backup needs to be done daily even for laptops, then this is something that everyone needs to do</a:t>
            </a:r>
          </a:p>
          <a:p>
            <a:pPr marL="181240" indent="-181240" defTabSz="966612">
              <a:buFont typeface="Arial" panose="020B0604020202020204" pitchFamily="34" charset="0"/>
              <a:buChar char="•"/>
              <a:defRPr/>
            </a:pPr>
            <a:r>
              <a:rPr lang="en-US" baseline="0" dirty="0" smtClean="0"/>
              <a:t>“We’ll get lost in all those documents” – wrong because we will write only the documents that are really needed – we will try to keep the number of documents to a minimum; besides, we will present you with the documents before they are published</a:t>
            </a:r>
          </a:p>
          <a:p>
            <a:pPr marL="181240" indent="-181240" defTabSz="966612">
              <a:buFont typeface="Arial" panose="020B0604020202020204" pitchFamily="34" charset="0"/>
              <a:buChar char="•"/>
              <a:defRPr/>
            </a:pPr>
            <a:r>
              <a:rPr lang="en-US" baseline="0" dirty="0" smtClean="0"/>
              <a:t>“ISO 27001 will only make our job more difficult” – this standard may require some new things from you, but it will help you with other things – e.g., implementation of ISO 27001 will decrease the number of IT incidents, meaning that employees in the IT department won’t have to lose time on resolving those incidents; also, it will decrease the chance of someone abusing your account and performing fraud (for which you would be held accountable)</a:t>
            </a:r>
            <a:endParaRPr lang="en-US" dirty="0" smtClean="0"/>
          </a:p>
          <a:p>
            <a:pPr marL="181240" indent="-181240">
              <a:buFont typeface="Arial" panose="020B0604020202020204" pitchFamily="34" charset="0"/>
              <a:buChar char="•"/>
            </a:pPr>
            <a:r>
              <a:rPr lang="en-US" dirty="0" smtClean="0"/>
              <a:t>“It will be implemented in 2 months” – this is wrong because</a:t>
            </a:r>
            <a:r>
              <a:rPr lang="en-US" baseline="0" dirty="0" smtClean="0"/>
              <a:t> implementation of ISO 27001 requires changes in behavior, and we cannot make several changes at the same time (imagine if we published 20 new policies and procedures in a single day). This is why these documents need to be introduced gradually</a:t>
            </a:r>
            <a:endParaRPr lang="en-US" dirty="0" smtClean="0"/>
          </a:p>
          <a:p>
            <a:pPr marL="181240" indent="-181240">
              <a:buFont typeface="Arial" panose="020B0604020202020204" pitchFamily="34" charset="0"/>
              <a:buChar char="•"/>
            </a:pPr>
            <a:r>
              <a:rPr lang="en-US" dirty="0" smtClean="0"/>
              <a:t>“We do it only because of the certification” –</a:t>
            </a:r>
            <a:r>
              <a:rPr lang="en-US" baseline="0" dirty="0" smtClean="0"/>
              <a:t> certification is one of our goals, but not the only one… [go to the next slide]</a:t>
            </a:r>
            <a:endParaRPr lang="en-US" dirty="0" smtClean="0"/>
          </a:p>
          <a:p>
            <a:endParaRPr lang="en-GB" dirty="0"/>
          </a:p>
        </p:txBody>
      </p:sp>
      <p:sp>
        <p:nvSpPr>
          <p:cNvPr id="4" name="Slide Number Placeholder 3"/>
          <p:cNvSpPr>
            <a:spLocks noGrp="1"/>
          </p:cNvSpPr>
          <p:nvPr>
            <p:ph type="sldNum" idx="10"/>
          </p:nvPr>
        </p:nvSpPr>
        <p:spPr/>
        <p:txBody>
          <a:bodyPr/>
          <a:lstStyle/>
          <a:p>
            <a:fld id="{897521DF-2FDA-4CC8-83A0-C2CC610C546C}" type="slidenum">
              <a:rPr lang="en-US" altLang="en-US" smtClean="0"/>
              <a:pPr/>
              <a:t>33</a:t>
            </a:fld>
            <a:endParaRPr lang="en-US" altLang="en-US"/>
          </a:p>
        </p:txBody>
      </p:sp>
    </p:spTree>
    <p:extLst>
      <p:ext uri="{BB962C8B-B14F-4D97-AF65-F5344CB8AC3E}">
        <p14:creationId xmlns:p14="http://schemas.microsoft.com/office/powerpoint/2010/main" val="36098646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IL scheme</a:t>
            </a:r>
            <a:r>
              <a:rPr lang="en-GB" baseline="0" dirty="0" smtClean="0"/>
              <a:t> being replaced. Confusion due to classification of Info and systems.</a:t>
            </a:r>
            <a:endParaRPr lang="en-GB" dirty="0" smtClean="0"/>
          </a:p>
          <a:p>
            <a:endParaRPr lang="en-GB" dirty="0" smtClean="0"/>
          </a:p>
          <a:p>
            <a:r>
              <a:rPr lang="en-GB" dirty="0" smtClean="0"/>
              <a:t>https://www.gov.uk/government/uploads/system/uploads/attachment_data/file/251480/Government-Security-Classifications-April-2014.pdf</a:t>
            </a:r>
          </a:p>
          <a:p>
            <a:endParaRPr lang="en-GB" dirty="0" smtClean="0"/>
          </a:p>
          <a:p>
            <a:r>
              <a:rPr lang="en-GB" dirty="0" smtClean="0"/>
              <a:t>OFFICIAL</a:t>
            </a:r>
          </a:p>
          <a:p>
            <a:r>
              <a:rPr lang="en-GB" dirty="0" smtClean="0"/>
              <a:t>The majority of information that is created or processed by the public sector. This includes routine business operations and services, some of which could have damaging consequences if lost, stolen or published in the media, but are not subject to a heightened threat profile. </a:t>
            </a:r>
          </a:p>
          <a:p>
            <a:endParaRPr lang="en-GB" dirty="0" smtClean="0"/>
          </a:p>
          <a:p>
            <a:r>
              <a:rPr lang="en-GB" dirty="0" smtClean="0"/>
              <a:t>SECRET</a:t>
            </a:r>
          </a:p>
          <a:p>
            <a:r>
              <a:rPr lang="en-GB" dirty="0" smtClean="0"/>
              <a:t>Very sensitive information that justifies heightened protective measures to defend against determined and highly capable threat actors. For example, where compromise could seriously damage military capabilities, international relations or the investigation of serious organised crime.</a:t>
            </a:r>
          </a:p>
          <a:p>
            <a:endParaRPr lang="en-GB" dirty="0" smtClean="0"/>
          </a:p>
          <a:p>
            <a:r>
              <a:rPr lang="en-GB" dirty="0" smtClean="0"/>
              <a:t>TOP SECRET</a:t>
            </a:r>
          </a:p>
          <a:p>
            <a:r>
              <a:rPr lang="en-GB" dirty="0" smtClean="0"/>
              <a:t>HMG’s most sensitive information requiring the highest levels of protection from the most serious threats. For example, where compromise could cause widespread loss of life or else threaten the security or economic wellbeing of the country or friendly nations.</a:t>
            </a:r>
            <a:endParaRPr lang="en-GB" dirty="0"/>
          </a:p>
        </p:txBody>
      </p:sp>
      <p:sp>
        <p:nvSpPr>
          <p:cNvPr id="4" name="Slide Number Placeholder 3"/>
          <p:cNvSpPr>
            <a:spLocks noGrp="1"/>
          </p:cNvSpPr>
          <p:nvPr>
            <p:ph type="sldNum" idx="10"/>
          </p:nvPr>
        </p:nvSpPr>
        <p:spPr/>
        <p:txBody>
          <a:bodyPr/>
          <a:lstStyle/>
          <a:p>
            <a:fld id="{897521DF-2FDA-4CC8-83A0-C2CC610C546C}" type="slidenum">
              <a:rPr lang="en-US" altLang="en-US" smtClean="0"/>
              <a:pPr/>
              <a:t>35</a:t>
            </a:fld>
            <a:endParaRPr lang="en-US" altLang="en-US"/>
          </a:p>
        </p:txBody>
      </p:sp>
    </p:spTree>
    <p:extLst>
      <p:ext uri="{BB962C8B-B14F-4D97-AF65-F5344CB8AC3E}">
        <p14:creationId xmlns:p14="http://schemas.microsoft.com/office/powerpoint/2010/main" val="38541240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p:nvPr>
        </p:nvSpPr>
        <p:spPr>
          <a:ln/>
        </p:spPr>
        <p:txBody>
          <a:bodyPr/>
          <a:lstStyle/>
          <a:p>
            <a:fld id="{218E520A-8E20-4644-B066-523F5B12CDE6}" type="slidenum">
              <a:rPr lang="en-US" altLang="en-US"/>
              <a:pPr/>
              <a:t>3</a:t>
            </a:fld>
            <a:endParaRPr lang="en-US" altLang="en-US"/>
          </a:p>
        </p:txBody>
      </p:sp>
      <p:sp>
        <p:nvSpPr>
          <p:cNvPr id="7169"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70"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8971374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https://www.digitalmarketplace.service.gov.uk/</a:t>
            </a:r>
            <a:endParaRPr lang="en-GB" dirty="0"/>
          </a:p>
        </p:txBody>
      </p:sp>
      <p:sp>
        <p:nvSpPr>
          <p:cNvPr id="4" name="Slide Number Placeholder 3"/>
          <p:cNvSpPr>
            <a:spLocks noGrp="1"/>
          </p:cNvSpPr>
          <p:nvPr>
            <p:ph type="sldNum" idx="10"/>
          </p:nvPr>
        </p:nvSpPr>
        <p:spPr/>
        <p:txBody>
          <a:bodyPr/>
          <a:lstStyle/>
          <a:p>
            <a:fld id="{897521DF-2FDA-4CC8-83A0-C2CC610C546C}" type="slidenum">
              <a:rPr lang="en-US" altLang="en-US" smtClean="0"/>
              <a:pPr/>
              <a:t>37</a:t>
            </a:fld>
            <a:endParaRPr lang="en-US" altLang="en-US"/>
          </a:p>
        </p:txBody>
      </p:sp>
    </p:spTree>
    <p:extLst>
      <p:ext uri="{BB962C8B-B14F-4D97-AF65-F5344CB8AC3E}">
        <p14:creationId xmlns:p14="http://schemas.microsoft.com/office/powerpoint/2010/main" val="8469782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See http://en.wikipedia.org/wiki/ISO/IEC_27000-series</a:t>
            </a:r>
            <a:endParaRPr lang="en-GB" dirty="0"/>
          </a:p>
        </p:txBody>
      </p:sp>
      <p:sp>
        <p:nvSpPr>
          <p:cNvPr id="4" name="Slide Number Placeholder 3"/>
          <p:cNvSpPr>
            <a:spLocks noGrp="1"/>
          </p:cNvSpPr>
          <p:nvPr>
            <p:ph type="sldNum" idx="10"/>
          </p:nvPr>
        </p:nvSpPr>
        <p:spPr/>
        <p:txBody>
          <a:bodyPr/>
          <a:lstStyle/>
          <a:p>
            <a:fld id="{897521DF-2FDA-4CC8-83A0-C2CC610C546C}" type="slidenum">
              <a:rPr lang="en-US" altLang="en-US" smtClean="0"/>
              <a:pPr/>
              <a:t>41</a:t>
            </a:fld>
            <a:endParaRPr lang="en-US" altLang="en-US"/>
          </a:p>
        </p:txBody>
      </p:sp>
    </p:spTree>
    <p:extLst>
      <p:ext uri="{BB962C8B-B14F-4D97-AF65-F5344CB8AC3E}">
        <p14:creationId xmlns:p14="http://schemas.microsoft.com/office/powerpoint/2010/main" val="16300530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idx="10"/>
          </p:nvPr>
        </p:nvSpPr>
        <p:spPr/>
        <p:txBody>
          <a:bodyPr/>
          <a:lstStyle/>
          <a:p>
            <a:fld id="{897521DF-2FDA-4CC8-83A0-C2CC610C546C}" type="slidenum">
              <a:rPr lang="en-US" altLang="en-US" smtClean="0"/>
              <a:pPr/>
              <a:t>42</a:t>
            </a:fld>
            <a:endParaRPr lang="en-US" altLang="en-US"/>
          </a:p>
        </p:txBody>
      </p:sp>
    </p:spTree>
    <p:extLst>
      <p:ext uri="{BB962C8B-B14F-4D97-AF65-F5344CB8AC3E}">
        <p14:creationId xmlns:p14="http://schemas.microsoft.com/office/powerpoint/2010/main" val="1772515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a:t>
            </a:r>
            <a:r>
              <a:rPr lang="en-GB" baseline="0" dirty="0" smtClean="0"/>
              <a:t> can never mention compliance without thinking of the Robocop scene, </a:t>
            </a:r>
            <a:endParaRPr lang="en-GB" dirty="0" smtClean="0"/>
          </a:p>
          <a:p>
            <a:r>
              <a:rPr lang="en-GB" dirty="0" smtClean="0"/>
              <a:t>Compliance</a:t>
            </a:r>
            <a:r>
              <a:rPr lang="en-GB" baseline="0" dirty="0" smtClean="0"/>
              <a:t> sounds scary. Authoritarian, bureaucratic and Big </a:t>
            </a:r>
            <a:r>
              <a:rPr lang="en-GB" baseline="0" dirty="0" err="1" smtClean="0"/>
              <a:t>brotherish</a:t>
            </a:r>
            <a:r>
              <a:rPr lang="en-GB" baseline="0" dirty="0" smtClean="0"/>
              <a:t>. </a:t>
            </a:r>
            <a:endParaRPr lang="en-GB" dirty="0"/>
          </a:p>
        </p:txBody>
      </p:sp>
      <p:sp>
        <p:nvSpPr>
          <p:cNvPr id="4" name="Slide Number Placeholder 3"/>
          <p:cNvSpPr>
            <a:spLocks noGrp="1"/>
          </p:cNvSpPr>
          <p:nvPr>
            <p:ph type="sldNum" idx="10"/>
          </p:nvPr>
        </p:nvSpPr>
        <p:spPr/>
        <p:txBody>
          <a:bodyPr/>
          <a:lstStyle/>
          <a:p>
            <a:fld id="{897521DF-2FDA-4CC8-83A0-C2CC610C546C}" type="slidenum">
              <a:rPr lang="en-US" altLang="en-US" smtClean="0"/>
              <a:pPr/>
              <a:t>5</a:t>
            </a:fld>
            <a:endParaRPr lang="en-US" altLang="en-US"/>
          </a:p>
        </p:txBody>
      </p:sp>
    </p:spTree>
    <p:extLst>
      <p:ext uri="{BB962C8B-B14F-4D97-AF65-F5344CB8AC3E}">
        <p14:creationId xmlns:p14="http://schemas.microsoft.com/office/powerpoint/2010/main" val="2442862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Alternatively</a:t>
            </a:r>
            <a:r>
              <a:rPr lang="en-GB" baseline="0" dirty="0" smtClean="0"/>
              <a:t> it comes over as slightly futile and perhaps </a:t>
            </a:r>
            <a:r>
              <a:rPr lang="en-GB" baseline="0" dirty="0" smtClean="0"/>
              <a:t>even laughable</a:t>
            </a:r>
            <a:endParaRPr lang="en-GB" baseline="0" dirty="0" smtClean="0"/>
          </a:p>
          <a:p>
            <a:endParaRPr lang="en-GB" baseline="0" dirty="0" smtClean="0"/>
          </a:p>
          <a:p>
            <a:r>
              <a:rPr lang="en-GB" baseline="0" dirty="0" smtClean="0"/>
              <a:t>“You want us to do _what</a:t>
            </a:r>
            <a:r>
              <a:rPr lang="en-GB" baseline="0" dirty="0" smtClean="0"/>
              <a:t>_?”…</a:t>
            </a:r>
          </a:p>
          <a:p>
            <a:endParaRPr lang="en-GB" baseline="0" dirty="0" smtClean="0"/>
          </a:p>
          <a:p>
            <a:r>
              <a:rPr lang="en-GB" baseline="0" dirty="0" smtClean="0"/>
              <a:t>But hopefully at the end of this session you will see where the value lies and we’ll get you thinking about the broader information security concepts we considering as we build important online services</a:t>
            </a:r>
            <a:endParaRPr lang="en-GB" dirty="0"/>
          </a:p>
        </p:txBody>
      </p:sp>
      <p:sp>
        <p:nvSpPr>
          <p:cNvPr id="4" name="Slide Number Placeholder 3"/>
          <p:cNvSpPr>
            <a:spLocks noGrp="1"/>
          </p:cNvSpPr>
          <p:nvPr>
            <p:ph type="sldNum" idx="10"/>
          </p:nvPr>
        </p:nvSpPr>
        <p:spPr/>
        <p:txBody>
          <a:bodyPr/>
          <a:lstStyle/>
          <a:p>
            <a:fld id="{897521DF-2FDA-4CC8-83A0-C2CC610C546C}" type="slidenum">
              <a:rPr lang="en-US" altLang="en-US" smtClean="0"/>
              <a:pPr/>
              <a:t>6</a:t>
            </a:fld>
            <a:endParaRPr lang="en-US" altLang="en-US"/>
          </a:p>
        </p:txBody>
      </p:sp>
    </p:spTree>
    <p:extLst>
      <p:ext uri="{BB962C8B-B14F-4D97-AF65-F5344CB8AC3E}">
        <p14:creationId xmlns:p14="http://schemas.microsoft.com/office/powerpoint/2010/main" val="2957843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idx="10"/>
          </p:nvPr>
        </p:nvSpPr>
        <p:spPr/>
        <p:txBody>
          <a:bodyPr/>
          <a:lstStyle/>
          <a:p>
            <a:fld id="{897521DF-2FDA-4CC8-83A0-C2CC610C546C}" type="slidenum">
              <a:rPr lang="en-US" altLang="en-US" smtClean="0"/>
              <a:pPr/>
              <a:t>9</a:t>
            </a:fld>
            <a:endParaRPr lang="en-US" altLang="en-US"/>
          </a:p>
        </p:txBody>
      </p:sp>
    </p:spTree>
    <p:extLst>
      <p:ext uri="{BB962C8B-B14F-4D97-AF65-F5344CB8AC3E}">
        <p14:creationId xmlns:p14="http://schemas.microsoft.com/office/powerpoint/2010/main" val="18167863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Certification vs Compliance.</a:t>
            </a:r>
          </a:p>
          <a:p>
            <a:endParaRPr lang="en-GB" dirty="0" smtClean="0"/>
          </a:p>
          <a:p>
            <a:r>
              <a:rPr lang="en-GB" dirty="0" smtClean="0"/>
              <a:t>You</a:t>
            </a:r>
            <a:r>
              <a:rPr lang="en-GB" baseline="0" dirty="0" smtClean="0"/>
              <a:t> can have a compliant system that’s not certified. </a:t>
            </a:r>
            <a:endParaRPr lang="en-GB" dirty="0"/>
          </a:p>
        </p:txBody>
      </p:sp>
      <p:sp>
        <p:nvSpPr>
          <p:cNvPr id="4" name="Slide Number Placeholder 3"/>
          <p:cNvSpPr>
            <a:spLocks noGrp="1"/>
          </p:cNvSpPr>
          <p:nvPr>
            <p:ph type="sldNum" idx="10"/>
          </p:nvPr>
        </p:nvSpPr>
        <p:spPr/>
        <p:txBody>
          <a:bodyPr/>
          <a:lstStyle/>
          <a:p>
            <a:fld id="{897521DF-2FDA-4CC8-83A0-C2CC610C546C}" type="slidenum">
              <a:rPr lang="en-US" altLang="en-US" smtClean="0"/>
              <a:pPr/>
              <a:t>10</a:t>
            </a:fld>
            <a:endParaRPr lang="en-US" altLang="en-US"/>
          </a:p>
        </p:txBody>
      </p:sp>
    </p:spTree>
    <p:extLst>
      <p:ext uri="{BB962C8B-B14F-4D97-AF65-F5344CB8AC3E}">
        <p14:creationId xmlns:p14="http://schemas.microsoft.com/office/powerpoint/2010/main" val="1468656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idx="10"/>
          </p:nvPr>
        </p:nvSpPr>
        <p:spPr/>
        <p:txBody>
          <a:bodyPr/>
          <a:lstStyle/>
          <a:p>
            <a:fld id="{897521DF-2FDA-4CC8-83A0-C2CC610C546C}" type="slidenum">
              <a:rPr lang="en-US" altLang="en-US" smtClean="0"/>
              <a:pPr/>
              <a:t>18</a:t>
            </a:fld>
            <a:endParaRPr lang="en-US" altLang="en-US"/>
          </a:p>
        </p:txBody>
      </p:sp>
    </p:spTree>
    <p:extLst>
      <p:ext uri="{BB962C8B-B14F-4D97-AF65-F5344CB8AC3E}">
        <p14:creationId xmlns:p14="http://schemas.microsoft.com/office/powerpoint/2010/main" val="27865898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Strength</a:t>
            </a:r>
            <a:r>
              <a:rPr lang="en-GB" baseline="0" dirty="0" smtClean="0"/>
              <a:t> in depth</a:t>
            </a:r>
            <a:endParaRPr lang="en-GB" dirty="0" smtClean="0"/>
          </a:p>
          <a:p>
            <a:r>
              <a:rPr lang="en-GB" dirty="0" smtClean="0"/>
              <a:t>Compliance can be at different</a:t>
            </a:r>
            <a:r>
              <a:rPr lang="en-GB" baseline="0" dirty="0" smtClean="0"/>
              <a:t> layers of this stack. </a:t>
            </a:r>
            <a:endParaRPr lang="en-GB" dirty="0"/>
          </a:p>
        </p:txBody>
      </p:sp>
      <p:sp>
        <p:nvSpPr>
          <p:cNvPr id="4" name="Slide Number Placeholder 3"/>
          <p:cNvSpPr>
            <a:spLocks noGrp="1"/>
          </p:cNvSpPr>
          <p:nvPr>
            <p:ph type="sldNum" idx="10"/>
          </p:nvPr>
        </p:nvSpPr>
        <p:spPr/>
        <p:txBody>
          <a:bodyPr/>
          <a:lstStyle/>
          <a:p>
            <a:fld id="{897521DF-2FDA-4CC8-83A0-C2CC610C546C}" type="slidenum">
              <a:rPr lang="en-US" altLang="en-US" smtClean="0"/>
              <a:pPr/>
              <a:t>21</a:t>
            </a:fld>
            <a:endParaRPr lang="en-US" altLang="en-US"/>
          </a:p>
        </p:txBody>
      </p:sp>
    </p:spTree>
    <p:extLst>
      <p:ext uri="{BB962C8B-B14F-4D97-AF65-F5344CB8AC3E}">
        <p14:creationId xmlns:p14="http://schemas.microsoft.com/office/powerpoint/2010/main" val="27117149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anose="02020603050405020304" pitchFamily="18" charset="0"/>
              <a:buNone/>
              <a:tabLst/>
              <a:defRPr/>
            </a:pPr>
            <a:r>
              <a:rPr lang="en-GB" sz="1200" b="0" i="1" kern="1200" dirty="0" smtClean="0">
                <a:solidFill>
                  <a:srgbClr val="000000"/>
                </a:solidFill>
                <a:effectLst/>
                <a:latin typeface="Times New Roman" panose="02020603050405020304" pitchFamily="18" charset="0"/>
                <a:ea typeface="+mn-ea"/>
                <a:cs typeface="+mn-cs"/>
              </a:rPr>
              <a:t>the preservation of </a:t>
            </a:r>
            <a:r>
              <a:rPr lang="en-GB" sz="1200" b="0" i="1" u="none" strike="noStrike" kern="1200" dirty="0" smtClean="0">
                <a:solidFill>
                  <a:srgbClr val="000000"/>
                </a:solidFill>
                <a:effectLst/>
                <a:latin typeface="Times New Roman" panose="02020603050405020304" pitchFamily="18" charset="0"/>
                <a:ea typeface="+mn-ea"/>
                <a:cs typeface="+mn-cs"/>
                <a:hlinkClick r:id="rId3" tooltip="Confidentiality"/>
              </a:rPr>
              <a:t>confidentiality</a:t>
            </a:r>
            <a:r>
              <a:rPr lang="en-GB" sz="1200" b="0" i="1" kern="1200" dirty="0" smtClean="0">
                <a:solidFill>
                  <a:srgbClr val="000000"/>
                </a:solidFill>
                <a:effectLst/>
                <a:latin typeface="Times New Roman" panose="02020603050405020304" pitchFamily="18" charset="0"/>
                <a:ea typeface="+mn-ea"/>
                <a:cs typeface="+mn-cs"/>
              </a:rPr>
              <a:t> (ensuring that information is accessible only to those authorized to have access), </a:t>
            </a:r>
            <a:r>
              <a:rPr lang="en-GB" sz="1200" b="0" i="1" u="none" strike="noStrike" kern="1200" dirty="0" smtClean="0">
                <a:solidFill>
                  <a:srgbClr val="000000"/>
                </a:solidFill>
                <a:effectLst/>
                <a:latin typeface="Times New Roman" panose="02020603050405020304" pitchFamily="18" charset="0"/>
                <a:ea typeface="+mn-ea"/>
                <a:cs typeface="+mn-cs"/>
                <a:hlinkClick r:id="rId4" tooltip="Integrity"/>
              </a:rPr>
              <a:t>integrity</a:t>
            </a:r>
            <a:r>
              <a:rPr lang="en-GB" sz="1200" b="0" i="1" kern="1200" dirty="0" smtClean="0">
                <a:solidFill>
                  <a:srgbClr val="000000"/>
                </a:solidFill>
                <a:effectLst/>
                <a:latin typeface="Times New Roman" panose="02020603050405020304" pitchFamily="18" charset="0"/>
                <a:ea typeface="+mn-ea"/>
                <a:cs typeface="+mn-cs"/>
              </a:rPr>
              <a:t> (safeguarding the accuracy and completeness of information and processing methods) and </a:t>
            </a:r>
            <a:r>
              <a:rPr lang="en-GB" sz="1200" b="0" i="1" u="none" strike="noStrike" kern="1200" dirty="0" smtClean="0">
                <a:solidFill>
                  <a:srgbClr val="000000"/>
                </a:solidFill>
                <a:effectLst/>
                <a:latin typeface="Times New Roman" panose="02020603050405020304" pitchFamily="18" charset="0"/>
                <a:ea typeface="+mn-ea"/>
                <a:cs typeface="+mn-cs"/>
                <a:hlinkClick r:id="rId5" tooltip="Availability"/>
              </a:rPr>
              <a:t>availability</a:t>
            </a:r>
            <a:r>
              <a:rPr lang="en-GB" sz="1200" b="0" i="1" kern="1200" dirty="0" smtClean="0">
                <a:solidFill>
                  <a:srgbClr val="000000"/>
                </a:solidFill>
                <a:effectLst/>
                <a:latin typeface="Times New Roman" panose="02020603050405020304" pitchFamily="18" charset="0"/>
                <a:ea typeface="+mn-ea"/>
                <a:cs typeface="+mn-cs"/>
              </a:rPr>
              <a:t> (ensuring that authorized users have access to information and associated assets when required)</a:t>
            </a:r>
            <a:endParaRPr lang="en-GB" dirty="0" smtClean="0"/>
          </a:p>
          <a:p>
            <a:endParaRPr lang="en-GB" dirty="0" smtClean="0"/>
          </a:p>
          <a:p>
            <a:r>
              <a:rPr lang="en-GB" dirty="0" smtClean="0"/>
              <a:t>Confidentiality: Controlling sensitive</a:t>
            </a:r>
            <a:r>
              <a:rPr lang="en-GB" baseline="0" dirty="0" smtClean="0"/>
              <a:t> data, meeting legislation need, ensuring privacy. Controlling IP. Segregation of clients. Data </a:t>
            </a:r>
            <a:r>
              <a:rPr lang="en-GB" baseline="0" dirty="0" err="1" smtClean="0"/>
              <a:t>Soverignty</a:t>
            </a:r>
            <a:endParaRPr lang="en-GB" baseline="0" dirty="0" smtClean="0"/>
          </a:p>
          <a:p>
            <a:r>
              <a:rPr lang="en-GB" baseline="0" dirty="0" smtClean="0"/>
              <a:t>Integrity: Is Change managed correctly. Are changes logged? Can we avoid corruption and data loss.</a:t>
            </a:r>
          </a:p>
          <a:p>
            <a:r>
              <a:rPr lang="en-GB" baseline="0" dirty="0" smtClean="0"/>
              <a:t>Availability: Is the info there when I need it. Is it fast and reliability available</a:t>
            </a:r>
            <a:endParaRPr lang="en-GB" dirty="0"/>
          </a:p>
        </p:txBody>
      </p:sp>
      <p:sp>
        <p:nvSpPr>
          <p:cNvPr id="4" name="Slide Number Placeholder 3"/>
          <p:cNvSpPr>
            <a:spLocks noGrp="1"/>
          </p:cNvSpPr>
          <p:nvPr>
            <p:ph type="sldNum" idx="10"/>
          </p:nvPr>
        </p:nvSpPr>
        <p:spPr/>
        <p:txBody>
          <a:bodyPr/>
          <a:lstStyle/>
          <a:p>
            <a:fld id="{897521DF-2FDA-4CC8-83A0-C2CC610C546C}" type="slidenum">
              <a:rPr lang="en-US" altLang="en-US" smtClean="0"/>
              <a:pPr/>
              <a:t>22</a:t>
            </a:fld>
            <a:endParaRPr lang="en-US" altLang="en-US"/>
          </a:p>
        </p:txBody>
      </p:sp>
    </p:spTree>
    <p:extLst>
      <p:ext uri="{BB962C8B-B14F-4D97-AF65-F5344CB8AC3E}">
        <p14:creationId xmlns:p14="http://schemas.microsoft.com/office/powerpoint/2010/main" val="28202095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Slide Number Placeholder 3"/>
          <p:cNvSpPr>
            <a:spLocks noGrp="1"/>
          </p:cNvSpPr>
          <p:nvPr>
            <p:ph type="sldNum" idx="10"/>
          </p:nvPr>
        </p:nvSpPr>
        <p:spPr/>
        <p:txBody>
          <a:bodyPr/>
          <a:lstStyle>
            <a:lvl1pPr>
              <a:defRPr/>
            </a:lvl1pPr>
          </a:lstStyle>
          <a:p>
            <a:fld id="{D8896A82-8CDD-43A5-BF74-6C125D8DF8C8}" type="slidenum">
              <a:rPr lang="de-DE" altLang="en-US"/>
              <a:pPr/>
              <a:t>‹#›</a:t>
            </a:fld>
            <a:endParaRPr lang="de-DE" altLang="en-US"/>
          </a:p>
        </p:txBody>
      </p:sp>
    </p:spTree>
    <p:extLst>
      <p:ext uri="{BB962C8B-B14F-4D97-AF65-F5344CB8AC3E}">
        <p14:creationId xmlns:p14="http://schemas.microsoft.com/office/powerpoint/2010/main" val="180860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Slide Number Placeholder 3"/>
          <p:cNvSpPr>
            <a:spLocks noGrp="1"/>
          </p:cNvSpPr>
          <p:nvPr>
            <p:ph type="sldNum" idx="10"/>
          </p:nvPr>
        </p:nvSpPr>
        <p:spPr/>
        <p:txBody>
          <a:bodyPr/>
          <a:lstStyle>
            <a:lvl1pPr>
              <a:defRPr/>
            </a:lvl1pPr>
          </a:lstStyle>
          <a:p>
            <a:fld id="{F7571C18-3F51-44B0-956D-4268F0022D8D}" type="slidenum">
              <a:rPr lang="de-DE" altLang="en-US"/>
              <a:pPr/>
              <a:t>‹#›</a:t>
            </a:fld>
            <a:endParaRPr lang="de-DE" altLang="en-US"/>
          </a:p>
        </p:txBody>
      </p:sp>
    </p:spTree>
    <p:extLst>
      <p:ext uri="{BB962C8B-B14F-4D97-AF65-F5344CB8AC3E}">
        <p14:creationId xmlns:p14="http://schemas.microsoft.com/office/powerpoint/2010/main" val="3803220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96850"/>
            <a:ext cx="2055813" cy="59277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196850"/>
            <a:ext cx="6019800" cy="59277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Slide Number Placeholder 3"/>
          <p:cNvSpPr>
            <a:spLocks noGrp="1"/>
          </p:cNvSpPr>
          <p:nvPr>
            <p:ph type="sldNum" idx="10"/>
          </p:nvPr>
        </p:nvSpPr>
        <p:spPr/>
        <p:txBody>
          <a:bodyPr/>
          <a:lstStyle>
            <a:lvl1pPr>
              <a:defRPr/>
            </a:lvl1pPr>
          </a:lstStyle>
          <a:p>
            <a:fld id="{933D4C10-87A1-4BE0-BAAA-BDACAF1C3C39}" type="slidenum">
              <a:rPr lang="de-DE" altLang="en-US"/>
              <a:pPr/>
              <a:t>‹#›</a:t>
            </a:fld>
            <a:endParaRPr lang="de-DE" altLang="en-US"/>
          </a:p>
        </p:txBody>
      </p:sp>
    </p:spTree>
    <p:extLst>
      <p:ext uri="{BB962C8B-B14F-4D97-AF65-F5344CB8AC3E}">
        <p14:creationId xmlns:p14="http://schemas.microsoft.com/office/powerpoint/2010/main" val="17804286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Tree>
    <p:extLst>
      <p:ext uri="{BB962C8B-B14F-4D97-AF65-F5344CB8AC3E}">
        <p14:creationId xmlns:p14="http://schemas.microsoft.com/office/powerpoint/2010/main" val="15926606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8308019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Tree>
    <p:extLst>
      <p:ext uri="{BB962C8B-B14F-4D97-AF65-F5344CB8AC3E}">
        <p14:creationId xmlns:p14="http://schemas.microsoft.com/office/powerpoint/2010/main" val="38593004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4963"/>
            <a:ext cx="4037013" cy="45243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6613" y="1604963"/>
            <a:ext cx="4038600" cy="45243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8022620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2576692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9313783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273366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2287638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Slide Number Placeholder 3"/>
          <p:cNvSpPr>
            <a:spLocks noGrp="1"/>
          </p:cNvSpPr>
          <p:nvPr>
            <p:ph type="sldNum" idx="10"/>
          </p:nvPr>
        </p:nvSpPr>
        <p:spPr/>
        <p:txBody>
          <a:bodyPr/>
          <a:lstStyle>
            <a:lvl1pPr>
              <a:defRPr/>
            </a:lvl1pPr>
          </a:lstStyle>
          <a:p>
            <a:fld id="{8199DF6D-2666-4738-BACD-9872EEDBC6C6}" type="slidenum">
              <a:rPr lang="de-DE" altLang="en-US"/>
              <a:pPr/>
              <a:t>‹#›</a:t>
            </a:fld>
            <a:endParaRPr lang="de-DE" altLang="en-US"/>
          </a:p>
        </p:txBody>
      </p:sp>
    </p:spTree>
    <p:extLst>
      <p:ext uri="{BB962C8B-B14F-4D97-AF65-F5344CB8AC3E}">
        <p14:creationId xmlns:p14="http://schemas.microsoft.com/office/powerpoint/2010/main" val="21382560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Tree>
    <p:extLst>
      <p:ext uri="{BB962C8B-B14F-4D97-AF65-F5344CB8AC3E}">
        <p14:creationId xmlns:p14="http://schemas.microsoft.com/office/powerpoint/2010/main" val="1632617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7544745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2300" y="762000"/>
            <a:ext cx="2170113" cy="53673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762000"/>
            <a:ext cx="6362700" cy="53673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6003274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3276600" y="762000"/>
            <a:ext cx="5865813" cy="1903413"/>
          </a:xfrm>
        </p:spPr>
        <p:txBody>
          <a:bodyPr/>
          <a:lstStyle/>
          <a:p>
            <a:r>
              <a:rPr lang="en-US" smtClean="0"/>
              <a:t>Click to edit Master title style</a:t>
            </a:r>
            <a:endParaRPr lang="en-GB"/>
          </a:p>
        </p:txBody>
      </p:sp>
    </p:spTree>
    <p:extLst>
      <p:ext uri="{BB962C8B-B14F-4D97-AF65-F5344CB8AC3E}">
        <p14:creationId xmlns:p14="http://schemas.microsoft.com/office/powerpoint/2010/main" val="3993031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Slide Number Placeholder 3"/>
          <p:cNvSpPr>
            <a:spLocks noGrp="1"/>
          </p:cNvSpPr>
          <p:nvPr>
            <p:ph type="sldNum" idx="10"/>
          </p:nvPr>
        </p:nvSpPr>
        <p:spPr/>
        <p:txBody>
          <a:bodyPr/>
          <a:lstStyle>
            <a:lvl1pPr>
              <a:defRPr/>
            </a:lvl1pPr>
          </a:lstStyle>
          <a:p>
            <a:fld id="{4FDB4F1C-BD02-481D-8D59-814509CEB823}" type="slidenum">
              <a:rPr lang="de-DE" altLang="en-US"/>
              <a:pPr/>
              <a:t>‹#›</a:t>
            </a:fld>
            <a:endParaRPr lang="de-DE" altLang="en-US"/>
          </a:p>
        </p:txBody>
      </p:sp>
    </p:spTree>
    <p:extLst>
      <p:ext uri="{BB962C8B-B14F-4D97-AF65-F5344CB8AC3E}">
        <p14:creationId xmlns:p14="http://schemas.microsoft.com/office/powerpoint/2010/main" val="3541007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295400"/>
            <a:ext cx="4037013" cy="48291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6613" y="1295400"/>
            <a:ext cx="4038600" cy="48291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Slide Number Placeholder 4"/>
          <p:cNvSpPr>
            <a:spLocks noGrp="1"/>
          </p:cNvSpPr>
          <p:nvPr>
            <p:ph type="sldNum" idx="10"/>
          </p:nvPr>
        </p:nvSpPr>
        <p:spPr/>
        <p:txBody>
          <a:bodyPr/>
          <a:lstStyle>
            <a:lvl1pPr>
              <a:defRPr/>
            </a:lvl1pPr>
          </a:lstStyle>
          <a:p>
            <a:fld id="{1A7C47F7-C301-40BA-9576-022A20465657}" type="slidenum">
              <a:rPr lang="de-DE" altLang="en-US"/>
              <a:pPr/>
              <a:t>‹#›</a:t>
            </a:fld>
            <a:endParaRPr lang="de-DE" altLang="en-US"/>
          </a:p>
        </p:txBody>
      </p:sp>
    </p:spTree>
    <p:extLst>
      <p:ext uri="{BB962C8B-B14F-4D97-AF65-F5344CB8AC3E}">
        <p14:creationId xmlns:p14="http://schemas.microsoft.com/office/powerpoint/2010/main" val="705169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Slide Number Placeholder 6"/>
          <p:cNvSpPr>
            <a:spLocks noGrp="1"/>
          </p:cNvSpPr>
          <p:nvPr>
            <p:ph type="sldNum" idx="10"/>
          </p:nvPr>
        </p:nvSpPr>
        <p:spPr/>
        <p:txBody>
          <a:bodyPr/>
          <a:lstStyle>
            <a:lvl1pPr>
              <a:defRPr/>
            </a:lvl1pPr>
          </a:lstStyle>
          <a:p>
            <a:fld id="{30F950A5-7996-48C3-8BC1-19519A63F6C3}" type="slidenum">
              <a:rPr lang="de-DE" altLang="en-US"/>
              <a:pPr/>
              <a:t>‹#›</a:t>
            </a:fld>
            <a:endParaRPr lang="de-DE" altLang="en-US"/>
          </a:p>
        </p:txBody>
      </p:sp>
    </p:spTree>
    <p:extLst>
      <p:ext uri="{BB962C8B-B14F-4D97-AF65-F5344CB8AC3E}">
        <p14:creationId xmlns:p14="http://schemas.microsoft.com/office/powerpoint/2010/main" val="3907657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Slide Number Placeholder 2"/>
          <p:cNvSpPr>
            <a:spLocks noGrp="1"/>
          </p:cNvSpPr>
          <p:nvPr>
            <p:ph type="sldNum" idx="10"/>
          </p:nvPr>
        </p:nvSpPr>
        <p:spPr/>
        <p:txBody>
          <a:bodyPr/>
          <a:lstStyle>
            <a:lvl1pPr>
              <a:defRPr/>
            </a:lvl1pPr>
          </a:lstStyle>
          <a:p>
            <a:fld id="{C541DA02-52E6-480F-B5FD-F207FE3B0417}" type="slidenum">
              <a:rPr lang="de-DE" altLang="en-US"/>
              <a:pPr/>
              <a:t>‹#›</a:t>
            </a:fld>
            <a:endParaRPr lang="de-DE" altLang="en-US"/>
          </a:p>
        </p:txBody>
      </p:sp>
    </p:spTree>
    <p:extLst>
      <p:ext uri="{BB962C8B-B14F-4D97-AF65-F5344CB8AC3E}">
        <p14:creationId xmlns:p14="http://schemas.microsoft.com/office/powerpoint/2010/main" val="3915650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lstStyle>
            <a:lvl1pPr>
              <a:defRPr/>
            </a:lvl1pPr>
          </a:lstStyle>
          <a:p>
            <a:fld id="{74A798CD-2340-4891-A434-B526CED16932}" type="slidenum">
              <a:rPr lang="de-DE" altLang="en-US"/>
              <a:pPr/>
              <a:t>‹#›</a:t>
            </a:fld>
            <a:endParaRPr lang="de-DE" altLang="en-US"/>
          </a:p>
        </p:txBody>
      </p:sp>
    </p:spTree>
    <p:extLst>
      <p:ext uri="{BB962C8B-B14F-4D97-AF65-F5344CB8AC3E}">
        <p14:creationId xmlns:p14="http://schemas.microsoft.com/office/powerpoint/2010/main" val="3449705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Slide Number Placeholder 4"/>
          <p:cNvSpPr>
            <a:spLocks noGrp="1"/>
          </p:cNvSpPr>
          <p:nvPr>
            <p:ph type="sldNum" idx="10"/>
          </p:nvPr>
        </p:nvSpPr>
        <p:spPr/>
        <p:txBody>
          <a:bodyPr/>
          <a:lstStyle>
            <a:lvl1pPr>
              <a:defRPr/>
            </a:lvl1pPr>
          </a:lstStyle>
          <a:p>
            <a:fld id="{3B2065F6-77A8-4094-AE44-A35B1C481B1A}" type="slidenum">
              <a:rPr lang="de-DE" altLang="en-US"/>
              <a:pPr/>
              <a:t>‹#›</a:t>
            </a:fld>
            <a:endParaRPr lang="de-DE" altLang="en-US"/>
          </a:p>
        </p:txBody>
      </p:sp>
    </p:spTree>
    <p:extLst>
      <p:ext uri="{BB962C8B-B14F-4D97-AF65-F5344CB8AC3E}">
        <p14:creationId xmlns:p14="http://schemas.microsoft.com/office/powerpoint/2010/main" val="418251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Slide Number Placeholder 4"/>
          <p:cNvSpPr>
            <a:spLocks noGrp="1"/>
          </p:cNvSpPr>
          <p:nvPr>
            <p:ph type="sldNum" idx="10"/>
          </p:nvPr>
        </p:nvSpPr>
        <p:spPr/>
        <p:txBody>
          <a:bodyPr/>
          <a:lstStyle>
            <a:lvl1pPr>
              <a:defRPr/>
            </a:lvl1pPr>
          </a:lstStyle>
          <a:p>
            <a:fld id="{0D519F25-DC30-4098-9CEC-B3EB38AC6597}" type="slidenum">
              <a:rPr lang="de-DE" altLang="en-US"/>
              <a:pPr/>
              <a:t>‹#›</a:t>
            </a:fld>
            <a:endParaRPr lang="de-DE" altLang="en-US"/>
          </a:p>
        </p:txBody>
      </p:sp>
    </p:spTree>
    <p:extLst>
      <p:ext uri="{BB962C8B-B14F-4D97-AF65-F5344CB8AC3E}">
        <p14:creationId xmlns:p14="http://schemas.microsoft.com/office/powerpoint/2010/main" val="3506116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457200" y="196850"/>
            <a:ext cx="8228013" cy="94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altLang="en-US" smtClean="0"/>
              <a:t>Klicken Sie, um das Format des Titeltextes zu bearbeiten</a:t>
            </a:r>
          </a:p>
        </p:txBody>
      </p:sp>
      <p:sp>
        <p:nvSpPr>
          <p:cNvPr id="1026" name="Rectangle 2"/>
          <p:cNvSpPr>
            <a:spLocks noGrp="1" noChangeArrowheads="1"/>
          </p:cNvSpPr>
          <p:nvPr>
            <p:ph type="body" idx="1"/>
          </p:nvPr>
        </p:nvSpPr>
        <p:spPr bwMode="auto">
          <a:xfrm>
            <a:off x="457200" y="1295400"/>
            <a:ext cx="8228013" cy="4829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en-US" smtClean="0"/>
              <a:t>Klicken Sie, um die Formate des Gliederungstextes zu bearbeiten</a:t>
            </a:r>
          </a:p>
          <a:p>
            <a:pPr lvl="1"/>
            <a:r>
              <a:rPr lang="en-GB" altLang="en-US" smtClean="0"/>
              <a:t>Zweite Gliederungsebene</a:t>
            </a:r>
          </a:p>
          <a:p>
            <a:pPr lvl="2"/>
            <a:r>
              <a:rPr lang="en-GB" altLang="en-US" smtClean="0"/>
              <a:t>Dritte Gliederungsebene</a:t>
            </a:r>
          </a:p>
          <a:p>
            <a:pPr lvl="3"/>
            <a:r>
              <a:rPr lang="en-GB" altLang="en-US" smtClean="0"/>
              <a:t>Vierte Gliederungsebene</a:t>
            </a:r>
          </a:p>
          <a:p>
            <a:pPr lvl="4"/>
            <a:r>
              <a:rPr lang="en-GB" altLang="en-US" smtClean="0"/>
              <a:t>Fünfte Gliederungsebene</a:t>
            </a:r>
          </a:p>
          <a:p>
            <a:pPr lvl="4"/>
            <a:r>
              <a:rPr lang="en-GB" altLang="en-US" smtClean="0"/>
              <a:t>Sechste Gliederungsebene</a:t>
            </a:r>
          </a:p>
          <a:p>
            <a:pPr lvl="4"/>
            <a:r>
              <a:rPr lang="en-GB" altLang="en-US" smtClean="0"/>
              <a:t>Siebente Gliederungsebene</a:t>
            </a:r>
          </a:p>
          <a:p>
            <a:pPr lvl="4"/>
            <a:r>
              <a:rPr lang="en-GB" altLang="en-US" smtClean="0"/>
              <a:t>Achte Gliederungsebene</a:t>
            </a:r>
          </a:p>
          <a:p>
            <a:pPr lvl="4"/>
            <a:r>
              <a:rPr lang="en-GB" altLang="en-US" smtClean="0"/>
              <a:t>Neunte Gliederungsebene</a:t>
            </a:r>
          </a:p>
        </p:txBody>
      </p:sp>
      <p:sp>
        <p:nvSpPr>
          <p:cNvPr id="1027" name="Rectangle 3"/>
          <p:cNvSpPr>
            <a:spLocks noChangeArrowheads="1"/>
          </p:cNvSpPr>
          <p:nvPr/>
        </p:nvSpPr>
        <p:spPr bwMode="auto">
          <a:xfrm>
            <a:off x="0" y="0"/>
            <a:ext cx="9144000" cy="152400"/>
          </a:xfrm>
          <a:prstGeom prst="rect">
            <a:avLst/>
          </a:prstGeom>
          <a:solidFill>
            <a:srgbClr val="33669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1028" name="Rectangle 4"/>
          <p:cNvSpPr>
            <a:spLocks noChangeArrowheads="1"/>
          </p:cNvSpPr>
          <p:nvPr/>
        </p:nvSpPr>
        <p:spPr bwMode="auto">
          <a:xfrm>
            <a:off x="0" y="6711950"/>
            <a:ext cx="9144000" cy="152400"/>
          </a:xfrm>
          <a:prstGeom prst="rect">
            <a:avLst/>
          </a:prstGeom>
          <a:solidFill>
            <a:srgbClr val="33669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pic>
        <p:nvPicPr>
          <p:cNvPr id="1029" name="Picture 5"/>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077200" y="6248400"/>
            <a:ext cx="381000" cy="3492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30" name="Rectangle 6"/>
          <p:cNvSpPr>
            <a:spLocks noGrp="1" noChangeArrowheads="1"/>
          </p:cNvSpPr>
          <p:nvPr>
            <p:ph type="sldNum"/>
          </p:nvPr>
        </p:nvSpPr>
        <p:spPr bwMode="auto">
          <a:xfrm>
            <a:off x="8585200" y="6308725"/>
            <a:ext cx="404813"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cs typeface="Arial Unicode MS" panose="020B0604020202020204" pitchFamily="34" charset="-128"/>
              </a:defRPr>
            </a:lvl1pPr>
          </a:lstStyle>
          <a:p>
            <a:fld id="{E2FE32E2-1F6B-4E8F-97FD-DA0650F058E2}" type="slidenum">
              <a:rPr lang="de-DE" altLang="en-US"/>
              <a:pPr/>
              <a:t>‹#›</a:t>
            </a:fld>
            <a:endParaRPr lang="de-DE" altLang="en-US"/>
          </a:p>
        </p:txBody>
      </p:sp>
      <p:sp>
        <p:nvSpPr>
          <p:cNvPr id="1031" name="Text Box 7"/>
          <p:cNvSpPr txBox="1">
            <a:spLocks noChangeArrowheads="1"/>
          </p:cNvSpPr>
          <p:nvPr/>
        </p:nvSpPr>
        <p:spPr bwMode="auto">
          <a:xfrm>
            <a:off x="5689600" y="6270625"/>
            <a:ext cx="23876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roid Sans Fallback" charset="0"/>
                <a:cs typeface="Droid Sans Fallback" charset="0"/>
              </a:defRPr>
            </a:lvl9pPr>
          </a:lstStyle>
          <a:p>
            <a:pPr algn="r">
              <a:buClrTx/>
              <a:buFontTx/>
              <a:buNone/>
            </a:pPr>
            <a:r>
              <a:rPr lang="de-DE" altLang="en-US" sz="1400" b="1">
                <a:solidFill>
                  <a:srgbClr val="969696"/>
                </a:solidFill>
                <a:latin typeface="Tahoma" panose="020B0604030504040204" pitchFamily="34" charset="0"/>
              </a:rPr>
              <a:t>OWASP</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defTabSz="449263" rtl="0" fontAlgn="base">
        <a:spcBef>
          <a:spcPct val="0"/>
        </a:spcBef>
        <a:spcAft>
          <a:spcPct val="0"/>
        </a:spcAft>
        <a:buClr>
          <a:srgbClr val="000000"/>
        </a:buClr>
        <a:buSzPct val="100000"/>
        <a:buFont typeface="Times New Roman" panose="02020603050405020304" pitchFamily="18" charset="0"/>
        <a:defRPr sz="2800" b="1" kern="1200">
          <a:solidFill>
            <a:srgbClr val="000000"/>
          </a:solidFill>
          <a:latin typeface="+mj-lt"/>
          <a:ea typeface="+mj-ea"/>
          <a:cs typeface="+mj-cs"/>
        </a:defRPr>
      </a:lvl1pPr>
      <a:lvl2pPr marL="742950" indent="-285750" algn="l" defTabSz="449263" rtl="0" fontAlgn="base">
        <a:spcBef>
          <a:spcPct val="0"/>
        </a:spcBef>
        <a:spcAft>
          <a:spcPct val="0"/>
        </a:spcAft>
        <a:buClr>
          <a:srgbClr val="000000"/>
        </a:buClr>
        <a:buSzPct val="100000"/>
        <a:buFont typeface="Times New Roman" panose="02020603050405020304" pitchFamily="18" charset="0"/>
        <a:defRPr sz="2800" b="1">
          <a:solidFill>
            <a:srgbClr val="000000"/>
          </a:solidFill>
          <a:latin typeface="Tahoma" panose="020B0604030504040204" pitchFamily="34" charset="0"/>
          <a:ea typeface="Droid Sans Fallback" charset="0"/>
          <a:cs typeface="Droid Sans Fallback" charset="0"/>
        </a:defRPr>
      </a:lvl2pPr>
      <a:lvl3pPr marL="1143000" indent="-228600" algn="l" defTabSz="449263" rtl="0" fontAlgn="base">
        <a:spcBef>
          <a:spcPct val="0"/>
        </a:spcBef>
        <a:spcAft>
          <a:spcPct val="0"/>
        </a:spcAft>
        <a:buClr>
          <a:srgbClr val="000000"/>
        </a:buClr>
        <a:buSzPct val="100000"/>
        <a:buFont typeface="Times New Roman" panose="02020603050405020304" pitchFamily="18" charset="0"/>
        <a:defRPr sz="2800" b="1">
          <a:solidFill>
            <a:srgbClr val="000000"/>
          </a:solidFill>
          <a:latin typeface="Tahoma" panose="020B0604030504040204" pitchFamily="34" charset="0"/>
          <a:ea typeface="Droid Sans Fallback" charset="0"/>
          <a:cs typeface="Droid Sans Fallback" charset="0"/>
        </a:defRPr>
      </a:lvl3pPr>
      <a:lvl4pPr marL="1600200" indent="-228600" algn="l" defTabSz="449263" rtl="0" fontAlgn="base">
        <a:spcBef>
          <a:spcPct val="0"/>
        </a:spcBef>
        <a:spcAft>
          <a:spcPct val="0"/>
        </a:spcAft>
        <a:buClr>
          <a:srgbClr val="000000"/>
        </a:buClr>
        <a:buSzPct val="100000"/>
        <a:buFont typeface="Times New Roman" panose="02020603050405020304" pitchFamily="18" charset="0"/>
        <a:defRPr sz="2800" b="1">
          <a:solidFill>
            <a:srgbClr val="000000"/>
          </a:solidFill>
          <a:latin typeface="Tahoma" panose="020B0604030504040204" pitchFamily="34" charset="0"/>
          <a:ea typeface="Droid Sans Fallback" charset="0"/>
          <a:cs typeface="Droid Sans Fallback" charset="0"/>
        </a:defRPr>
      </a:lvl4pPr>
      <a:lvl5pPr marL="2057400" indent="-228600" algn="l" defTabSz="449263" rtl="0" fontAlgn="base">
        <a:spcBef>
          <a:spcPct val="0"/>
        </a:spcBef>
        <a:spcAft>
          <a:spcPct val="0"/>
        </a:spcAft>
        <a:buClr>
          <a:srgbClr val="000000"/>
        </a:buClr>
        <a:buSzPct val="100000"/>
        <a:buFont typeface="Times New Roman" panose="02020603050405020304" pitchFamily="18" charset="0"/>
        <a:defRPr sz="2800" b="1">
          <a:solidFill>
            <a:srgbClr val="000000"/>
          </a:solidFill>
          <a:latin typeface="Tahoma" panose="020B0604030504040204" pitchFamily="34" charset="0"/>
          <a:ea typeface="Droid Sans Fallback" charset="0"/>
          <a:cs typeface="Droid Sans Fallback" charset="0"/>
        </a:defRPr>
      </a:lvl5pPr>
      <a:lvl6pPr marL="2514600" indent="-228600" algn="l" defTabSz="449263" rtl="0" fontAlgn="base">
        <a:spcBef>
          <a:spcPct val="0"/>
        </a:spcBef>
        <a:spcAft>
          <a:spcPct val="0"/>
        </a:spcAft>
        <a:buClr>
          <a:srgbClr val="000000"/>
        </a:buClr>
        <a:buSzPct val="100000"/>
        <a:buFont typeface="Times New Roman" panose="02020603050405020304" pitchFamily="18" charset="0"/>
        <a:defRPr sz="2800" b="1">
          <a:solidFill>
            <a:srgbClr val="000000"/>
          </a:solidFill>
          <a:latin typeface="Tahoma" panose="020B0604030504040204" pitchFamily="34" charset="0"/>
          <a:ea typeface="Droid Sans Fallback" charset="0"/>
          <a:cs typeface="Droid Sans Fallback" charset="0"/>
        </a:defRPr>
      </a:lvl6pPr>
      <a:lvl7pPr marL="2971800" indent="-228600" algn="l" defTabSz="449263" rtl="0" fontAlgn="base">
        <a:spcBef>
          <a:spcPct val="0"/>
        </a:spcBef>
        <a:spcAft>
          <a:spcPct val="0"/>
        </a:spcAft>
        <a:buClr>
          <a:srgbClr val="000000"/>
        </a:buClr>
        <a:buSzPct val="100000"/>
        <a:buFont typeface="Times New Roman" panose="02020603050405020304" pitchFamily="18" charset="0"/>
        <a:defRPr sz="2800" b="1">
          <a:solidFill>
            <a:srgbClr val="000000"/>
          </a:solidFill>
          <a:latin typeface="Tahoma" panose="020B0604030504040204" pitchFamily="34" charset="0"/>
          <a:ea typeface="Droid Sans Fallback" charset="0"/>
          <a:cs typeface="Droid Sans Fallback" charset="0"/>
        </a:defRPr>
      </a:lvl7pPr>
      <a:lvl8pPr marL="3429000" indent="-228600" algn="l" defTabSz="449263" rtl="0" fontAlgn="base">
        <a:spcBef>
          <a:spcPct val="0"/>
        </a:spcBef>
        <a:spcAft>
          <a:spcPct val="0"/>
        </a:spcAft>
        <a:buClr>
          <a:srgbClr val="000000"/>
        </a:buClr>
        <a:buSzPct val="100000"/>
        <a:buFont typeface="Times New Roman" panose="02020603050405020304" pitchFamily="18" charset="0"/>
        <a:defRPr sz="2800" b="1">
          <a:solidFill>
            <a:srgbClr val="000000"/>
          </a:solidFill>
          <a:latin typeface="Tahoma" panose="020B0604030504040204" pitchFamily="34" charset="0"/>
          <a:ea typeface="Droid Sans Fallback" charset="0"/>
          <a:cs typeface="Droid Sans Fallback" charset="0"/>
        </a:defRPr>
      </a:lvl8pPr>
      <a:lvl9pPr marL="3886200" indent="-228600" algn="l" defTabSz="449263" rtl="0" fontAlgn="base">
        <a:spcBef>
          <a:spcPct val="0"/>
        </a:spcBef>
        <a:spcAft>
          <a:spcPct val="0"/>
        </a:spcAft>
        <a:buClr>
          <a:srgbClr val="000000"/>
        </a:buClr>
        <a:buSzPct val="100000"/>
        <a:buFont typeface="Times New Roman" panose="02020603050405020304" pitchFamily="18" charset="0"/>
        <a:defRPr sz="2800" b="1">
          <a:solidFill>
            <a:srgbClr val="000000"/>
          </a:solidFill>
          <a:latin typeface="Tahoma" panose="020B0604030504040204" pitchFamily="34" charset="0"/>
          <a:ea typeface="Droid Sans Fallback" charset="0"/>
          <a:cs typeface="Droid Sans Fallback" charset="0"/>
        </a:defRPr>
      </a:lvl9pPr>
    </p:titleStyle>
    <p:bodyStyle>
      <a:lvl1pPr marL="342900" indent="-342900" algn="l" defTabSz="449263" rtl="0" fontAlgn="base">
        <a:spcBef>
          <a:spcPts val="700"/>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1pPr>
      <a:lvl2pPr marL="742950" indent="-285750" algn="l" defTabSz="449263" rtl="0" fontAlgn="base">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2pPr>
      <a:lvl3pPr marL="1143000" indent="-228600" algn="l" defTabSz="449263" rtl="0" fontAlgn="base">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3pPr>
      <a:lvl4pPr marL="1600200" indent="-228600" algn="l" defTabSz="449263" rtl="0" fontAlgn="base">
        <a:spcBef>
          <a:spcPts val="450"/>
        </a:spcBef>
        <a:spcAft>
          <a:spcPct val="0"/>
        </a:spcAft>
        <a:buClr>
          <a:srgbClr val="000000"/>
        </a:buClr>
        <a:buSzPct val="100000"/>
        <a:buFont typeface="Times New Roman" panose="02020603050405020304" pitchFamily="18" charset="0"/>
        <a:defRPr kern="1200">
          <a:solidFill>
            <a:srgbClr val="000000"/>
          </a:solidFill>
          <a:latin typeface="+mn-lt"/>
          <a:ea typeface="+mn-ea"/>
          <a:cs typeface="+mn-cs"/>
        </a:defRPr>
      </a:lvl4pPr>
      <a:lvl5pPr marL="2057400" indent="-228600" algn="l" defTabSz="449263" rtl="0" fontAlgn="base">
        <a:spcBef>
          <a:spcPts val="450"/>
        </a:spcBef>
        <a:spcAft>
          <a:spcPct val="0"/>
        </a:spcAft>
        <a:buClr>
          <a:srgbClr val="000000"/>
        </a:buClr>
        <a:buSzPct val="100000"/>
        <a:buFont typeface="Times New Roman" panose="02020603050405020304" pitchFamily="18" charset="0"/>
        <a:defRPr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ChangeArrowheads="1"/>
          </p:cNvSpPr>
          <p:nvPr/>
        </p:nvSpPr>
        <p:spPr bwMode="auto">
          <a:xfrm>
            <a:off x="1447800" y="762000"/>
            <a:ext cx="7696200" cy="4953000"/>
          </a:xfrm>
          <a:prstGeom prst="rect">
            <a:avLst/>
          </a:prstGeom>
          <a:solidFill>
            <a:srgbClr val="EAEAEA"/>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2050" name="Rectangle 2"/>
          <p:cNvSpPr>
            <a:spLocks noGrp="1" noChangeArrowheads="1"/>
          </p:cNvSpPr>
          <p:nvPr>
            <p:ph type="title"/>
          </p:nvPr>
        </p:nvSpPr>
        <p:spPr bwMode="auto">
          <a:xfrm>
            <a:off x="3276600" y="762000"/>
            <a:ext cx="5865813" cy="1903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altLang="en-US" smtClean="0"/>
              <a:t>Klicken Sie, um das Format des Titeltextes zu bearbeiten</a:t>
            </a:r>
          </a:p>
        </p:txBody>
      </p:sp>
      <p:sp>
        <p:nvSpPr>
          <p:cNvPr id="2051" name="Rectangle 3"/>
          <p:cNvSpPr>
            <a:spLocks noChangeArrowheads="1"/>
          </p:cNvSpPr>
          <p:nvPr/>
        </p:nvSpPr>
        <p:spPr bwMode="auto">
          <a:xfrm>
            <a:off x="0" y="0"/>
            <a:ext cx="9144000" cy="609600"/>
          </a:xfrm>
          <a:prstGeom prst="rect">
            <a:avLst/>
          </a:prstGeom>
          <a:solidFill>
            <a:srgbClr val="33669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2052" name="Rectangle 4"/>
          <p:cNvSpPr>
            <a:spLocks noChangeArrowheads="1"/>
          </p:cNvSpPr>
          <p:nvPr/>
        </p:nvSpPr>
        <p:spPr bwMode="auto">
          <a:xfrm>
            <a:off x="0" y="5715000"/>
            <a:ext cx="9144000" cy="1149350"/>
          </a:xfrm>
          <a:prstGeom prst="rect">
            <a:avLst/>
          </a:prstGeom>
          <a:solidFill>
            <a:srgbClr val="336699"/>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2054" name="Text Box 6"/>
          <p:cNvSpPr txBox="1">
            <a:spLocks noChangeArrowheads="1"/>
          </p:cNvSpPr>
          <p:nvPr/>
        </p:nvSpPr>
        <p:spPr bwMode="auto">
          <a:xfrm>
            <a:off x="4038600" y="5165725"/>
            <a:ext cx="4191000" cy="550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roid Sans Fallback" charset="0"/>
                <a:cs typeface="Droid Sans Fallback" charset="0"/>
              </a:defRPr>
            </a:lvl9pPr>
          </a:lstStyle>
          <a:p>
            <a:pPr>
              <a:buClrTx/>
              <a:buFontTx/>
              <a:buNone/>
            </a:pPr>
            <a:r>
              <a:rPr lang="de-DE" altLang="en-US" sz="1000">
                <a:solidFill>
                  <a:srgbClr val="969696"/>
                </a:solidFill>
                <a:latin typeface="Tahoma" panose="020B0604030504040204" pitchFamily="34" charset="0"/>
              </a:rPr>
              <a:t>Copyright © The OWASP Foundation</a:t>
            </a:r>
          </a:p>
          <a:p>
            <a:pPr>
              <a:buClrTx/>
              <a:buFontTx/>
              <a:buNone/>
            </a:pPr>
            <a:r>
              <a:rPr lang="de-DE" altLang="en-US" sz="1000">
                <a:solidFill>
                  <a:srgbClr val="969696"/>
                </a:solidFill>
                <a:latin typeface="Tahoma" panose="020B0604030504040204" pitchFamily="34" charset="0"/>
              </a:rPr>
              <a:t>Permission is granted to copy, distribute and/or modify this document under the terms of the OWASP License.</a:t>
            </a:r>
          </a:p>
        </p:txBody>
      </p:sp>
      <p:sp>
        <p:nvSpPr>
          <p:cNvPr id="2055" name="Rectangle 7"/>
          <p:cNvSpPr>
            <a:spLocks noChangeArrowheads="1"/>
          </p:cNvSpPr>
          <p:nvPr/>
        </p:nvSpPr>
        <p:spPr bwMode="auto">
          <a:xfrm>
            <a:off x="0" y="609600"/>
            <a:ext cx="9144000" cy="152400"/>
          </a:xfrm>
          <a:prstGeom prst="rect">
            <a:avLst/>
          </a:prstGeom>
          <a:solidFill>
            <a:srgbClr val="777777"/>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2056" name="Rectangle 8"/>
          <p:cNvSpPr>
            <a:spLocks noChangeArrowheads="1"/>
          </p:cNvSpPr>
          <p:nvPr/>
        </p:nvSpPr>
        <p:spPr bwMode="auto">
          <a:xfrm>
            <a:off x="6350" y="755650"/>
            <a:ext cx="1417638" cy="3740150"/>
          </a:xfrm>
          <a:prstGeom prst="rect">
            <a:avLst/>
          </a:prstGeom>
          <a:solidFill>
            <a:srgbClr val="003399">
              <a:alpha val="59000"/>
            </a:srgbClr>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2057" name="Rectangle 9"/>
          <p:cNvSpPr>
            <a:spLocks noChangeArrowheads="1"/>
          </p:cNvSpPr>
          <p:nvPr/>
        </p:nvSpPr>
        <p:spPr bwMode="auto">
          <a:xfrm>
            <a:off x="6350" y="5302250"/>
            <a:ext cx="1417638" cy="412750"/>
          </a:xfrm>
          <a:prstGeom prst="rect">
            <a:avLst/>
          </a:prstGeom>
          <a:gradFill rotWithShape="0">
            <a:gsLst>
              <a:gs pos="0">
                <a:srgbClr val="000000"/>
              </a:gs>
              <a:gs pos="100000">
                <a:srgbClr val="000000"/>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2058" name="Rectangle 10"/>
          <p:cNvSpPr>
            <a:spLocks noChangeArrowheads="1"/>
          </p:cNvSpPr>
          <p:nvPr/>
        </p:nvSpPr>
        <p:spPr bwMode="auto">
          <a:xfrm>
            <a:off x="6350" y="4845050"/>
            <a:ext cx="1417638" cy="565150"/>
          </a:xfrm>
          <a:prstGeom prst="rect">
            <a:avLst/>
          </a:prstGeom>
          <a:solidFill>
            <a:srgbClr val="339933">
              <a:alpha val="70999"/>
            </a:srgbClr>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2059" name="Rectangle 11"/>
          <p:cNvSpPr>
            <a:spLocks noChangeArrowheads="1"/>
          </p:cNvSpPr>
          <p:nvPr/>
        </p:nvSpPr>
        <p:spPr bwMode="auto">
          <a:xfrm>
            <a:off x="6350" y="2667000"/>
            <a:ext cx="1417638" cy="1219200"/>
          </a:xfrm>
          <a:prstGeom prst="rect">
            <a:avLst/>
          </a:prstGeom>
          <a:solidFill>
            <a:srgbClr val="003366">
              <a:alpha val="59999"/>
            </a:srgbClr>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2060" name="Rectangle 12"/>
          <p:cNvSpPr>
            <a:spLocks noChangeArrowheads="1"/>
          </p:cNvSpPr>
          <p:nvPr/>
        </p:nvSpPr>
        <p:spPr bwMode="auto">
          <a:xfrm>
            <a:off x="1452563" y="2667000"/>
            <a:ext cx="681037" cy="1219200"/>
          </a:xfrm>
          <a:prstGeom prst="rect">
            <a:avLst/>
          </a:prstGeom>
          <a:solidFill>
            <a:srgbClr val="339933">
              <a:alpha val="70999"/>
            </a:srgbClr>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2061" name="Rectangle 13"/>
          <p:cNvSpPr>
            <a:spLocks noChangeArrowheads="1"/>
          </p:cNvSpPr>
          <p:nvPr/>
        </p:nvSpPr>
        <p:spPr bwMode="auto">
          <a:xfrm>
            <a:off x="2170113" y="2667000"/>
            <a:ext cx="681037" cy="1219200"/>
          </a:xfrm>
          <a:prstGeom prst="rect">
            <a:avLst/>
          </a:prstGeom>
          <a:solidFill>
            <a:srgbClr val="339933">
              <a:alpha val="70999"/>
            </a:srgbClr>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2062" name="Rectangle 14"/>
          <p:cNvSpPr>
            <a:spLocks noChangeArrowheads="1"/>
          </p:cNvSpPr>
          <p:nvPr/>
        </p:nvSpPr>
        <p:spPr bwMode="auto">
          <a:xfrm>
            <a:off x="0" y="2641600"/>
            <a:ext cx="9144000" cy="26988"/>
          </a:xfrm>
          <a:prstGeom prst="rect">
            <a:avLst/>
          </a:prstGeom>
          <a:solidFill>
            <a:srgbClr val="FFFFFF"/>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2063" name="Text Box 15"/>
          <p:cNvSpPr txBox="1">
            <a:spLocks noChangeArrowheads="1"/>
          </p:cNvSpPr>
          <p:nvPr/>
        </p:nvSpPr>
        <p:spPr bwMode="auto">
          <a:xfrm>
            <a:off x="4038600" y="5937250"/>
            <a:ext cx="48006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roid Sans Fallback" charset="0"/>
                <a:cs typeface="Droid Sans Fallback" charset="0"/>
              </a:defRPr>
            </a:lvl9pPr>
          </a:lstStyle>
          <a:p>
            <a:pPr>
              <a:buClrTx/>
              <a:buFontTx/>
              <a:buNone/>
            </a:pPr>
            <a:r>
              <a:rPr lang="de-DE" altLang="en-US" sz="2800" b="1">
                <a:solidFill>
                  <a:srgbClr val="EAEAEA"/>
                </a:solidFill>
                <a:latin typeface="Tahoma" panose="020B0604030504040204" pitchFamily="34" charset="0"/>
              </a:rPr>
              <a:t>The OWASP Foundation</a:t>
            </a:r>
          </a:p>
        </p:txBody>
      </p:sp>
      <p:sp>
        <p:nvSpPr>
          <p:cNvPr id="2064" name="Rectangle 16"/>
          <p:cNvSpPr>
            <a:spLocks noChangeArrowheads="1"/>
          </p:cNvSpPr>
          <p:nvPr/>
        </p:nvSpPr>
        <p:spPr bwMode="auto">
          <a:xfrm>
            <a:off x="8462963" y="2667000"/>
            <a:ext cx="681037" cy="1219200"/>
          </a:xfrm>
          <a:prstGeom prst="rect">
            <a:avLst/>
          </a:prstGeom>
          <a:solidFill>
            <a:srgbClr val="339933">
              <a:alpha val="70999"/>
            </a:srgbClr>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2065" name="Freeform 17"/>
          <p:cNvSpPr>
            <a:spLocks noChangeArrowheads="1"/>
          </p:cNvSpPr>
          <p:nvPr/>
        </p:nvSpPr>
        <p:spPr bwMode="auto">
          <a:xfrm>
            <a:off x="2705100" y="2667000"/>
            <a:ext cx="1028700" cy="1219200"/>
          </a:xfrm>
          <a:custGeom>
            <a:avLst/>
            <a:gdLst>
              <a:gd name="T0" fmla="*/ 0 w 456"/>
              <a:gd name="T1" fmla="*/ 0 h 528"/>
              <a:gd name="T2" fmla="*/ 0 w 456"/>
              <a:gd name="T3" fmla="*/ 528 h 528"/>
              <a:gd name="T4" fmla="*/ 192 w 456"/>
              <a:gd name="T5" fmla="*/ 528 h 528"/>
              <a:gd name="T6" fmla="*/ 452 w 456"/>
              <a:gd name="T7" fmla="*/ 260 h 528"/>
              <a:gd name="T8" fmla="*/ 456 w 456"/>
              <a:gd name="T9" fmla="*/ 1 h 528"/>
              <a:gd name="T10" fmla="*/ 0 w 456"/>
              <a:gd name="T11" fmla="*/ 0 h 528"/>
            </a:gdLst>
            <a:ahLst/>
            <a:cxnLst>
              <a:cxn ang="0">
                <a:pos x="T0" y="T1"/>
              </a:cxn>
              <a:cxn ang="0">
                <a:pos x="T2" y="T3"/>
              </a:cxn>
              <a:cxn ang="0">
                <a:pos x="T4" y="T5"/>
              </a:cxn>
              <a:cxn ang="0">
                <a:pos x="T6" y="T7"/>
              </a:cxn>
              <a:cxn ang="0">
                <a:pos x="T8" y="T9"/>
              </a:cxn>
              <a:cxn ang="0">
                <a:pos x="T10" y="T11"/>
              </a:cxn>
            </a:cxnLst>
            <a:rect l="0" t="0" r="r" b="b"/>
            <a:pathLst>
              <a:path w="456" h="528">
                <a:moveTo>
                  <a:pt x="0" y="0"/>
                </a:moveTo>
                <a:lnTo>
                  <a:pt x="0" y="528"/>
                </a:lnTo>
                <a:lnTo>
                  <a:pt x="192" y="528"/>
                </a:lnTo>
                <a:lnTo>
                  <a:pt x="452" y="260"/>
                </a:lnTo>
                <a:lnTo>
                  <a:pt x="456" y="1"/>
                </a:lnTo>
                <a:lnTo>
                  <a:pt x="0" y="0"/>
                </a:lnTo>
                <a:close/>
              </a:path>
            </a:pathLst>
          </a:custGeom>
          <a:solidFill>
            <a:srgbClr val="339933">
              <a:alpha val="32999"/>
            </a:srgbClr>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2066" name="Freeform 18"/>
          <p:cNvSpPr>
            <a:spLocks noChangeArrowheads="1"/>
          </p:cNvSpPr>
          <p:nvPr/>
        </p:nvSpPr>
        <p:spPr bwMode="auto">
          <a:xfrm rot="10800000">
            <a:off x="7385050" y="2668588"/>
            <a:ext cx="1028700" cy="1219200"/>
          </a:xfrm>
          <a:custGeom>
            <a:avLst/>
            <a:gdLst>
              <a:gd name="T0" fmla="*/ 0 w 456"/>
              <a:gd name="T1" fmla="*/ 0 h 528"/>
              <a:gd name="T2" fmla="*/ 0 w 456"/>
              <a:gd name="T3" fmla="*/ 528 h 528"/>
              <a:gd name="T4" fmla="*/ 192 w 456"/>
              <a:gd name="T5" fmla="*/ 528 h 528"/>
              <a:gd name="T6" fmla="*/ 452 w 456"/>
              <a:gd name="T7" fmla="*/ 260 h 528"/>
              <a:gd name="T8" fmla="*/ 456 w 456"/>
              <a:gd name="T9" fmla="*/ 1 h 528"/>
              <a:gd name="T10" fmla="*/ 0 w 456"/>
              <a:gd name="T11" fmla="*/ 0 h 528"/>
            </a:gdLst>
            <a:ahLst/>
            <a:cxnLst>
              <a:cxn ang="0">
                <a:pos x="T0" y="T1"/>
              </a:cxn>
              <a:cxn ang="0">
                <a:pos x="T2" y="T3"/>
              </a:cxn>
              <a:cxn ang="0">
                <a:pos x="T4" y="T5"/>
              </a:cxn>
              <a:cxn ang="0">
                <a:pos x="T6" y="T7"/>
              </a:cxn>
              <a:cxn ang="0">
                <a:pos x="T8" y="T9"/>
              </a:cxn>
              <a:cxn ang="0">
                <a:pos x="T10" y="T11"/>
              </a:cxn>
            </a:cxnLst>
            <a:rect l="0" t="0" r="r" b="b"/>
            <a:pathLst>
              <a:path w="456" h="528">
                <a:moveTo>
                  <a:pt x="0" y="0"/>
                </a:moveTo>
                <a:lnTo>
                  <a:pt x="0" y="528"/>
                </a:lnTo>
                <a:lnTo>
                  <a:pt x="192" y="528"/>
                </a:lnTo>
                <a:lnTo>
                  <a:pt x="452" y="260"/>
                </a:lnTo>
                <a:lnTo>
                  <a:pt x="456" y="1"/>
                </a:lnTo>
                <a:lnTo>
                  <a:pt x="0" y="0"/>
                </a:lnTo>
                <a:close/>
              </a:path>
            </a:pathLst>
          </a:custGeom>
          <a:solidFill>
            <a:srgbClr val="339933">
              <a:alpha val="32999"/>
            </a:srgbClr>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2067" name="Text Box 19"/>
          <p:cNvSpPr txBox="1">
            <a:spLocks noChangeArrowheads="1"/>
          </p:cNvSpPr>
          <p:nvPr/>
        </p:nvSpPr>
        <p:spPr bwMode="auto">
          <a:xfrm>
            <a:off x="1524000" y="4229100"/>
            <a:ext cx="26670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roid Sans Fallback" charset="0"/>
                <a:cs typeface="Droid Sans Fallback" charset="0"/>
              </a:defRPr>
            </a:lvl9pPr>
          </a:lstStyle>
          <a:p>
            <a:pPr>
              <a:buClrTx/>
              <a:buFontTx/>
              <a:buNone/>
            </a:pPr>
            <a:r>
              <a:rPr lang="de-DE" altLang="en-US" sz="2800" b="1">
                <a:solidFill>
                  <a:srgbClr val="777777"/>
                </a:solidFill>
                <a:latin typeface="Tahoma" panose="020B0604030504040204" pitchFamily="34" charset="0"/>
              </a:rPr>
              <a:t>OWASP</a:t>
            </a:r>
          </a:p>
        </p:txBody>
      </p:sp>
      <p:sp>
        <p:nvSpPr>
          <p:cNvPr id="2068" name="Text Box 20"/>
          <p:cNvSpPr txBox="1">
            <a:spLocks noChangeArrowheads="1"/>
          </p:cNvSpPr>
          <p:nvPr/>
        </p:nvSpPr>
        <p:spPr bwMode="auto">
          <a:xfrm>
            <a:off x="4038600" y="6326188"/>
            <a:ext cx="48006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roid Sans Fallback" charset="0"/>
                <a:cs typeface="Droid Sans Fallback" charset="0"/>
              </a:defRPr>
            </a:lvl9pPr>
          </a:lstStyle>
          <a:p>
            <a:pPr>
              <a:buClrTx/>
              <a:buFontTx/>
              <a:buNone/>
            </a:pPr>
            <a:r>
              <a:rPr lang="en-US" altLang="en-US" sz="1600" u="sng">
                <a:solidFill>
                  <a:srgbClr val="EAEAEA"/>
                </a:solidFill>
                <a:latin typeface="Tahoma" panose="020B0604030504040204" pitchFamily="34" charset="0"/>
              </a:rPr>
              <a:t>http://www.owasp.org</a:t>
            </a:r>
            <a:r>
              <a:rPr lang="en-US" altLang="en-US" sz="1600">
                <a:solidFill>
                  <a:srgbClr val="EAEAEA"/>
                </a:solidFill>
                <a:latin typeface="Tahoma" panose="020B0604030504040204" pitchFamily="34" charset="0"/>
              </a:rPr>
              <a:t> </a:t>
            </a:r>
          </a:p>
        </p:txBody>
      </p:sp>
      <p:sp>
        <p:nvSpPr>
          <p:cNvPr id="2069" name="Rectangle 21"/>
          <p:cNvSpPr>
            <a:spLocks noGrp="1" noChangeArrowheads="1"/>
          </p:cNvSpPr>
          <p:nvPr>
            <p:ph type="body" idx="1"/>
          </p:nvPr>
        </p:nvSpPr>
        <p:spPr bwMode="auto">
          <a:xfrm>
            <a:off x="457200" y="1604963"/>
            <a:ext cx="8228013"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altLang="en-US" smtClean="0"/>
              <a:t>Klicken Sie, um die Formate des Gliederungstextes zu bearbeiten</a:t>
            </a:r>
          </a:p>
          <a:p>
            <a:pPr lvl="1"/>
            <a:r>
              <a:rPr lang="en-GB" altLang="en-US" smtClean="0"/>
              <a:t>Zweite Gliederungsebene</a:t>
            </a:r>
          </a:p>
          <a:p>
            <a:pPr lvl="2"/>
            <a:r>
              <a:rPr lang="en-GB" altLang="en-US" smtClean="0"/>
              <a:t>Dritte Gliederungsebene</a:t>
            </a:r>
          </a:p>
          <a:p>
            <a:pPr lvl="3"/>
            <a:r>
              <a:rPr lang="en-GB" altLang="en-US" smtClean="0"/>
              <a:t>Vierte Gliederungsebene</a:t>
            </a:r>
          </a:p>
          <a:p>
            <a:pPr lvl="4"/>
            <a:r>
              <a:rPr lang="en-GB" altLang="en-US" smtClean="0"/>
              <a:t>Fünfte Gliederungsebene</a:t>
            </a:r>
          </a:p>
          <a:p>
            <a:pPr lvl="4"/>
            <a:r>
              <a:rPr lang="en-GB" altLang="en-US" smtClean="0"/>
              <a:t>Sechste Gliederungsebene</a:t>
            </a:r>
          </a:p>
          <a:p>
            <a:pPr lvl="4"/>
            <a:r>
              <a:rPr lang="en-GB" altLang="en-US" smtClean="0"/>
              <a:t>Siebente Gliederungsebene</a:t>
            </a:r>
          </a:p>
          <a:p>
            <a:pPr lvl="4"/>
            <a:r>
              <a:rPr lang="en-GB" altLang="en-US" smtClean="0"/>
              <a:t>Achte Gliederungsebene</a:t>
            </a:r>
          </a:p>
          <a:p>
            <a:pPr lvl="4"/>
            <a:r>
              <a:rPr lang="en-GB" altLang="en-US" smtClean="0"/>
              <a:t>Neunte Gliederungsebene</a:t>
            </a:r>
          </a:p>
        </p:txBody>
      </p:sp>
      <p:pic>
        <p:nvPicPr>
          <p:cNvPr id="2074" name="Picture 26" descr="owasp1"/>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738193" y="1108841"/>
            <a:ext cx="1276350" cy="127635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449263" rtl="0" fontAlgn="base">
        <a:spcBef>
          <a:spcPct val="0"/>
        </a:spcBef>
        <a:spcAft>
          <a:spcPct val="0"/>
        </a:spcAft>
        <a:buClr>
          <a:srgbClr val="000000"/>
        </a:buClr>
        <a:buSzPct val="100000"/>
        <a:buFont typeface="Times New Roman" panose="02020603050405020304" pitchFamily="18" charset="0"/>
        <a:defRPr sz="2800" b="1" kern="1200">
          <a:solidFill>
            <a:srgbClr val="000000"/>
          </a:solidFill>
          <a:latin typeface="+mj-lt"/>
          <a:ea typeface="+mj-ea"/>
          <a:cs typeface="+mj-cs"/>
        </a:defRPr>
      </a:lvl1pPr>
      <a:lvl2pPr marL="742950" indent="-285750" algn="l" defTabSz="449263" rtl="0" fontAlgn="base">
        <a:spcBef>
          <a:spcPct val="0"/>
        </a:spcBef>
        <a:spcAft>
          <a:spcPct val="0"/>
        </a:spcAft>
        <a:buClr>
          <a:srgbClr val="000000"/>
        </a:buClr>
        <a:buSzPct val="100000"/>
        <a:buFont typeface="Times New Roman" panose="02020603050405020304" pitchFamily="18" charset="0"/>
        <a:defRPr sz="2800" b="1">
          <a:solidFill>
            <a:srgbClr val="000000"/>
          </a:solidFill>
          <a:latin typeface="Tahoma" panose="020B0604030504040204" pitchFamily="34" charset="0"/>
          <a:ea typeface="Droid Sans Fallback" charset="0"/>
          <a:cs typeface="Droid Sans Fallback" charset="0"/>
        </a:defRPr>
      </a:lvl2pPr>
      <a:lvl3pPr marL="1143000" indent="-228600" algn="l" defTabSz="449263" rtl="0" fontAlgn="base">
        <a:spcBef>
          <a:spcPct val="0"/>
        </a:spcBef>
        <a:spcAft>
          <a:spcPct val="0"/>
        </a:spcAft>
        <a:buClr>
          <a:srgbClr val="000000"/>
        </a:buClr>
        <a:buSzPct val="100000"/>
        <a:buFont typeface="Times New Roman" panose="02020603050405020304" pitchFamily="18" charset="0"/>
        <a:defRPr sz="2800" b="1">
          <a:solidFill>
            <a:srgbClr val="000000"/>
          </a:solidFill>
          <a:latin typeface="Tahoma" panose="020B0604030504040204" pitchFamily="34" charset="0"/>
          <a:ea typeface="Droid Sans Fallback" charset="0"/>
          <a:cs typeface="Droid Sans Fallback" charset="0"/>
        </a:defRPr>
      </a:lvl3pPr>
      <a:lvl4pPr marL="1600200" indent="-228600" algn="l" defTabSz="449263" rtl="0" fontAlgn="base">
        <a:spcBef>
          <a:spcPct val="0"/>
        </a:spcBef>
        <a:spcAft>
          <a:spcPct val="0"/>
        </a:spcAft>
        <a:buClr>
          <a:srgbClr val="000000"/>
        </a:buClr>
        <a:buSzPct val="100000"/>
        <a:buFont typeface="Times New Roman" panose="02020603050405020304" pitchFamily="18" charset="0"/>
        <a:defRPr sz="2800" b="1">
          <a:solidFill>
            <a:srgbClr val="000000"/>
          </a:solidFill>
          <a:latin typeface="Tahoma" panose="020B0604030504040204" pitchFamily="34" charset="0"/>
          <a:ea typeface="Droid Sans Fallback" charset="0"/>
          <a:cs typeface="Droid Sans Fallback" charset="0"/>
        </a:defRPr>
      </a:lvl4pPr>
      <a:lvl5pPr marL="2057400" indent="-228600" algn="l" defTabSz="449263" rtl="0" fontAlgn="base">
        <a:spcBef>
          <a:spcPct val="0"/>
        </a:spcBef>
        <a:spcAft>
          <a:spcPct val="0"/>
        </a:spcAft>
        <a:buClr>
          <a:srgbClr val="000000"/>
        </a:buClr>
        <a:buSzPct val="100000"/>
        <a:buFont typeface="Times New Roman" panose="02020603050405020304" pitchFamily="18" charset="0"/>
        <a:defRPr sz="2800" b="1">
          <a:solidFill>
            <a:srgbClr val="000000"/>
          </a:solidFill>
          <a:latin typeface="Tahoma" panose="020B0604030504040204" pitchFamily="34" charset="0"/>
          <a:ea typeface="Droid Sans Fallback" charset="0"/>
          <a:cs typeface="Droid Sans Fallback" charset="0"/>
        </a:defRPr>
      </a:lvl5pPr>
      <a:lvl6pPr marL="2514600" indent="-228600" algn="l" defTabSz="449263" rtl="0" fontAlgn="base">
        <a:spcBef>
          <a:spcPct val="0"/>
        </a:spcBef>
        <a:spcAft>
          <a:spcPct val="0"/>
        </a:spcAft>
        <a:buClr>
          <a:srgbClr val="000000"/>
        </a:buClr>
        <a:buSzPct val="100000"/>
        <a:buFont typeface="Times New Roman" panose="02020603050405020304" pitchFamily="18" charset="0"/>
        <a:defRPr sz="2800" b="1">
          <a:solidFill>
            <a:srgbClr val="000000"/>
          </a:solidFill>
          <a:latin typeface="Tahoma" panose="020B0604030504040204" pitchFamily="34" charset="0"/>
          <a:ea typeface="Droid Sans Fallback" charset="0"/>
          <a:cs typeface="Droid Sans Fallback" charset="0"/>
        </a:defRPr>
      </a:lvl6pPr>
      <a:lvl7pPr marL="2971800" indent="-228600" algn="l" defTabSz="449263" rtl="0" fontAlgn="base">
        <a:spcBef>
          <a:spcPct val="0"/>
        </a:spcBef>
        <a:spcAft>
          <a:spcPct val="0"/>
        </a:spcAft>
        <a:buClr>
          <a:srgbClr val="000000"/>
        </a:buClr>
        <a:buSzPct val="100000"/>
        <a:buFont typeface="Times New Roman" panose="02020603050405020304" pitchFamily="18" charset="0"/>
        <a:defRPr sz="2800" b="1">
          <a:solidFill>
            <a:srgbClr val="000000"/>
          </a:solidFill>
          <a:latin typeface="Tahoma" panose="020B0604030504040204" pitchFamily="34" charset="0"/>
          <a:ea typeface="Droid Sans Fallback" charset="0"/>
          <a:cs typeface="Droid Sans Fallback" charset="0"/>
        </a:defRPr>
      </a:lvl7pPr>
      <a:lvl8pPr marL="3429000" indent="-228600" algn="l" defTabSz="449263" rtl="0" fontAlgn="base">
        <a:spcBef>
          <a:spcPct val="0"/>
        </a:spcBef>
        <a:spcAft>
          <a:spcPct val="0"/>
        </a:spcAft>
        <a:buClr>
          <a:srgbClr val="000000"/>
        </a:buClr>
        <a:buSzPct val="100000"/>
        <a:buFont typeface="Times New Roman" panose="02020603050405020304" pitchFamily="18" charset="0"/>
        <a:defRPr sz="2800" b="1">
          <a:solidFill>
            <a:srgbClr val="000000"/>
          </a:solidFill>
          <a:latin typeface="Tahoma" panose="020B0604030504040204" pitchFamily="34" charset="0"/>
          <a:ea typeface="Droid Sans Fallback" charset="0"/>
          <a:cs typeface="Droid Sans Fallback" charset="0"/>
        </a:defRPr>
      </a:lvl8pPr>
      <a:lvl9pPr marL="3886200" indent="-228600" algn="l" defTabSz="449263" rtl="0" fontAlgn="base">
        <a:spcBef>
          <a:spcPct val="0"/>
        </a:spcBef>
        <a:spcAft>
          <a:spcPct val="0"/>
        </a:spcAft>
        <a:buClr>
          <a:srgbClr val="000000"/>
        </a:buClr>
        <a:buSzPct val="100000"/>
        <a:buFont typeface="Times New Roman" panose="02020603050405020304" pitchFamily="18" charset="0"/>
        <a:defRPr sz="2800" b="1">
          <a:solidFill>
            <a:srgbClr val="000000"/>
          </a:solidFill>
          <a:latin typeface="Tahoma" panose="020B0604030504040204" pitchFamily="34" charset="0"/>
          <a:ea typeface="Droid Sans Fallback" charset="0"/>
          <a:cs typeface="Droid Sans Fallback" charset="0"/>
        </a:defRPr>
      </a:lvl9pPr>
    </p:titleStyle>
    <p:bodyStyle>
      <a:lvl1pPr marL="342900" indent="-342900" algn="l" defTabSz="449263" rtl="0" fontAlgn="base">
        <a:spcBef>
          <a:spcPts val="700"/>
        </a:spcBef>
        <a:spcAft>
          <a:spcPct val="0"/>
        </a:spcAft>
        <a:buClr>
          <a:srgbClr val="000000"/>
        </a:buClr>
        <a:buSzPct val="100000"/>
        <a:buFont typeface="Times New Roman" panose="02020603050405020304" pitchFamily="18" charset="0"/>
        <a:defRPr sz="2800" kern="1200">
          <a:solidFill>
            <a:srgbClr val="000000"/>
          </a:solidFill>
          <a:latin typeface="+mn-lt"/>
          <a:ea typeface="+mn-ea"/>
          <a:cs typeface="+mn-cs"/>
        </a:defRPr>
      </a:lvl1pPr>
      <a:lvl2pPr marL="742950" indent="-285750" algn="l" defTabSz="449263" rtl="0" fontAlgn="base">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2pPr>
      <a:lvl3pPr marL="1143000" indent="-228600" algn="l" defTabSz="449263" rtl="0" fontAlgn="base">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3pPr>
      <a:lvl4pPr marL="1600200" indent="-228600" algn="l" defTabSz="449263" rtl="0" fontAlgn="base">
        <a:spcBef>
          <a:spcPts val="450"/>
        </a:spcBef>
        <a:spcAft>
          <a:spcPct val="0"/>
        </a:spcAft>
        <a:buClr>
          <a:srgbClr val="000000"/>
        </a:buClr>
        <a:buSzPct val="100000"/>
        <a:buFont typeface="Times New Roman" panose="02020603050405020304" pitchFamily="18" charset="0"/>
        <a:defRPr kern="1200">
          <a:solidFill>
            <a:srgbClr val="000000"/>
          </a:solidFill>
          <a:latin typeface="+mn-lt"/>
          <a:ea typeface="+mn-ea"/>
          <a:cs typeface="+mn-cs"/>
        </a:defRPr>
      </a:lvl4pPr>
      <a:lvl5pPr marL="2057400" indent="-228600" algn="l" defTabSz="449263" rtl="0" fontAlgn="base">
        <a:spcBef>
          <a:spcPts val="450"/>
        </a:spcBef>
        <a:spcAft>
          <a:spcPct val="0"/>
        </a:spcAft>
        <a:buClr>
          <a:srgbClr val="000000"/>
        </a:buClr>
        <a:buSzPct val="100000"/>
        <a:buFont typeface="Times New Roman" panose="02020603050405020304" pitchFamily="18" charset="0"/>
        <a:defRPr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hyperlink" Target="http://aws.amazon.com/compliance/" TargetMode="External"/><Relationship Id="rId7"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www.rackspace.co.uk/about-us/security" TargetMode="External"/><Relationship Id="rId5" Type="http://schemas.openxmlformats.org/officeDocument/2006/relationships/hyperlink" Target="https://support.google.com/work/answer/6056694?hl=en" TargetMode="External"/><Relationship Id="rId10" Type="http://schemas.openxmlformats.org/officeDocument/2006/relationships/image" Target="../media/image27.png"/><Relationship Id="rId4" Type="http://schemas.openxmlformats.org/officeDocument/2006/relationships/hyperlink" Target="http://azure.microsoft.com/en-us/support/trust-center/compliance/" TargetMode="External"/><Relationship Id="rId9" Type="http://schemas.openxmlformats.org/officeDocument/2006/relationships/image" Target="../media/image26.png"/></Relationships>
</file>

<file path=ppt/slides/_rels/slide27.xml.rels><?xml version="1.0" encoding="UTF-8" standalone="yes"?>
<Relationships xmlns="http://schemas.openxmlformats.org/package/2006/relationships"><Relationship Id="rId3" Type="http://schemas.openxmlformats.org/officeDocument/2006/relationships/hyperlink" Target="https://www.owasp.org/images/5/58/OWASP_ASVS_Version_2.pdf" TargetMode="External"/><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diagramData" Target="../diagrams/data4.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a:xfrm>
            <a:off x="3276600" y="762000"/>
            <a:ext cx="5867400" cy="190500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dirty="0" smtClean="0">
                <a:solidFill>
                  <a:srgbClr val="777777"/>
                </a:solidFill>
              </a:rPr>
              <a:t>Security Compliance for Developers</a:t>
            </a:r>
            <a:br>
              <a:rPr lang="en-US" altLang="en-US" dirty="0" smtClean="0">
                <a:solidFill>
                  <a:srgbClr val="777777"/>
                </a:solidFill>
              </a:rPr>
            </a:br>
            <a:r>
              <a:rPr lang="en-US" altLang="en-US" sz="1800" dirty="0" smtClean="0">
                <a:solidFill>
                  <a:srgbClr val="777777"/>
                </a:solidFill>
              </a:rPr>
              <a:t>Are we Certified… or Certifiable?</a:t>
            </a:r>
            <a:r>
              <a:rPr lang="en-US" altLang="en-US" dirty="0" smtClean="0">
                <a:solidFill>
                  <a:srgbClr val="777777"/>
                </a:solidFill>
              </a:rPr>
              <a:t/>
            </a:r>
            <a:br>
              <a:rPr lang="en-US" altLang="en-US" dirty="0" smtClean="0">
                <a:solidFill>
                  <a:srgbClr val="777777"/>
                </a:solidFill>
              </a:rPr>
            </a:br>
            <a:endParaRPr lang="en-US" altLang="en-US" dirty="0">
              <a:solidFill>
                <a:srgbClr val="777777"/>
              </a:solidFill>
            </a:endParaRPr>
          </a:p>
        </p:txBody>
      </p:sp>
      <p:sp>
        <p:nvSpPr>
          <p:cNvPr id="4098" name="Rectangle 2"/>
          <p:cNvSpPr>
            <a:spLocks noGrp="1" noChangeArrowheads="1"/>
          </p:cNvSpPr>
          <p:nvPr>
            <p:ph type="subTitle" idx="4294967295"/>
          </p:nvPr>
        </p:nvSpPr>
        <p:spPr bwMode="auto">
          <a:xfrm>
            <a:off x="4343400" y="3260725"/>
            <a:ext cx="3733800" cy="14001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lstStyle/>
          <a:p>
            <a:pPr marL="0" indent="0">
              <a:spcBef>
                <a:spcPts val="1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de-DE" altLang="en-US" sz="1600" b="1" dirty="0" smtClean="0">
                <a:solidFill>
                  <a:srgbClr val="969696"/>
                </a:solidFill>
              </a:rPr>
              <a:t>Andy Ward</a:t>
            </a:r>
          </a:p>
          <a:p>
            <a:pPr marL="0" indent="0">
              <a:spcBef>
                <a:spcPts val="1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de-DE" altLang="en-US" sz="1600" b="1" dirty="0" smtClean="0">
                <a:solidFill>
                  <a:srgbClr val="969696"/>
                </a:solidFill>
              </a:rPr>
              <a:t>Independent Software All-rounder</a:t>
            </a:r>
            <a:endParaRPr lang="de-DE" altLang="en-US" sz="1600" b="1" dirty="0">
              <a:solidFill>
                <a:srgbClr val="969696"/>
              </a:solidFill>
            </a:endParaRPr>
          </a:p>
          <a:p>
            <a:pPr marL="0" indent="0">
              <a:spcBef>
                <a:spcPts val="1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de-DE" altLang="en-US" sz="1600" dirty="0" smtClean="0">
                <a:solidFill>
                  <a:srgbClr val="969696"/>
                </a:solidFill>
              </a:rPr>
              <a:t>andy@thewardhouse.net</a:t>
            </a:r>
            <a:endParaRPr lang="de-DE" altLang="en-US" sz="1600" dirty="0">
              <a:solidFill>
                <a:srgbClr val="969696"/>
              </a:solidFill>
            </a:endParaRPr>
          </a:p>
          <a:p>
            <a:pPr marL="0" indent="0">
              <a:spcBef>
                <a:spcPts val="100"/>
              </a:spcBef>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de-DE" altLang="en-US" sz="1600" dirty="0" smtClean="0">
                <a:solidFill>
                  <a:srgbClr val="969696"/>
                </a:solidFill>
              </a:rPr>
              <a:t>@andy_ward</a:t>
            </a:r>
            <a:endParaRPr lang="de-DE" altLang="en-US" sz="1600" dirty="0">
              <a:solidFill>
                <a:srgbClr val="969696"/>
              </a:solidFill>
            </a:endParaRPr>
          </a:p>
        </p:txBody>
      </p:sp>
      <p:sp>
        <p:nvSpPr>
          <p:cNvPr id="4099" name="Rectangle 3"/>
          <p:cNvSpPr>
            <a:spLocks noChangeArrowheads="1"/>
          </p:cNvSpPr>
          <p:nvPr/>
        </p:nvSpPr>
        <p:spPr bwMode="auto">
          <a:xfrm>
            <a:off x="1593850" y="4648200"/>
            <a:ext cx="1530460" cy="3407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roid Sans Fallback" charset="0"/>
                <a:cs typeface="Droid Sans Fallback"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roid Sans Fallback" charset="0"/>
                <a:cs typeface="Droid Sans Fallback"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roid Sans Fallback" charset="0"/>
                <a:cs typeface="Droid Sans Fallback"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roid Sans Fallback" charset="0"/>
                <a:cs typeface="Droid Sans Fallback"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roid Sans Fallback" charset="0"/>
                <a:cs typeface="Droid Sans Fallback" charset="0"/>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roid Sans Fallback" charset="0"/>
                <a:cs typeface="Droid Sans Fallback" charset="0"/>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roid Sans Fallback" charset="0"/>
                <a:cs typeface="Droid Sans Fallback" charset="0"/>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roid Sans Fallback" charset="0"/>
                <a:cs typeface="Droid Sans Fallback" charset="0"/>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Droid Sans Fallback" charset="0"/>
                <a:cs typeface="Droid Sans Fallback" charset="0"/>
              </a:defRPr>
            </a:lvl9pPr>
          </a:lstStyle>
          <a:p>
            <a:pPr>
              <a:buClrTx/>
              <a:buFontTx/>
              <a:buNone/>
            </a:pPr>
            <a:r>
              <a:rPr lang="de-DE" altLang="en-US" sz="1600" dirty="0" smtClean="0">
                <a:solidFill>
                  <a:srgbClr val="777777"/>
                </a:solidFill>
                <a:latin typeface="Tahoma" panose="020B0604030504040204" pitchFamily="34" charset="0"/>
              </a:rPr>
              <a:t>24 March 2015</a:t>
            </a:r>
            <a:endParaRPr lang="de-DE" altLang="en-US" sz="1600" dirty="0">
              <a:solidFill>
                <a:srgbClr val="777777"/>
              </a:solidFill>
              <a:latin typeface="Tahoma" panose="020B0604030504040204" pitchFamily="34" charset="0"/>
            </a:endParaRP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would businesses </a:t>
            </a:r>
            <a:r>
              <a:rPr lang="en-GB" dirty="0" smtClean="0"/>
              <a:t>go for Compliance?</a:t>
            </a:r>
            <a:endParaRPr lang="en-GB" dirty="0"/>
          </a:p>
        </p:txBody>
      </p:sp>
      <p:sp>
        <p:nvSpPr>
          <p:cNvPr id="3" name="Content Placeholder 2"/>
          <p:cNvSpPr>
            <a:spLocks noGrp="1"/>
          </p:cNvSpPr>
          <p:nvPr>
            <p:ph idx="1"/>
          </p:nvPr>
        </p:nvSpPr>
        <p:spPr/>
        <p:txBody>
          <a:bodyPr/>
          <a:lstStyle/>
          <a:p>
            <a:pPr marL="457200" indent="-457200">
              <a:lnSpc>
                <a:spcPct val="200000"/>
              </a:lnSpc>
              <a:buFont typeface="Wingdings" panose="05000000000000000000" pitchFamily="2" charset="2"/>
              <a:buChar char="§"/>
            </a:pPr>
            <a:r>
              <a:rPr lang="en-GB" dirty="0" smtClean="0"/>
              <a:t>Regulatory requirements</a:t>
            </a:r>
          </a:p>
          <a:p>
            <a:pPr marL="457200" indent="-457200">
              <a:lnSpc>
                <a:spcPct val="200000"/>
              </a:lnSpc>
              <a:buFont typeface="Wingdings" panose="05000000000000000000" pitchFamily="2" charset="2"/>
              <a:buChar char="§"/>
            </a:pPr>
            <a:r>
              <a:rPr lang="en-GB" dirty="0" smtClean="0"/>
              <a:t>Contractual obligations / market need</a:t>
            </a:r>
          </a:p>
          <a:p>
            <a:pPr marL="457200" indent="-457200">
              <a:lnSpc>
                <a:spcPct val="200000"/>
              </a:lnSpc>
              <a:buFont typeface="Wingdings" panose="05000000000000000000" pitchFamily="2" charset="2"/>
              <a:buChar char="§"/>
            </a:pPr>
            <a:r>
              <a:rPr lang="en-GB" dirty="0" smtClean="0"/>
              <a:t>Protecting your business</a:t>
            </a:r>
          </a:p>
          <a:p>
            <a:pPr marL="457200" indent="-457200">
              <a:lnSpc>
                <a:spcPct val="200000"/>
              </a:lnSpc>
              <a:buFont typeface="Wingdings" panose="05000000000000000000" pitchFamily="2" charset="2"/>
              <a:buChar char="§"/>
            </a:pPr>
            <a:r>
              <a:rPr lang="en-GB" dirty="0" smtClean="0"/>
              <a:t>Protecting personal/commercial data</a:t>
            </a:r>
          </a:p>
          <a:p>
            <a:pPr marL="457200" indent="-457200">
              <a:lnSpc>
                <a:spcPct val="200000"/>
              </a:lnSpc>
              <a:buFont typeface="Wingdings" panose="05000000000000000000" pitchFamily="2" charset="2"/>
              <a:buChar char="§"/>
            </a:pPr>
            <a:r>
              <a:rPr lang="en-GB" dirty="0" smtClean="0"/>
              <a:t>Improve service </a:t>
            </a:r>
            <a:r>
              <a:rPr lang="en-GB" dirty="0" smtClean="0"/>
              <a:t>levels &amp; expenses</a:t>
            </a:r>
            <a:endParaRPr lang="en-GB" dirty="0" smtClean="0"/>
          </a:p>
          <a:p>
            <a:pPr marL="457200" indent="-457200">
              <a:lnSpc>
                <a:spcPct val="200000"/>
              </a:lnSpc>
              <a:buFont typeface="Wingdings" panose="05000000000000000000" pitchFamily="2" charset="2"/>
              <a:buChar char="§"/>
            </a:pPr>
            <a:endParaRPr lang="en-GB" dirty="0" smtClean="0"/>
          </a:p>
        </p:txBody>
      </p:sp>
      <p:sp>
        <p:nvSpPr>
          <p:cNvPr id="4" name="Right Brace 3"/>
          <p:cNvSpPr/>
          <p:nvPr/>
        </p:nvSpPr>
        <p:spPr bwMode="auto">
          <a:xfrm>
            <a:off x="6948264" y="1700808"/>
            <a:ext cx="360040" cy="1296144"/>
          </a:xfrm>
          <a:prstGeom prst="rightBrace">
            <a:avLst/>
          </a:prstGeom>
          <a:noFill/>
          <a:ln w="285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pPr>
            <a:endParaRPr kumimoji="0" lang="en-GB" sz="1800" b="0" i="0" u="none" strike="noStrike" cap="none" normalizeH="0" baseline="0" smtClean="0">
              <a:ln>
                <a:noFill/>
              </a:ln>
              <a:solidFill>
                <a:schemeClr val="bg1"/>
              </a:solidFill>
              <a:effectLst/>
              <a:latin typeface="Arial" panose="020B0604020202020204" pitchFamily="34" charset="0"/>
            </a:endParaRPr>
          </a:p>
        </p:txBody>
      </p:sp>
      <p:sp>
        <p:nvSpPr>
          <p:cNvPr id="5" name="Right Brace 4"/>
          <p:cNvSpPr/>
          <p:nvPr/>
        </p:nvSpPr>
        <p:spPr bwMode="auto">
          <a:xfrm>
            <a:off x="6941368" y="3645024"/>
            <a:ext cx="360040" cy="2160240"/>
          </a:xfrm>
          <a:prstGeom prst="rightBrace">
            <a:avLst/>
          </a:prstGeom>
          <a:noFill/>
          <a:ln w="2857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pPr>
            <a:endParaRPr kumimoji="0" lang="en-GB" sz="1800" b="0" i="0" u="none" strike="noStrike" cap="none" normalizeH="0" baseline="0" smtClean="0">
              <a:ln>
                <a:noFill/>
              </a:ln>
              <a:solidFill>
                <a:schemeClr val="bg1"/>
              </a:solidFill>
              <a:effectLst/>
              <a:latin typeface="Arial" panose="020B0604020202020204" pitchFamily="34" charset="0"/>
            </a:endParaRPr>
          </a:p>
        </p:txBody>
      </p:sp>
      <p:sp>
        <p:nvSpPr>
          <p:cNvPr id="6" name="TextBox 5"/>
          <p:cNvSpPr txBox="1"/>
          <p:nvPr/>
        </p:nvSpPr>
        <p:spPr>
          <a:xfrm>
            <a:off x="7380312" y="1700808"/>
            <a:ext cx="1728192" cy="1200329"/>
          </a:xfrm>
          <a:prstGeom prst="rect">
            <a:avLst/>
          </a:prstGeom>
          <a:noFill/>
        </p:spPr>
        <p:txBody>
          <a:bodyPr wrap="square" rtlCol="0">
            <a:spAutoFit/>
          </a:bodyPr>
          <a:lstStyle/>
          <a:p>
            <a:r>
              <a:rPr lang="en-GB" dirty="0" smtClean="0">
                <a:solidFill>
                  <a:schemeClr val="tx1"/>
                </a:solidFill>
              </a:rPr>
              <a:t>Certification/</a:t>
            </a:r>
          </a:p>
          <a:p>
            <a:r>
              <a:rPr lang="en-GB" dirty="0" smtClean="0">
                <a:solidFill>
                  <a:schemeClr val="tx1"/>
                </a:solidFill>
              </a:rPr>
              <a:t>Accreditation usually required</a:t>
            </a:r>
            <a:endParaRPr lang="en-GB" dirty="0">
              <a:solidFill>
                <a:schemeClr val="tx1"/>
              </a:solidFill>
            </a:endParaRPr>
          </a:p>
        </p:txBody>
      </p:sp>
      <p:sp>
        <p:nvSpPr>
          <p:cNvPr id="7" name="TextBox 6"/>
          <p:cNvSpPr txBox="1"/>
          <p:nvPr/>
        </p:nvSpPr>
        <p:spPr>
          <a:xfrm>
            <a:off x="7400553" y="4149080"/>
            <a:ext cx="1728192" cy="923330"/>
          </a:xfrm>
          <a:prstGeom prst="rect">
            <a:avLst/>
          </a:prstGeom>
          <a:noFill/>
        </p:spPr>
        <p:txBody>
          <a:bodyPr wrap="square" rtlCol="0">
            <a:spAutoFit/>
          </a:bodyPr>
          <a:lstStyle/>
          <a:p>
            <a:r>
              <a:rPr lang="en-GB" dirty="0" smtClean="0">
                <a:solidFill>
                  <a:schemeClr val="tx1"/>
                </a:solidFill>
              </a:rPr>
              <a:t>A ‘Compliant’ system may be </a:t>
            </a:r>
            <a:r>
              <a:rPr lang="en-GB" dirty="0" smtClean="0">
                <a:solidFill>
                  <a:schemeClr val="tx1"/>
                </a:solidFill>
              </a:rPr>
              <a:t>enough</a:t>
            </a:r>
            <a:endParaRPr lang="en-GB" dirty="0">
              <a:solidFill>
                <a:schemeClr val="tx1"/>
              </a:solidFill>
            </a:endParaRPr>
          </a:p>
        </p:txBody>
      </p:sp>
    </p:spTree>
    <p:extLst>
      <p:ext uri="{BB962C8B-B14F-4D97-AF65-F5344CB8AC3E}">
        <p14:creationId xmlns:p14="http://schemas.microsoft.com/office/powerpoint/2010/main" val="1543132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500"/>
                                        <p:tgtEl>
                                          <p:spTgt spid="4"/>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fade">
                                      <p:cBhvr>
                                        <p:cTn id="40" dur="500"/>
                                        <p:tgtEl>
                                          <p:spTgt spid="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Why you might avoid certification</a:t>
            </a:r>
            <a:endParaRPr lang="en-GB" dirty="0"/>
          </a:p>
        </p:txBody>
      </p:sp>
      <p:sp>
        <p:nvSpPr>
          <p:cNvPr id="3" name="Content Placeholder 2"/>
          <p:cNvSpPr>
            <a:spLocks noGrp="1"/>
          </p:cNvSpPr>
          <p:nvPr>
            <p:ph idx="1"/>
          </p:nvPr>
        </p:nvSpPr>
        <p:spPr/>
        <p:txBody>
          <a:bodyPr/>
          <a:lstStyle/>
          <a:p>
            <a:pPr marL="457200" indent="-457200">
              <a:buFont typeface="Wingdings" panose="05000000000000000000" pitchFamily="2" charset="2"/>
              <a:buChar char="§"/>
            </a:pPr>
            <a:r>
              <a:rPr lang="en-GB" dirty="0" smtClean="0"/>
              <a:t>Admin Expense &amp; overhead</a:t>
            </a:r>
          </a:p>
          <a:p>
            <a:pPr marL="457200" indent="-457200">
              <a:buFont typeface="Wingdings" panose="05000000000000000000" pitchFamily="2" charset="2"/>
              <a:buChar char="§"/>
            </a:pPr>
            <a:r>
              <a:rPr lang="en-GB" dirty="0" smtClean="0"/>
              <a:t>Impact on Agility</a:t>
            </a:r>
          </a:p>
          <a:p>
            <a:pPr marL="457200" indent="-457200">
              <a:buFont typeface="Wingdings" panose="05000000000000000000" pitchFamily="2" charset="2"/>
              <a:buChar char="§"/>
            </a:pPr>
            <a:r>
              <a:rPr lang="en-GB" dirty="0" smtClean="0"/>
              <a:t>No need / ROI</a:t>
            </a:r>
          </a:p>
          <a:p>
            <a:pPr marL="457200" indent="-457200">
              <a:buFont typeface="Wingdings" panose="05000000000000000000" pitchFamily="2" charset="2"/>
              <a:buChar char="§"/>
            </a:pPr>
            <a:endParaRPr lang="en-GB" dirty="0"/>
          </a:p>
          <a:p>
            <a:pPr marL="457200" indent="-457200">
              <a:buFont typeface="Wingdings" panose="05000000000000000000" pitchFamily="2" charset="2"/>
              <a:buChar char="§"/>
            </a:pPr>
            <a:r>
              <a:rPr lang="en-GB" dirty="0" smtClean="0"/>
              <a:t>However… Good </a:t>
            </a:r>
            <a:r>
              <a:rPr lang="en-GB" dirty="0" smtClean="0"/>
              <a:t>security practices </a:t>
            </a:r>
            <a:r>
              <a:rPr lang="en-GB" u="sng" dirty="0" smtClean="0"/>
              <a:t>are</a:t>
            </a:r>
            <a:r>
              <a:rPr lang="en-GB" dirty="0" smtClean="0"/>
              <a:t> possible without Regulation!</a:t>
            </a:r>
          </a:p>
        </p:txBody>
      </p:sp>
      <p:pic>
        <p:nvPicPr>
          <p:cNvPr id="1026" name="Picture 2" descr="http://idiomorigins.net/wp-content/uploads/2013/03/Red_Tape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6256" y="980728"/>
            <a:ext cx="1755168" cy="15526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6868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400" dirty="0" smtClean="0"/>
              <a:t>Just don’t ignore what’s behind Compliance…</a:t>
            </a:r>
            <a:endParaRPr lang="en-GB" sz="2400" dirty="0"/>
          </a:p>
        </p:txBody>
      </p:sp>
      <p:pic>
        <p:nvPicPr>
          <p:cNvPr id="7170" name="Picture 2" descr="http://upload.wikimedia.org/wikipedia/commons/3/37/Bury_your_head_in_the_sand.jp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302058" y="1295400"/>
            <a:ext cx="2538296" cy="482917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228184" y="2780928"/>
            <a:ext cx="2141984" cy="1477328"/>
          </a:xfrm>
          <a:prstGeom prst="rect">
            <a:avLst/>
          </a:prstGeom>
        </p:spPr>
        <p:txBody>
          <a:bodyPr wrap="square">
            <a:spAutoFit/>
          </a:bodyPr>
          <a:lstStyle/>
          <a:p>
            <a:pPr algn="ctr"/>
            <a:r>
              <a:rPr lang="en-GB" dirty="0">
                <a:solidFill>
                  <a:schemeClr val="tx1"/>
                </a:solidFill>
              </a:rPr>
              <a:t>“in accordance with established guidelines, standards, or legislation.”</a:t>
            </a:r>
            <a:endParaRPr lang="en-GB" dirty="0">
              <a:solidFill>
                <a:schemeClr val="tx1"/>
              </a:solidFill>
            </a:endParaRPr>
          </a:p>
        </p:txBody>
      </p:sp>
    </p:spTree>
    <p:extLst>
      <p:ext uri="{BB962C8B-B14F-4D97-AF65-F5344CB8AC3E}">
        <p14:creationId xmlns:p14="http://schemas.microsoft.com/office/powerpoint/2010/main" val="38080738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Some lessons </a:t>
            </a:r>
            <a:r>
              <a:rPr lang="en-GB" dirty="0" smtClean="0"/>
              <a:t>from recent history</a:t>
            </a:r>
            <a:endParaRPr lang="en-GB" dirty="0"/>
          </a:p>
        </p:txBody>
      </p:sp>
      <p:sp>
        <p:nvSpPr>
          <p:cNvPr id="4" name="Text Placeholder 3"/>
          <p:cNvSpPr>
            <a:spLocks noGrp="1"/>
          </p:cNvSpPr>
          <p:nvPr>
            <p:ph type="body" idx="1"/>
          </p:nvPr>
        </p:nvSpPr>
        <p:spPr/>
        <p:txBody>
          <a:bodyPr/>
          <a:lstStyle/>
          <a:p>
            <a:r>
              <a:rPr lang="en-GB" dirty="0" smtClean="0"/>
              <a:t>What’s the worst that can happen?</a:t>
            </a:r>
            <a:endParaRPr lang="en-GB" dirty="0"/>
          </a:p>
          <a:p>
            <a:endParaRPr lang="en-GB" dirty="0"/>
          </a:p>
        </p:txBody>
      </p:sp>
    </p:spTree>
    <p:extLst>
      <p:ext uri="{BB962C8B-B14F-4D97-AF65-F5344CB8AC3E}">
        <p14:creationId xmlns:p14="http://schemas.microsoft.com/office/powerpoint/2010/main" val="25379218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6" descr="Image result for Moonpig"/>
          <p:cNvSpPr>
            <a:spLocks noGrp="1" noChangeAspect="1" noChangeArrowheads="1"/>
          </p:cNvSpPr>
          <p:nvPr>
            <p:ph type="title"/>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GB" dirty="0" smtClean="0"/>
              <a:t>Jan 2015 – Broken Authentication</a:t>
            </a:r>
            <a:endParaRPr lang="en-GB" dirty="0"/>
          </a:p>
        </p:txBody>
      </p:sp>
      <p:sp>
        <p:nvSpPr>
          <p:cNvPr id="13" name="Content Placeholder 12"/>
          <p:cNvSpPr>
            <a:spLocks noGrp="1"/>
          </p:cNvSpPr>
          <p:nvPr>
            <p:ph sz="half" idx="2"/>
          </p:nvPr>
        </p:nvSpPr>
        <p:spPr/>
        <p:txBody>
          <a:bodyPr/>
          <a:lstStyle/>
          <a:p>
            <a:pPr marL="457200" indent="-457200">
              <a:buFont typeface="Arial" panose="020B0604020202020204" pitchFamily="34" charset="0"/>
              <a:buChar char="•"/>
            </a:pPr>
            <a:endParaRPr lang="en-GB" dirty="0" smtClean="0"/>
          </a:p>
          <a:p>
            <a:pPr marL="457200" indent="-457200">
              <a:buFont typeface="Arial" panose="020B0604020202020204" pitchFamily="34" charset="0"/>
              <a:buChar char="•"/>
            </a:pPr>
            <a:r>
              <a:rPr lang="en-GB" sz="2400" dirty="0" smtClean="0"/>
              <a:t>3 million users details leaked</a:t>
            </a:r>
          </a:p>
          <a:p>
            <a:pPr marL="857250" lvl="1" indent="-457200">
              <a:buFont typeface="Arial" panose="020B0604020202020204" pitchFamily="34" charset="0"/>
              <a:buChar char="•"/>
            </a:pPr>
            <a:r>
              <a:rPr lang="en-GB" sz="2000" dirty="0" smtClean="0"/>
              <a:t>Including </a:t>
            </a:r>
            <a:r>
              <a:rPr lang="en-GB" sz="2000" dirty="0" smtClean="0"/>
              <a:t>partial CC#</a:t>
            </a:r>
            <a:endParaRPr lang="en-GB" sz="2000" dirty="0" smtClean="0"/>
          </a:p>
          <a:p>
            <a:pPr marL="457200" indent="-457200">
              <a:buFont typeface="Arial" panose="020B0604020202020204" pitchFamily="34" charset="0"/>
              <a:buChar char="•"/>
            </a:pPr>
            <a:r>
              <a:rPr lang="en-GB" sz="2400" dirty="0" smtClean="0"/>
              <a:t>Unpatched for over a year</a:t>
            </a:r>
          </a:p>
          <a:p>
            <a:pPr marL="457200" indent="-457200">
              <a:buFont typeface="Arial" panose="020B0604020202020204" pitchFamily="34" charset="0"/>
              <a:buChar char="•"/>
            </a:pPr>
            <a:endParaRPr lang="en-GB" dirty="0"/>
          </a:p>
        </p:txBody>
      </p:sp>
      <p:pic>
        <p:nvPicPr>
          <p:cNvPr id="12" name="Picture 11"/>
          <p:cNvPicPr>
            <a:picLocks noChangeAspect="1"/>
          </p:cNvPicPr>
          <p:nvPr/>
        </p:nvPicPr>
        <p:blipFill>
          <a:blip r:embed="rId2"/>
          <a:stretch>
            <a:fillRect/>
          </a:stretch>
        </p:blipFill>
        <p:spPr>
          <a:xfrm>
            <a:off x="7171904" y="260648"/>
            <a:ext cx="1513309" cy="1513309"/>
          </a:xfrm>
          <a:prstGeom prst="rect">
            <a:avLst/>
          </a:prstGeom>
        </p:spPr>
      </p:pic>
      <p:pic>
        <p:nvPicPr>
          <p:cNvPr id="16" name="Content Placeholder 15"/>
          <p:cNvPicPr>
            <a:picLocks noGrp="1" noChangeAspect="1"/>
          </p:cNvPicPr>
          <p:nvPr>
            <p:ph sz="half" idx="1"/>
          </p:nvPr>
        </p:nvPicPr>
        <p:blipFill>
          <a:blip r:embed="rId3"/>
          <a:stretch>
            <a:fillRect/>
          </a:stretch>
        </p:blipFill>
        <p:spPr>
          <a:xfrm>
            <a:off x="538517" y="1295400"/>
            <a:ext cx="3874378" cy="4829175"/>
          </a:xfrm>
          <a:prstGeom prst="rect">
            <a:avLst/>
          </a:prstGeom>
        </p:spPr>
      </p:pic>
    </p:spTree>
    <p:extLst>
      <p:ext uri="{BB962C8B-B14F-4D97-AF65-F5344CB8AC3E}">
        <p14:creationId xmlns:p14="http://schemas.microsoft.com/office/powerpoint/2010/main" val="28303993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April 2011 – Security </a:t>
            </a:r>
            <a:r>
              <a:rPr lang="en-GB" dirty="0" err="1" smtClean="0"/>
              <a:t>Mis</a:t>
            </a:r>
            <a:r>
              <a:rPr lang="en-GB" dirty="0" smtClean="0"/>
              <a:t>-configuration</a:t>
            </a:r>
            <a:endParaRPr lang="en-GB" dirty="0"/>
          </a:p>
        </p:txBody>
      </p:sp>
      <p:pic>
        <p:nvPicPr>
          <p:cNvPr id="4" name="Content Placeholder 3"/>
          <p:cNvPicPr>
            <a:picLocks noGrp="1" noChangeAspect="1"/>
          </p:cNvPicPr>
          <p:nvPr>
            <p:ph sz="half" idx="1"/>
          </p:nvPr>
        </p:nvPicPr>
        <p:blipFill>
          <a:blip r:embed="rId2"/>
          <a:stretch>
            <a:fillRect/>
          </a:stretch>
        </p:blipFill>
        <p:spPr>
          <a:xfrm>
            <a:off x="457200" y="1837465"/>
            <a:ext cx="4037013" cy="3745045"/>
          </a:xfrm>
          <a:prstGeom prst="rect">
            <a:avLst/>
          </a:prstGeom>
        </p:spPr>
      </p:pic>
      <p:sp>
        <p:nvSpPr>
          <p:cNvPr id="6" name="Content Placeholder 5"/>
          <p:cNvSpPr>
            <a:spLocks noGrp="1"/>
          </p:cNvSpPr>
          <p:nvPr>
            <p:ph sz="half" idx="2"/>
          </p:nvPr>
        </p:nvSpPr>
        <p:spPr/>
        <p:txBody>
          <a:bodyPr/>
          <a:lstStyle/>
          <a:p>
            <a:pPr marL="457200" indent="-457200">
              <a:buFont typeface="Wingdings" panose="05000000000000000000" pitchFamily="2" charset="2"/>
              <a:buChar char="§"/>
            </a:pPr>
            <a:endParaRPr lang="en-GB" dirty="0" smtClean="0"/>
          </a:p>
          <a:p>
            <a:pPr marL="457200" indent="-457200">
              <a:buFont typeface="Wingdings" panose="05000000000000000000" pitchFamily="2" charset="2"/>
              <a:buChar char="§"/>
            </a:pPr>
            <a:r>
              <a:rPr lang="en-GB" sz="2400" dirty="0" smtClean="0"/>
              <a:t>77 </a:t>
            </a:r>
            <a:r>
              <a:rPr lang="en-GB" sz="2400" dirty="0" smtClean="0"/>
              <a:t>million accounts compromised</a:t>
            </a:r>
          </a:p>
          <a:p>
            <a:pPr marL="857250" lvl="1" indent="-457200">
              <a:buFont typeface="Wingdings" panose="05000000000000000000" pitchFamily="2" charset="2"/>
              <a:buChar char="§"/>
            </a:pPr>
            <a:r>
              <a:rPr lang="en-GB" sz="2000" dirty="0" smtClean="0"/>
              <a:t>Personally identifiable info &amp; passwords</a:t>
            </a:r>
          </a:p>
          <a:p>
            <a:pPr marL="457200" indent="-457200">
              <a:buFont typeface="Wingdings" panose="05000000000000000000" pitchFamily="2" charset="2"/>
              <a:buChar char="§"/>
            </a:pPr>
            <a:r>
              <a:rPr lang="en-GB" sz="2400" dirty="0" smtClean="0"/>
              <a:t>3 days offline</a:t>
            </a:r>
          </a:p>
          <a:p>
            <a:pPr marL="457200" indent="-457200">
              <a:buFont typeface="Wingdings" panose="05000000000000000000" pitchFamily="2" charset="2"/>
              <a:buChar char="§"/>
            </a:pPr>
            <a:r>
              <a:rPr lang="en-GB" sz="2400" dirty="0" smtClean="0"/>
              <a:t>Class action law suits</a:t>
            </a:r>
          </a:p>
          <a:p>
            <a:pPr marL="457200" indent="-457200">
              <a:buFont typeface="Arial" panose="020B0604020202020204" pitchFamily="34" charset="0"/>
              <a:buChar char="•"/>
            </a:pPr>
            <a:endParaRPr lang="en-GB" dirty="0"/>
          </a:p>
        </p:txBody>
      </p:sp>
      <p:pic>
        <p:nvPicPr>
          <p:cNvPr id="8" name="Picture 7"/>
          <p:cNvPicPr>
            <a:picLocks noChangeAspect="1"/>
          </p:cNvPicPr>
          <p:nvPr/>
        </p:nvPicPr>
        <p:blipFill>
          <a:blip r:embed="rId3"/>
          <a:stretch>
            <a:fillRect/>
          </a:stretch>
        </p:blipFill>
        <p:spPr>
          <a:xfrm>
            <a:off x="7956376" y="236696"/>
            <a:ext cx="1036542" cy="1036542"/>
          </a:xfrm>
          <a:prstGeom prst="rect">
            <a:avLst/>
          </a:prstGeom>
        </p:spPr>
      </p:pic>
    </p:spTree>
    <p:extLst>
      <p:ext uri="{BB962C8B-B14F-4D97-AF65-F5344CB8AC3E}">
        <p14:creationId xmlns:p14="http://schemas.microsoft.com/office/powerpoint/2010/main" val="22900679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Dec 2014 – Broken Access </a:t>
            </a:r>
            <a:r>
              <a:rPr lang="en-GB" dirty="0" smtClean="0"/>
              <a:t>Control</a:t>
            </a:r>
            <a:endParaRPr lang="en-GB" dirty="0"/>
          </a:p>
        </p:txBody>
      </p:sp>
      <p:pic>
        <p:nvPicPr>
          <p:cNvPr id="6" name="Content Placeholder 5"/>
          <p:cNvPicPr>
            <a:picLocks noGrp="1" noChangeAspect="1"/>
          </p:cNvPicPr>
          <p:nvPr>
            <p:ph sz="half" idx="1"/>
          </p:nvPr>
        </p:nvPicPr>
        <p:blipFill>
          <a:blip r:embed="rId2"/>
          <a:stretch>
            <a:fillRect/>
          </a:stretch>
        </p:blipFill>
        <p:spPr>
          <a:xfrm>
            <a:off x="457200" y="1423138"/>
            <a:ext cx="4037013" cy="4573698"/>
          </a:xfrm>
          <a:prstGeom prst="rect">
            <a:avLst/>
          </a:prstGeom>
        </p:spPr>
      </p:pic>
      <p:sp>
        <p:nvSpPr>
          <p:cNvPr id="4" name="Content Placeholder 3"/>
          <p:cNvSpPr>
            <a:spLocks noGrp="1"/>
          </p:cNvSpPr>
          <p:nvPr>
            <p:ph sz="half" idx="2"/>
          </p:nvPr>
        </p:nvSpPr>
        <p:spPr/>
        <p:txBody>
          <a:bodyPr/>
          <a:lstStyle/>
          <a:p>
            <a:pPr marL="457200" indent="-457200">
              <a:buFont typeface="Arial" panose="020B0604020202020204" pitchFamily="34" charset="0"/>
              <a:buChar char="•"/>
            </a:pPr>
            <a:r>
              <a:rPr lang="en-GB" sz="2400" dirty="0" smtClean="0"/>
              <a:t>Personal details of 47000 leaked</a:t>
            </a:r>
          </a:p>
          <a:p>
            <a:pPr marL="857250" lvl="1" indent="-457200">
              <a:buFont typeface="Arial" panose="020B0604020202020204" pitchFamily="34" charset="0"/>
              <a:buChar char="•"/>
            </a:pPr>
            <a:r>
              <a:rPr lang="en-GB" sz="2000" dirty="0" smtClean="0"/>
              <a:t>Including Rambo </a:t>
            </a:r>
            <a:r>
              <a:rPr lang="en-GB" sz="2000" dirty="0" smtClean="0">
                <a:sym typeface="Wingdings" panose="05000000000000000000" pitchFamily="2" charset="2"/>
              </a:rPr>
              <a:t></a:t>
            </a:r>
            <a:endParaRPr lang="en-GB" sz="2000" dirty="0" smtClean="0">
              <a:sym typeface="Wingdings" panose="05000000000000000000" pitchFamily="2" charset="2"/>
            </a:endParaRPr>
          </a:p>
          <a:p>
            <a:pPr marL="857250" lvl="1" indent="-457200">
              <a:buFont typeface="Arial" panose="020B0604020202020204" pitchFamily="34" charset="0"/>
              <a:buChar char="•"/>
            </a:pPr>
            <a:r>
              <a:rPr lang="en-GB" sz="2000" dirty="0" smtClean="0">
                <a:sym typeface="Wingdings" panose="05000000000000000000" pitchFamily="2" charset="2"/>
              </a:rPr>
              <a:t>Confidential emails</a:t>
            </a:r>
          </a:p>
          <a:p>
            <a:pPr marL="457200" indent="-457200">
              <a:buFont typeface="Arial" panose="020B0604020202020204" pitchFamily="34" charset="0"/>
              <a:buChar char="•"/>
            </a:pPr>
            <a:r>
              <a:rPr lang="en-GB" sz="2400" dirty="0" smtClean="0"/>
              <a:t>100TB</a:t>
            </a:r>
            <a:r>
              <a:rPr lang="en-GB" sz="2400" dirty="0" smtClean="0"/>
              <a:t>+ of </a:t>
            </a:r>
            <a:r>
              <a:rPr lang="en-GB" sz="2400" dirty="0" smtClean="0"/>
              <a:t>data</a:t>
            </a:r>
          </a:p>
          <a:p>
            <a:pPr marL="857250" lvl="1" indent="-457200">
              <a:buFont typeface="Arial" panose="020B0604020202020204" pitchFamily="34" charset="0"/>
              <a:buChar char="•"/>
            </a:pPr>
            <a:r>
              <a:rPr lang="en-GB" sz="2000" dirty="0">
                <a:sym typeface="Wingdings" panose="05000000000000000000" pitchFamily="2" charset="2"/>
              </a:rPr>
              <a:t>Major IP </a:t>
            </a:r>
            <a:r>
              <a:rPr lang="en-GB" sz="2000" dirty="0" smtClean="0">
                <a:sym typeface="Wingdings" panose="05000000000000000000" pitchFamily="2" charset="2"/>
              </a:rPr>
              <a:t>leak</a:t>
            </a:r>
          </a:p>
          <a:p>
            <a:pPr marL="857250" lvl="1" indent="-457200">
              <a:buFont typeface="Arial" panose="020B0604020202020204" pitchFamily="34" charset="0"/>
              <a:buChar char="•"/>
            </a:pPr>
            <a:r>
              <a:rPr lang="en-GB" sz="2000" dirty="0" smtClean="0">
                <a:sym typeface="Wingdings" panose="05000000000000000000" pitchFamily="2" charset="2"/>
              </a:rPr>
              <a:t>Data Loss</a:t>
            </a:r>
          </a:p>
          <a:p>
            <a:pPr marL="457200" indent="-457200">
              <a:buFont typeface="Arial" panose="020B0604020202020204" pitchFamily="34" charset="0"/>
              <a:buChar char="•"/>
            </a:pPr>
            <a:r>
              <a:rPr lang="en-GB" sz="2400" dirty="0" smtClean="0">
                <a:sym typeface="Wingdings" panose="05000000000000000000" pitchFamily="2" charset="2"/>
              </a:rPr>
              <a:t>Estimated $15m cost</a:t>
            </a:r>
            <a:endParaRPr lang="en-GB" sz="2400" dirty="0" smtClean="0"/>
          </a:p>
          <a:p>
            <a:pPr marL="457200" indent="-457200">
              <a:buFont typeface="Arial" panose="020B0604020202020204" pitchFamily="34" charset="0"/>
              <a:buChar char="•"/>
            </a:pPr>
            <a:r>
              <a:rPr lang="en-GB" sz="2400" dirty="0" smtClean="0"/>
              <a:t>Exec resignations</a:t>
            </a:r>
          </a:p>
          <a:p>
            <a:pPr marL="457200" indent="-457200">
              <a:buFont typeface="Arial" panose="020B0604020202020204" pitchFamily="34" charset="0"/>
              <a:buChar char="•"/>
            </a:pPr>
            <a:r>
              <a:rPr lang="en-GB" sz="2400" dirty="0" smtClean="0"/>
              <a:t>State sponsored?</a:t>
            </a:r>
            <a:endParaRPr lang="en-GB" sz="2400" dirty="0"/>
          </a:p>
        </p:txBody>
      </p:sp>
      <p:pic>
        <p:nvPicPr>
          <p:cNvPr id="1026" name="Picture 2" descr="http://upload.wikimedia.org/wikipedia/en/thumb/d/d7/Sony_Pictures_logo.svg/653px-Sony_Pictures_logo.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04994" y="180340"/>
            <a:ext cx="740723" cy="1160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87180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Nov 2007 – Sensitive Data Exposure?</a:t>
            </a:r>
            <a:endParaRPr lang="en-GB" dirty="0"/>
          </a:p>
        </p:txBody>
      </p:sp>
      <p:pic>
        <p:nvPicPr>
          <p:cNvPr id="5" name="Content Placeholder 4"/>
          <p:cNvPicPr>
            <a:picLocks noGrp="1" noChangeAspect="1"/>
          </p:cNvPicPr>
          <p:nvPr>
            <p:ph sz="half" idx="1"/>
          </p:nvPr>
        </p:nvPicPr>
        <p:blipFill>
          <a:blip r:embed="rId2"/>
          <a:stretch>
            <a:fillRect/>
          </a:stretch>
        </p:blipFill>
        <p:spPr>
          <a:xfrm>
            <a:off x="457200" y="2224788"/>
            <a:ext cx="4037013" cy="2970398"/>
          </a:xfrm>
          <a:prstGeom prst="rect">
            <a:avLst/>
          </a:prstGeom>
        </p:spPr>
      </p:pic>
      <p:sp>
        <p:nvSpPr>
          <p:cNvPr id="4" name="Content Placeholder 3"/>
          <p:cNvSpPr>
            <a:spLocks noGrp="1"/>
          </p:cNvSpPr>
          <p:nvPr>
            <p:ph sz="half" idx="2"/>
          </p:nvPr>
        </p:nvSpPr>
        <p:spPr/>
        <p:txBody>
          <a:bodyPr/>
          <a:lstStyle/>
          <a:p>
            <a:pPr marL="457200" indent="-457200">
              <a:buFont typeface="Arial" panose="020B0604020202020204" pitchFamily="34" charset="0"/>
              <a:buChar char="•"/>
            </a:pPr>
            <a:endParaRPr lang="en-GB" dirty="0" smtClean="0"/>
          </a:p>
          <a:p>
            <a:pPr marL="457200" indent="-457200">
              <a:buFont typeface="Arial" panose="020B0604020202020204" pitchFamily="34" charset="0"/>
              <a:buChar char="•"/>
            </a:pPr>
            <a:r>
              <a:rPr lang="en-GB" sz="2400" dirty="0" smtClean="0"/>
              <a:t>A local story…</a:t>
            </a:r>
          </a:p>
          <a:p>
            <a:pPr marL="457200" indent="-457200">
              <a:buFont typeface="Arial" panose="020B0604020202020204" pitchFamily="34" charset="0"/>
              <a:buChar char="•"/>
            </a:pPr>
            <a:r>
              <a:rPr lang="en-GB" sz="2400" dirty="0" smtClean="0"/>
              <a:t>25m </a:t>
            </a:r>
            <a:r>
              <a:rPr lang="en-GB" sz="2400" dirty="0" smtClean="0"/>
              <a:t>personal details potentially </a:t>
            </a:r>
            <a:r>
              <a:rPr lang="en-GB" sz="2400" dirty="0" smtClean="0"/>
              <a:t>leaked</a:t>
            </a:r>
          </a:p>
          <a:p>
            <a:pPr marL="457200" indent="-457200">
              <a:buFont typeface="Arial" panose="020B0604020202020204" pitchFamily="34" charset="0"/>
              <a:buChar char="•"/>
            </a:pPr>
            <a:r>
              <a:rPr lang="en-GB" sz="2400" dirty="0" smtClean="0"/>
              <a:t>Large volumes of confidential data un-encrypted</a:t>
            </a:r>
            <a:endParaRPr lang="en-GB" sz="2400" dirty="0" smtClean="0"/>
          </a:p>
          <a:p>
            <a:pPr marL="457200" indent="-457200">
              <a:buFont typeface="Arial" panose="020B0604020202020204" pitchFamily="34" charset="0"/>
              <a:buChar char="•"/>
            </a:pPr>
            <a:r>
              <a:rPr lang="en-GB" sz="2400" dirty="0" smtClean="0"/>
              <a:t>Huge political embarrassment</a:t>
            </a:r>
          </a:p>
          <a:p>
            <a:pPr marL="457200" indent="-457200">
              <a:buFont typeface="Arial" panose="020B0604020202020204" pitchFamily="34" charset="0"/>
              <a:buChar char="•"/>
            </a:pPr>
            <a:endParaRPr lang="en-GB" dirty="0" smtClean="0"/>
          </a:p>
          <a:p>
            <a:pPr marL="457200" indent="-457200">
              <a:buFont typeface="Arial" panose="020B0604020202020204" pitchFamily="34" charset="0"/>
              <a:buChar char="•"/>
            </a:pPr>
            <a:endParaRPr lang="en-GB" dirty="0"/>
          </a:p>
        </p:txBody>
      </p:sp>
      <p:pic>
        <p:nvPicPr>
          <p:cNvPr id="7" name="Picture 6"/>
          <p:cNvPicPr>
            <a:picLocks noChangeAspect="1"/>
          </p:cNvPicPr>
          <p:nvPr/>
        </p:nvPicPr>
        <p:blipFill>
          <a:blip r:embed="rId3"/>
          <a:stretch>
            <a:fillRect/>
          </a:stretch>
        </p:blipFill>
        <p:spPr>
          <a:xfrm>
            <a:off x="7452320" y="248605"/>
            <a:ext cx="1431032" cy="894395"/>
          </a:xfrm>
          <a:prstGeom prst="rect">
            <a:avLst/>
          </a:prstGeom>
        </p:spPr>
      </p:pic>
    </p:spTree>
    <p:extLst>
      <p:ext uri="{BB962C8B-B14F-4D97-AF65-F5344CB8AC3E}">
        <p14:creationId xmlns:p14="http://schemas.microsoft.com/office/powerpoint/2010/main" val="14806549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And so many </a:t>
            </a:r>
            <a:r>
              <a:rPr lang="en-GB" dirty="0" smtClean="0"/>
              <a:t>others…</a:t>
            </a:r>
            <a:endParaRPr lang="en-GB" dirty="0"/>
          </a:p>
        </p:txBody>
      </p:sp>
      <p:pic>
        <p:nvPicPr>
          <p:cNvPr id="5" name="Content Placeholder 4"/>
          <p:cNvPicPr>
            <a:picLocks noGrp="1" noChangeAspect="1"/>
          </p:cNvPicPr>
          <p:nvPr>
            <p:ph sz="half" idx="1"/>
          </p:nvPr>
        </p:nvPicPr>
        <p:blipFill>
          <a:blip r:embed="rId3"/>
          <a:stretch>
            <a:fillRect/>
          </a:stretch>
        </p:blipFill>
        <p:spPr>
          <a:xfrm>
            <a:off x="457200" y="1601770"/>
            <a:ext cx="4037013" cy="4216435"/>
          </a:xfrm>
          <a:prstGeom prst="rect">
            <a:avLst/>
          </a:prstGeom>
        </p:spPr>
      </p:pic>
      <p:sp>
        <p:nvSpPr>
          <p:cNvPr id="4" name="Content Placeholder 3"/>
          <p:cNvSpPr>
            <a:spLocks noGrp="1"/>
          </p:cNvSpPr>
          <p:nvPr>
            <p:ph sz="half" idx="2"/>
          </p:nvPr>
        </p:nvSpPr>
        <p:spPr/>
        <p:txBody>
          <a:bodyPr/>
          <a:lstStyle/>
          <a:p>
            <a:endParaRPr lang="en-GB" dirty="0"/>
          </a:p>
        </p:txBody>
      </p:sp>
      <p:pic>
        <p:nvPicPr>
          <p:cNvPr id="6" name="Picture 5"/>
          <p:cNvPicPr>
            <a:picLocks noChangeAspect="1"/>
          </p:cNvPicPr>
          <p:nvPr/>
        </p:nvPicPr>
        <p:blipFill>
          <a:blip r:embed="rId4"/>
          <a:stretch>
            <a:fillRect/>
          </a:stretch>
        </p:blipFill>
        <p:spPr>
          <a:xfrm>
            <a:off x="1691680" y="1772816"/>
            <a:ext cx="6429375" cy="2152650"/>
          </a:xfrm>
          <a:prstGeom prst="rect">
            <a:avLst/>
          </a:prstGeom>
        </p:spPr>
      </p:pic>
      <p:pic>
        <p:nvPicPr>
          <p:cNvPr id="7" name="Picture 6"/>
          <p:cNvPicPr>
            <a:picLocks noChangeAspect="1"/>
          </p:cNvPicPr>
          <p:nvPr/>
        </p:nvPicPr>
        <p:blipFill>
          <a:blip r:embed="rId5"/>
          <a:stretch>
            <a:fillRect/>
          </a:stretch>
        </p:blipFill>
        <p:spPr>
          <a:xfrm>
            <a:off x="4213722" y="3316363"/>
            <a:ext cx="4059733" cy="2843628"/>
          </a:xfrm>
          <a:prstGeom prst="rect">
            <a:avLst/>
          </a:prstGeom>
        </p:spPr>
      </p:pic>
    </p:spTree>
    <p:extLst>
      <p:ext uri="{BB962C8B-B14F-4D97-AF65-F5344CB8AC3E}">
        <p14:creationId xmlns:p14="http://schemas.microsoft.com/office/powerpoint/2010/main" val="3855371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Who are we defending against – “Agents”</a:t>
            </a:r>
            <a:endParaRPr lang="en-GB" dirty="0"/>
          </a:p>
        </p:txBody>
      </p:sp>
      <p:sp>
        <p:nvSpPr>
          <p:cNvPr id="3" name="Content Placeholder 2"/>
          <p:cNvSpPr>
            <a:spLocks noGrp="1"/>
          </p:cNvSpPr>
          <p:nvPr>
            <p:ph sz="half" idx="1"/>
          </p:nvPr>
        </p:nvSpPr>
        <p:spPr/>
        <p:txBody>
          <a:bodyPr/>
          <a:lstStyle/>
          <a:p>
            <a:pPr marL="457200" indent="-457200">
              <a:buFont typeface="Wingdings" panose="05000000000000000000" pitchFamily="2" charset="2"/>
              <a:buChar char="§"/>
            </a:pPr>
            <a:r>
              <a:rPr lang="en-GB" dirty="0" smtClean="0"/>
              <a:t>Hackers</a:t>
            </a:r>
          </a:p>
          <a:p>
            <a:pPr marL="457200" indent="-457200">
              <a:buFont typeface="Wingdings" panose="05000000000000000000" pitchFamily="2" charset="2"/>
              <a:buChar char="§"/>
            </a:pPr>
            <a:r>
              <a:rPr lang="en-GB" dirty="0" smtClean="0"/>
              <a:t>Malware authors</a:t>
            </a:r>
          </a:p>
          <a:p>
            <a:pPr marL="457200" indent="-457200">
              <a:buFont typeface="Wingdings" panose="05000000000000000000" pitchFamily="2" charset="2"/>
              <a:buChar char="§"/>
            </a:pPr>
            <a:r>
              <a:rPr lang="en-GB" dirty="0" smtClean="0"/>
              <a:t>Organised Criminals</a:t>
            </a:r>
          </a:p>
          <a:p>
            <a:pPr marL="457200" indent="-457200">
              <a:buFont typeface="Wingdings" panose="05000000000000000000" pitchFamily="2" charset="2"/>
              <a:buChar char="§"/>
            </a:pPr>
            <a:r>
              <a:rPr lang="en-GB" dirty="0" smtClean="0"/>
              <a:t>Activists </a:t>
            </a:r>
            <a:r>
              <a:rPr lang="en-GB" dirty="0" smtClean="0"/>
              <a:t>/ Media</a:t>
            </a:r>
          </a:p>
          <a:p>
            <a:pPr marL="457200" indent="-457200">
              <a:buFont typeface="Wingdings" panose="05000000000000000000" pitchFamily="2" charset="2"/>
              <a:buChar char="§"/>
            </a:pPr>
            <a:r>
              <a:rPr lang="en-GB" dirty="0" smtClean="0"/>
              <a:t>Competitors</a:t>
            </a:r>
            <a:endParaRPr lang="en-GB" dirty="0" smtClean="0"/>
          </a:p>
          <a:p>
            <a:pPr marL="457200" indent="-457200">
              <a:buFont typeface="Wingdings" panose="05000000000000000000" pitchFamily="2" charset="2"/>
              <a:buChar char="§"/>
            </a:pPr>
            <a:r>
              <a:rPr lang="en-GB" dirty="0" smtClean="0"/>
              <a:t>Foreign </a:t>
            </a:r>
            <a:r>
              <a:rPr lang="en-GB" dirty="0" smtClean="0"/>
              <a:t>Intelligence</a:t>
            </a:r>
          </a:p>
          <a:p>
            <a:pPr marL="457200" indent="-457200">
              <a:buFont typeface="Wingdings" panose="05000000000000000000" pitchFamily="2" charset="2"/>
              <a:buChar char="§"/>
            </a:pPr>
            <a:r>
              <a:rPr lang="en-GB" dirty="0" smtClean="0"/>
              <a:t>Domestic Intelligence</a:t>
            </a:r>
          </a:p>
          <a:p>
            <a:pPr marL="457200" indent="-457200">
              <a:buFont typeface="Wingdings" panose="05000000000000000000" pitchFamily="2" charset="2"/>
              <a:buChar char="§"/>
            </a:pPr>
            <a:endParaRPr lang="en-GB" dirty="0"/>
          </a:p>
        </p:txBody>
      </p:sp>
      <p:sp>
        <p:nvSpPr>
          <p:cNvPr id="4" name="Content Placeholder 3"/>
          <p:cNvSpPr>
            <a:spLocks noGrp="1"/>
          </p:cNvSpPr>
          <p:nvPr>
            <p:ph sz="half" idx="2"/>
          </p:nvPr>
        </p:nvSpPr>
        <p:spPr/>
        <p:txBody>
          <a:bodyPr/>
          <a:lstStyle/>
          <a:p>
            <a:pPr marL="457200" indent="-457200">
              <a:buFont typeface="Wingdings" panose="05000000000000000000" pitchFamily="2" charset="2"/>
              <a:buChar char="§"/>
            </a:pPr>
            <a:r>
              <a:rPr lang="en-GB" dirty="0"/>
              <a:t>Malicious </a:t>
            </a:r>
            <a:r>
              <a:rPr lang="en-GB" dirty="0" smtClean="0"/>
              <a:t>Users</a:t>
            </a:r>
          </a:p>
          <a:p>
            <a:pPr marL="457200" indent="-457200">
              <a:buFont typeface="Wingdings" panose="05000000000000000000" pitchFamily="2" charset="2"/>
              <a:buChar char="§"/>
            </a:pPr>
            <a:r>
              <a:rPr lang="en-GB" dirty="0" smtClean="0"/>
              <a:t>Malicious Employees</a:t>
            </a:r>
          </a:p>
          <a:p>
            <a:pPr marL="457200" indent="-457200">
              <a:buFont typeface="Wingdings" panose="05000000000000000000" pitchFamily="2" charset="2"/>
              <a:buChar char="§"/>
            </a:pPr>
            <a:r>
              <a:rPr lang="en-GB" dirty="0" smtClean="0"/>
              <a:t>Nature &amp; Environment</a:t>
            </a:r>
            <a:endParaRPr lang="en-GB" dirty="0"/>
          </a:p>
          <a:p>
            <a:pPr marL="457200" indent="-457200">
              <a:buFont typeface="Wingdings" panose="05000000000000000000" pitchFamily="2" charset="2"/>
              <a:buChar char="§"/>
            </a:pPr>
            <a:r>
              <a:rPr lang="en-GB" b="1" dirty="0" smtClean="0"/>
              <a:t>Ourselves</a:t>
            </a:r>
          </a:p>
          <a:p>
            <a:pPr marL="857250" lvl="1" indent="-457200">
              <a:buFont typeface="Wingdings" panose="05000000000000000000" pitchFamily="2" charset="2"/>
              <a:buChar char="§"/>
            </a:pPr>
            <a:r>
              <a:rPr lang="en-GB" dirty="0" smtClean="0"/>
              <a:t>Accidents</a:t>
            </a:r>
          </a:p>
          <a:p>
            <a:pPr marL="857250" lvl="1" indent="-457200">
              <a:buFont typeface="Wingdings" panose="05000000000000000000" pitchFamily="2" charset="2"/>
              <a:buChar char="§"/>
            </a:pPr>
            <a:r>
              <a:rPr lang="en-GB" dirty="0" smtClean="0"/>
              <a:t>Carelessness</a:t>
            </a:r>
          </a:p>
          <a:p>
            <a:pPr marL="857250" lvl="1" indent="-457200">
              <a:buFont typeface="Wingdings" panose="05000000000000000000" pitchFamily="2" charset="2"/>
              <a:buChar char="§"/>
            </a:pPr>
            <a:r>
              <a:rPr lang="en-GB" dirty="0" smtClean="0"/>
              <a:t>Bugs</a:t>
            </a:r>
          </a:p>
          <a:p>
            <a:pPr marL="857250" lvl="1" indent="-457200">
              <a:buFont typeface="Wingdings" panose="05000000000000000000" pitchFamily="2" charset="2"/>
              <a:buChar char="§"/>
            </a:pPr>
            <a:endParaRPr lang="en-GB" dirty="0"/>
          </a:p>
        </p:txBody>
      </p:sp>
    </p:spTree>
    <p:extLst>
      <p:ext uri="{BB962C8B-B14F-4D97-AF65-F5344CB8AC3E}">
        <p14:creationId xmlns:p14="http://schemas.microsoft.com/office/powerpoint/2010/main" val="2359402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
                                            <p:txEl>
                                              <p:pRg st="0" end="0"/>
                                            </p:txEl>
                                          </p:spTgt>
                                        </p:tgtEl>
                                        <p:attrNameLst>
                                          <p:attrName>style.visibility</p:attrName>
                                        </p:attrNameLst>
                                      </p:cBhvr>
                                      <p:to>
                                        <p:strVal val="visible"/>
                                      </p:to>
                                    </p:set>
                                    <p:animEffect transition="in" filter="fade">
                                      <p:cBhvr>
                                        <p:cTn id="30" dur="500"/>
                                        <p:tgtEl>
                                          <p:spTgt spid="4">
                                            <p:txEl>
                                              <p:pRg st="0" end="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1" end="1"/>
                                            </p:txEl>
                                          </p:spTgt>
                                        </p:tgtEl>
                                        <p:attrNameLst>
                                          <p:attrName>style.visibility</p:attrName>
                                        </p:attrNameLst>
                                      </p:cBhvr>
                                      <p:to>
                                        <p:strVal val="visible"/>
                                      </p:to>
                                    </p:set>
                                    <p:animEffect transition="in" filter="fade">
                                      <p:cBhvr>
                                        <p:cTn id="33" dur="500"/>
                                        <p:tgtEl>
                                          <p:spTgt spid="4">
                                            <p:txEl>
                                              <p:pRg st="1" end="1"/>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4">
                                            <p:txEl>
                                              <p:pRg st="2" end="2"/>
                                            </p:txEl>
                                          </p:spTgt>
                                        </p:tgtEl>
                                        <p:attrNameLst>
                                          <p:attrName>style.visibility</p:attrName>
                                        </p:attrNameLst>
                                      </p:cBhvr>
                                      <p:to>
                                        <p:strVal val="visible"/>
                                      </p:to>
                                    </p:set>
                                    <p:animEffect transition="in" filter="fade">
                                      <p:cBhvr>
                                        <p:cTn id="36" dur="500"/>
                                        <p:tgtEl>
                                          <p:spTgt spid="4">
                                            <p:txEl>
                                              <p:pRg st="2" end="2"/>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4">
                                            <p:txEl>
                                              <p:pRg st="3" end="3"/>
                                            </p:txEl>
                                          </p:spTgt>
                                        </p:tgtEl>
                                        <p:attrNameLst>
                                          <p:attrName>style.visibility</p:attrName>
                                        </p:attrNameLst>
                                      </p:cBhvr>
                                      <p:to>
                                        <p:strVal val="visible"/>
                                      </p:to>
                                    </p:set>
                                    <p:animEffect transition="in" filter="fade">
                                      <p:cBhvr>
                                        <p:cTn id="41" dur="500"/>
                                        <p:tgtEl>
                                          <p:spTgt spid="4">
                                            <p:txEl>
                                              <p:pRg st="3" end="3"/>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4">
                                            <p:txEl>
                                              <p:pRg st="4" end="4"/>
                                            </p:txEl>
                                          </p:spTgt>
                                        </p:tgtEl>
                                        <p:attrNameLst>
                                          <p:attrName>style.visibility</p:attrName>
                                        </p:attrNameLst>
                                      </p:cBhvr>
                                      <p:to>
                                        <p:strVal val="visible"/>
                                      </p:to>
                                    </p:set>
                                    <p:animEffect transition="in" filter="fade">
                                      <p:cBhvr>
                                        <p:cTn id="46" dur="500"/>
                                        <p:tgtEl>
                                          <p:spTgt spid="4">
                                            <p:txEl>
                                              <p:pRg st="4" end="4"/>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4">
                                            <p:txEl>
                                              <p:pRg st="5" end="5"/>
                                            </p:txEl>
                                          </p:spTgt>
                                        </p:tgtEl>
                                        <p:attrNameLst>
                                          <p:attrName>style.visibility</p:attrName>
                                        </p:attrNameLst>
                                      </p:cBhvr>
                                      <p:to>
                                        <p:strVal val="visible"/>
                                      </p:to>
                                    </p:set>
                                    <p:animEffect transition="in" filter="fade">
                                      <p:cBhvr>
                                        <p:cTn id="49" dur="500"/>
                                        <p:tgtEl>
                                          <p:spTgt spid="4">
                                            <p:txEl>
                                              <p:pRg st="5" end="5"/>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4">
                                            <p:txEl>
                                              <p:pRg st="6" end="6"/>
                                            </p:txEl>
                                          </p:spTgt>
                                        </p:tgtEl>
                                        <p:attrNameLst>
                                          <p:attrName>style.visibility</p:attrName>
                                        </p:attrNameLst>
                                      </p:cBhvr>
                                      <p:to>
                                        <p:strVal val="visible"/>
                                      </p:to>
                                    </p:set>
                                    <p:animEffect transition="in" filter="fade">
                                      <p:cBhvr>
                                        <p:cTn id="52"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Who am I</a:t>
            </a:r>
            <a:endParaRPr lang="en-GB" dirty="0"/>
          </a:p>
        </p:txBody>
      </p:sp>
      <p:sp>
        <p:nvSpPr>
          <p:cNvPr id="3" name="Content Placeholder 2"/>
          <p:cNvSpPr>
            <a:spLocks noGrp="1"/>
          </p:cNvSpPr>
          <p:nvPr>
            <p:ph idx="1"/>
          </p:nvPr>
        </p:nvSpPr>
        <p:spPr/>
        <p:txBody>
          <a:bodyPr/>
          <a:lstStyle/>
          <a:p>
            <a:r>
              <a:rPr lang="en-GB" dirty="0" smtClean="0"/>
              <a:t>Previously:</a:t>
            </a:r>
            <a:endParaRPr lang="en-GB" dirty="0"/>
          </a:p>
          <a:p>
            <a:r>
              <a:rPr lang="en-GB" dirty="0" smtClean="0"/>
              <a:t>	20+ years in industry, cross-platform dev</a:t>
            </a:r>
          </a:p>
          <a:p>
            <a:r>
              <a:rPr lang="en-GB" dirty="0" smtClean="0"/>
              <a:t>	Dev Team Lead at Leighton/4Projects &amp; Sage </a:t>
            </a:r>
          </a:p>
          <a:p>
            <a:r>
              <a:rPr lang="en-GB" dirty="0"/>
              <a:t>	</a:t>
            </a:r>
            <a:r>
              <a:rPr lang="en-GB" dirty="0" smtClean="0"/>
              <a:t>CTO @ 4Projects,  Global EA @ </a:t>
            </a:r>
            <a:r>
              <a:rPr lang="en-GB" dirty="0" smtClean="0"/>
              <a:t>Viewpoint/4P</a:t>
            </a:r>
            <a:endParaRPr lang="en-GB" dirty="0" smtClean="0"/>
          </a:p>
          <a:p>
            <a:endParaRPr lang="en-GB" dirty="0" smtClean="0"/>
          </a:p>
          <a:p>
            <a:r>
              <a:rPr lang="en-GB" dirty="0" smtClean="0"/>
              <a:t>Currently: </a:t>
            </a:r>
          </a:p>
          <a:p>
            <a:r>
              <a:rPr lang="en-GB" dirty="0"/>
              <a:t>	</a:t>
            </a:r>
            <a:r>
              <a:rPr lang="en-GB" dirty="0" smtClean="0"/>
              <a:t>Working on my start-up…</a:t>
            </a:r>
            <a:endParaRPr lang="en-GB" dirty="0" smtClean="0"/>
          </a:p>
        </p:txBody>
      </p:sp>
    </p:spTree>
    <p:extLst>
      <p:ext uri="{BB962C8B-B14F-4D97-AF65-F5344CB8AC3E}">
        <p14:creationId xmlns:p14="http://schemas.microsoft.com/office/powerpoint/2010/main" val="38686506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Compliance Standards</a:t>
            </a:r>
            <a:endParaRPr lang="en-GB" dirty="0"/>
          </a:p>
        </p:txBody>
      </p:sp>
      <p:sp>
        <p:nvSpPr>
          <p:cNvPr id="3" name="Text Placeholder 2"/>
          <p:cNvSpPr>
            <a:spLocks noGrp="1"/>
          </p:cNvSpPr>
          <p:nvPr>
            <p:ph type="body" idx="1"/>
          </p:nvPr>
        </p:nvSpPr>
        <p:spPr/>
        <p:txBody>
          <a:bodyPr/>
          <a:lstStyle/>
          <a:p>
            <a:r>
              <a:rPr lang="en-GB" dirty="0" smtClean="0"/>
              <a:t>Making sense of the acronyms</a:t>
            </a:r>
            <a:endParaRPr lang="en-GB" dirty="0"/>
          </a:p>
        </p:txBody>
      </p:sp>
      <p:pic>
        <p:nvPicPr>
          <p:cNvPr id="2050" name="Picture 2" descr="Alphabet Pasta saying Hel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8144" y="2780928"/>
            <a:ext cx="2409825" cy="1895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29356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 Layered Security Strategy</a:t>
            </a:r>
            <a:endParaRPr lang="en-GB" dirty="0"/>
          </a:p>
        </p:txBody>
      </p:sp>
      <p:graphicFrame>
        <p:nvGraphicFramePr>
          <p:cNvPr id="8" name="Content Placeholder 4"/>
          <p:cNvGraphicFramePr>
            <a:graphicFrameLocks noGrp="1"/>
          </p:cNvGraphicFramePr>
          <p:nvPr>
            <p:ph idx="1"/>
            <p:extLst>
              <p:ext uri="{D42A27DB-BD31-4B8C-83A1-F6EECF244321}">
                <p14:modId xmlns:p14="http://schemas.microsoft.com/office/powerpoint/2010/main" val="2384738037"/>
              </p:ext>
            </p:extLst>
          </p:nvPr>
        </p:nvGraphicFramePr>
        <p:xfrm>
          <a:off x="457200" y="1295400"/>
          <a:ext cx="8228013" cy="48291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ight Arrow 3"/>
          <p:cNvSpPr/>
          <p:nvPr/>
        </p:nvSpPr>
        <p:spPr bwMode="auto">
          <a:xfrm flipH="1">
            <a:off x="4572000" y="3717032"/>
            <a:ext cx="1080120" cy="432048"/>
          </a:xfrm>
          <a:prstGeom prst="rightArrow">
            <a:avLst/>
          </a:prstGeom>
          <a:solidFill>
            <a:srgbClr val="92D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pPr>
            <a:endParaRPr kumimoji="0" lang="en-GB" sz="1800" b="0" i="0" u="none" strike="noStrike" cap="none" normalizeH="0" baseline="0" smtClean="0">
              <a:ln>
                <a:noFill/>
              </a:ln>
              <a:solidFill>
                <a:schemeClr val="bg1"/>
              </a:solidFill>
              <a:effectLst/>
              <a:latin typeface="Arial" panose="020B0604020202020204" pitchFamily="34" charset="0"/>
            </a:endParaRPr>
          </a:p>
        </p:txBody>
      </p:sp>
      <p:sp>
        <p:nvSpPr>
          <p:cNvPr id="5" name="TextBox 4"/>
          <p:cNvSpPr txBox="1"/>
          <p:nvPr/>
        </p:nvSpPr>
        <p:spPr>
          <a:xfrm>
            <a:off x="5796136" y="3750690"/>
            <a:ext cx="2628292" cy="369332"/>
          </a:xfrm>
          <a:prstGeom prst="rect">
            <a:avLst/>
          </a:prstGeom>
          <a:noFill/>
        </p:spPr>
        <p:txBody>
          <a:bodyPr wrap="square" rtlCol="0">
            <a:spAutoFit/>
          </a:bodyPr>
          <a:lstStyle/>
          <a:p>
            <a:r>
              <a:rPr lang="en-GB" dirty="0" smtClean="0">
                <a:solidFill>
                  <a:schemeClr val="bg1">
                    <a:lumMod val="50000"/>
                  </a:schemeClr>
                </a:solidFill>
              </a:rPr>
              <a:t>Don’t stop here!</a:t>
            </a:r>
            <a:endParaRPr lang="en-GB" dirty="0">
              <a:solidFill>
                <a:schemeClr val="bg1">
                  <a:lumMod val="50000"/>
                </a:schemeClr>
              </a:solidFill>
            </a:endParaRPr>
          </a:p>
        </p:txBody>
      </p:sp>
    </p:spTree>
    <p:extLst>
      <p:ext uri="{BB962C8B-B14F-4D97-AF65-F5344CB8AC3E}">
        <p14:creationId xmlns:p14="http://schemas.microsoft.com/office/powerpoint/2010/main" val="3068327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Information Security – CIA Triad</a:t>
            </a:r>
            <a:endParaRPr lang="en-GB"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483846571"/>
              </p:ext>
            </p:extLst>
          </p:nvPr>
        </p:nvGraphicFramePr>
        <p:xfrm>
          <a:off x="457200" y="1295400"/>
          <a:ext cx="8228013" cy="48291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514971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“System Scope” </a:t>
            </a:r>
            <a:r>
              <a:rPr lang="en-GB" dirty="0" smtClean="0"/>
              <a:t>is all important</a:t>
            </a:r>
            <a:endParaRPr lang="en-GB" dirty="0"/>
          </a:p>
        </p:txBody>
      </p:sp>
      <p:sp>
        <p:nvSpPr>
          <p:cNvPr id="3" name="Content Placeholder 2"/>
          <p:cNvSpPr>
            <a:spLocks noGrp="1"/>
          </p:cNvSpPr>
          <p:nvPr>
            <p:ph idx="1"/>
          </p:nvPr>
        </p:nvSpPr>
        <p:spPr/>
        <p:txBody>
          <a:bodyPr/>
          <a:lstStyle/>
          <a:p>
            <a:pPr marL="457200" indent="-457200">
              <a:buFont typeface="Wingdings" panose="05000000000000000000" pitchFamily="2" charset="2"/>
              <a:buChar char="§"/>
            </a:pPr>
            <a:endParaRPr lang="en-GB" dirty="0" smtClean="0"/>
          </a:p>
          <a:p>
            <a:pPr marL="457200" indent="-457200">
              <a:buFont typeface="Wingdings" panose="05000000000000000000" pitchFamily="2" charset="2"/>
              <a:buChar char="§"/>
            </a:pPr>
            <a:r>
              <a:rPr lang="en-GB" dirty="0" smtClean="0"/>
              <a:t>Component </a:t>
            </a:r>
            <a:r>
              <a:rPr lang="en-GB" dirty="0" smtClean="0"/>
              <a:t>/ Sub-system</a:t>
            </a:r>
          </a:p>
          <a:p>
            <a:pPr marL="457200" indent="-457200">
              <a:buFont typeface="Wingdings" panose="05000000000000000000" pitchFamily="2" charset="2"/>
              <a:buChar char="§"/>
            </a:pPr>
            <a:r>
              <a:rPr lang="en-GB" dirty="0" smtClean="0"/>
              <a:t>Data Centre</a:t>
            </a:r>
          </a:p>
          <a:p>
            <a:pPr marL="457200" indent="-457200">
              <a:buFont typeface="Wingdings" panose="05000000000000000000" pitchFamily="2" charset="2"/>
              <a:buChar char="§"/>
            </a:pPr>
            <a:r>
              <a:rPr lang="en-GB" dirty="0" smtClean="0"/>
              <a:t>Application / Service</a:t>
            </a:r>
            <a:endParaRPr lang="en-GB" dirty="0" smtClean="0"/>
          </a:p>
          <a:p>
            <a:pPr marL="457200" indent="-457200">
              <a:buFont typeface="Wingdings" panose="05000000000000000000" pitchFamily="2" charset="2"/>
              <a:buChar char="§"/>
            </a:pPr>
            <a:r>
              <a:rPr lang="en-GB" dirty="0" smtClean="0"/>
              <a:t>Service </a:t>
            </a:r>
            <a:r>
              <a:rPr lang="en-GB" dirty="0" smtClean="0"/>
              <a:t>Provider </a:t>
            </a:r>
            <a:r>
              <a:rPr lang="en-GB" dirty="0" smtClean="0"/>
              <a:t>(Your Organisation)</a:t>
            </a:r>
            <a:endParaRPr lang="en-GB" dirty="0" smtClean="0"/>
          </a:p>
          <a:p>
            <a:pPr marL="457200" indent="-457200">
              <a:buFont typeface="Wingdings" panose="05000000000000000000" pitchFamily="2" charset="2"/>
              <a:buChar char="§"/>
            </a:pPr>
            <a:r>
              <a:rPr lang="en-GB" dirty="0" smtClean="0"/>
              <a:t>Entire End-User </a:t>
            </a:r>
            <a:r>
              <a:rPr lang="en-GB" dirty="0" smtClean="0"/>
              <a:t>System (multiple systems)</a:t>
            </a:r>
          </a:p>
          <a:p>
            <a:pPr marL="857250" lvl="1" indent="-457200">
              <a:buFont typeface="Wingdings" panose="05000000000000000000" pitchFamily="2" charset="2"/>
              <a:buChar char="§"/>
            </a:pPr>
            <a:r>
              <a:rPr lang="en-GB" dirty="0" smtClean="0"/>
              <a:t>Scoped to cover your customers systems</a:t>
            </a:r>
            <a:endParaRPr lang="en-GB" dirty="0"/>
          </a:p>
        </p:txBody>
      </p:sp>
    </p:spTree>
    <p:extLst>
      <p:ext uri="{BB962C8B-B14F-4D97-AF65-F5344CB8AC3E}">
        <p14:creationId xmlns:p14="http://schemas.microsoft.com/office/powerpoint/2010/main" val="6495566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Regulatory Standards *</a:t>
            </a:r>
            <a:endParaRPr lang="en-GB" dirty="0"/>
          </a:p>
        </p:txBody>
      </p:sp>
      <p:graphicFrame>
        <p:nvGraphicFramePr>
          <p:cNvPr id="7" name="Table 6"/>
          <p:cNvGraphicFramePr>
            <a:graphicFrameLocks noGrp="1"/>
          </p:cNvGraphicFramePr>
          <p:nvPr>
            <p:extLst>
              <p:ext uri="{D42A27DB-BD31-4B8C-83A1-F6EECF244321}">
                <p14:modId xmlns:p14="http://schemas.microsoft.com/office/powerpoint/2010/main" val="3558465417"/>
              </p:ext>
            </p:extLst>
          </p:nvPr>
        </p:nvGraphicFramePr>
        <p:xfrm>
          <a:off x="482332" y="1302774"/>
          <a:ext cx="8003232" cy="3752714"/>
        </p:xfrm>
        <a:graphic>
          <a:graphicData uri="http://schemas.openxmlformats.org/drawingml/2006/table">
            <a:tbl>
              <a:tblPr firstRow="1" bandRow="1">
                <a:tableStyleId>{5C22544A-7EE6-4342-B048-85BDC9FD1C3A}</a:tableStyleId>
              </a:tblPr>
              <a:tblGrid>
                <a:gridCol w="1209348"/>
                <a:gridCol w="2950274"/>
                <a:gridCol w="3843610"/>
              </a:tblGrid>
              <a:tr h="454078">
                <a:tc>
                  <a:txBody>
                    <a:bodyPr/>
                    <a:lstStyle/>
                    <a:p>
                      <a:r>
                        <a:rPr lang="en-GB" dirty="0" smtClean="0"/>
                        <a:t>Acronym</a:t>
                      </a:r>
                      <a:endParaRPr lang="en-GB" dirty="0"/>
                    </a:p>
                  </a:txBody>
                  <a:tcPr/>
                </a:tc>
                <a:tc>
                  <a:txBody>
                    <a:bodyPr/>
                    <a:lstStyle/>
                    <a:p>
                      <a:r>
                        <a:rPr lang="en-GB" dirty="0" smtClean="0"/>
                        <a:t>Full name</a:t>
                      </a:r>
                      <a:endParaRPr lang="en-GB" dirty="0"/>
                    </a:p>
                  </a:txBody>
                  <a:tcPr/>
                </a:tc>
                <a:tc>
                  <a:txBody>
                    <a:bodyPr/>
                    <a:lstStyle/>
                    <a:p>
                      <a:r>
                        <a:rPr lang="en-GB" dirty="0" smtClean="0"/>
                        <a:t>Area</a:t>
                      </a:r>
                      <a:r>
                        <a:rPr lang="en-GB" baseline="0" dirty="0" smtClean="0"/>
                        <a:t> regulated</a:t>
                      </a:r>
                      <a:endParaRPr lang="en-GB" dirty="0"/>
                    </a:p>
                  </a:txBody>
                  <a:tcPr/>
                </a:tc>
              </a:tr>
              <a:tr h="454078">
                <a:tc>
                  <a:txBody>
                    <a:bodyPr/>
                    <a:lstStyle/>
                    <a:p>
                      <a:r>
                        <a:rPr lang="en-GB" dirty="0" smtClean="0"/>
                        <a:t>PCI/DSS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Payment Card Industry Data Security Standard</a:t>
                      </a:r>
                    </a:p>
                  </a:txBody>
                  <a:tcPr/>
                </a:tc>
                <a:tc>
                  <a:txBody>
                    <a:bodyPr/>
                    <a:lstStyle/>
                    <a:p>
                      <a:r>
                        <a:rPr lang="en-GB" dirty="0" smtClean="0"/>
                        <a:t>Credit</a:t>
                      </a:r>
                      <a:r>
                        <a:rPr lang="en-GB" baseline="0" dirty="0" smtClean="0"/>
                        <a:t> </a:t>
                      </a:r>
                      <a:r>
                        <a:rPr lang="en-GB" baseline="0" dirty="0" smtClean="0"/>
                        <a:t>Card</a:t>
                      </a:r>
                      <a:r>
                        <a:rPr lang="en-GB" dirty="0" smtClean="0"/>
                        <a:t> </a:t>
                      </a:r>
                      <a:r>
                        <a:rPr lang="en-GB" dirty="0" smtClean="0"/>
                        <a:t>Fraud.</a:t>
                      </a:r>
                    </a:p>
                    <a:p>
                      <a:r>
                        <a:rPr lang="en-GB" dirty="0" smtClean="0"/>
                        <a:t>4 Conformance</a:t>
                      </a:r>
                      <a:r>
                        <a:rPr lang="en-GB" baseline="0" dirty="0" smtClean="0"/>
                        <a:t> levels L1-L4</a:t>
                      </a:r>
                      <a:endParaRPr lang="en-GB" dirty="0"/>
                    </a:p>
                  </a:txBody>
                  <a:tcPr/>
                </a:tc>
              </a:tr>
              <a:tr h="454078">
                <a:tc>
                  <a:txBody>
                    <a:bodyPr/>
                    <a:lstStyle/>
                    <a:p>
                      <a:r>
                        <a:rPr lang="en-GB" dirty="0" smtClean="0"/>
                        <a:t>DPA</a:t>
                      </a:r>
                    </a:p>
                  </a:txBody>
                  <a:tcPr/>
                </a:tc>
                <a:tc>
                  <a:txBody>
                    <a:bodyPr/>
                    <a:lstStyle/>
                    <a:p>
                      <a:r>
                        <a:rPr lang="en-GB" dirty="0" smtClean="0"/>
                        <a:t>Data Protection</a:t>
                      </a:r>
                      <a:r>
                        <a:rPr lang="en-GB" baseline="0" dirty="0" smtClean="0"/>
                        <a:t> Act </a:t>
                      </a:r>
                    </a:p>
                  </a:txBody>
                  <a:tcPr/>
                </a:tc>
                <a:tc>
                  <a:txBody>
                    <a:bodyPr/>
                    <a:lstStyle/>
                    <a:p>
                      <a:r>
                        <a:rPr lang="en-GB" dirty="0" smtClean="0"/>
                        <a:t>Protection of personal data</a:t>
                      </a:r>
                      <a:endParaRPr lang="en-GB" dirty="0"/>
                    </a:p>
                  </a:txBody>
                  <a:tcPr/>
                </a:tc>
              </a:tr>
              <a:tr h="64999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DPD</a:t>
                      </a:r>
                    </a:p>
                    <a:p>
                      <a:endParaRPr lang="en-GB"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EU Data Protection </a:t>
                      </a:r>
                      <a:r>
                        <a:rPr lang="en-GB" baseline="0" dirty="0" smtClean="0"/>
                        <a:t>Directive</a:t>
                      </a:r>
                      <a:endParaRPr lang="en-GB"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Protection of personal data (EU) &amp; safe harbour</a:t>
                      </a:r>
                      <a:r>
                        <a:rPr lang="en-GB" dirty="0" smtClean="0"/>
                        <a:t>.</a:t>
                      </a:r>
                      <a:endParaRPr lang="en-GB" dirty="0" smtClean="0"/>
                    </a:p>
                  </a:txBody>
                  <a:tcPr/>
                </a:tc>
              </a:tr>
              <a:tr h="454078">
                <a:tc>
                  <a:txBody>
                    <a:bodyPr/>
                    <a:lstStyle/>
                    <a:p>
                      <a:r>
                        <a:rPr lang="en-GB" dirty="0" smtClean="0"/>
                        <a:t>SOX</a:t>
                      </a:r>
                      <a:endParaRPr lang="en-GB" dirty="0"/>
                    </a:p>
                  </a:txBody>
                  <a:tcPr/>
                </a:tc>
                <a:tc>
                  <a:txBody>
                    <a:bodyPr/>
                    <a:lstStyle/>
                    <a:p>
                      <a:r>
                        <a:rPr lang="en-GB" sz="1800" b="0" i="0" kern="1200" dirty="0" smtClean="0">
                          <a:solidFill>
                            <a:schemeClr val="dk1"/>
                          </a:solidFill>
                          <a:effectLst/>
                          <a:latin typeface="+mn-lt"/>
                          <a:ea typeface="+mn-ea"/>
                          <a:cs typeface="+mn-cs"/>
                        </a:rPr>
                        <a:t>Sarbanes–Oxley</a:t>
                      </a:r>
                      <a:endParaRPr lang="en-GB" dirty="0"/>
                    </a:p>
                  </a:txBody>
                  <a:tcPr/>
                </a:tc>
                <a:tc>
                  <a:txBody>
                    <a:bodyPr/>
                    <a:lstStyle/>
                    <a:p>
                      <a:r>
                        <a:rPr lang="en-GB" dirty="0" smtClean="0"/>
                        <a:t>Corporate Auditing and Accountability / Responsibility</a:t>
                      </a:r>
                      <a:endParaRPr lang="en-GB" dirty="0"/>
                    </a:p>
                  </a:txBody>
                  <a:tcPr/>
                </a:tc>
              </a:tr>
              <a:tr h="454078">
                <a:tc>
                  <a:txBody>
                    <a:bodyPr/>
                    <a:lstStyle/>
                    <a:p>
                      <a:r>
                        <a:rPr lang="en-GB" dirty="0" smtClean="0"/>
                        <a:t>HIPAA</a:t>
                      </a:r>
                    </a:p>
                  </a:txBody>
                  <a:tcPr/>
                </a:tc>
                <a:tc>
                  <a:txBody>
                    <a:bodyPr/>
                    <a:lstStyle/>
                    <a:p>
                      <a:r>
                        <a:rPr lang="en-GB" dirty="0" smtClean="0"/>
                        <a:t>Health Insurance Portability and Accountability Act</a:t>
                      </a:r>
                      <a:endParaRPr lang="en-GB" dirty="0"/>
                    </a:p>
                  </a:txBody>
                  <a:tcPr/>
                </a:tc>
                <a:tc>
                  <a:txBody>
                    <a:bodyPr/>
                    <a:lstStyle/>
                    <a:p>
                      <a:r>
                        <a:rPr lang="en-GB" dirty="0" smtClean="0"/>
                        <a:t>Electronic</a:t>
                      </a:r>
                      <a:r>
                        <a:rPr lang="en-GB" baseline="0" dirty="0" smtClean="0"/>
                        <a:t> healthcare records</a:t>
                      </a:r>
                      <a:endParaRPr lang="en-GB" dirty="0"/>
                    </a:p>
                  </a:txBody>
                  <a:tcPr/>
                </a:tc>
              </a:tr>
            </a:tbl>
          </a:graphicData>
        </a:graphic>
      </p:graphicFrame>
      <p:sp>
        <p:nvSpPr>
          <p:cNvPr id="8" name="TextBox 7"/>
          <p:cNvSpPr txBox="1"/>
          <p:nvPr/>
        </p:nvSpPr>
        <p:spPr>
          <a:xfrm>
            <a:off x="395536" y="6276975"/>
            <a:ext cx="2736304" cy="369332"/>
          </a:xfrm>
          <a:prstGeom prst="rect">
            <a:avLst/>
          </a:prstGeom>
          <a:noFill/>
        </p:spPr>
        <p:txBody>
          <a:bodyPr wrap="square" rtlCol="0">
            <a:spAutoFit/>
          </a:bodyPr>
          <a:lstStyle/>
          <a:p>
            <a:r>
              <a:rPr lang="en-GB" dirty="0" smtClean="0">
                <a:solidFill>
                  <a:schemeClr val="tx1">
                    <a:lumMod val="50000"/>
                    <a:lumOff val="50000"/>
                  </a:schemeClr>
                </a:solidFill>
              </a:rPr>
              <a:t>* Selected</a:t>
            </a:r>
            <a:endParaRPr lang="en-GB" dirty="0">
              <a:solidFill>
                <a:schemeClr val="tx1">
                  <a:lumMod val="50000"/>
                  <a:lumOff val="50000"/>
                </a:schemeClr>
              </a:solidFill>
            </a:endParaRPr>
          </a:p>
        </p:txBody>
      </p:sp>
      <p:pic>
        <p:nvPicPr>
          <p:cNvPr id="2050" name="Picture 2" descr="http://upload.wikimedia.org/wikipedia/en/thumb/a/a4/Flag_of_the_United_States.svg/125px-Flag_of_the_United_States.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59632" y="3789040"/>
            <a:ext cx="372354" cy="19660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http://upload.wikimedia.org/wikipedia/en/thumb/a/a4/Flag_of_the_United_States.svg/125px-Flag_of_the_United_States.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59632" y="4509120"/>
            <a:ext cx="372354" cy="19660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Circle of 12 gold stars on a blue background"/>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59633" y="3163391"/>
            <a:ext cx="372354" cy="24724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 flag featuring both cross and saltire in red, white and blue"/>
          <p:cNvPicPr>
            <a:picLocks noGrp="1" noChangeAspect="1" noChangeArrowheads="1"/>
          </p:cNvPicPr>
          <p:nvPr>
            <p:ph idx="1"/>
          </p:nvPr>
        </p:nvPicPr>
        <p:blipFill>
          <a:blip r:embed="rId5" cstate="print">
            <a:extLst>
              <a:ext uri="{28A0092B-C50C-407E-A947-70E740481C1C}">
                <a14:useLocalDpi xmlns:a14="http://schemas.microsoft.com/office/drawing/2010/main" val="0"/>
              </a:ext>
            </a:extLst>
          </a:blip>
          <a:srcRect/>
          <a:stretch>
            <a:fillRect/>
          </a:stretch>
        </p:blipFill>
        <p:spPr bwMode="auto">
          <a:xfrm>
            <a:off x="1259632" y="2639914"/>
            <a:ext cx="353073" cy="17794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p:nvPicPr>
        <p:blipFill>
          <a:blip r:embed="rId6"/>
          <a:stretch>
            <a:fillRect/>
          </a:stretch>
        </p:blipFill>
        <p:spPr>
          <a:xfrm>
            <a:off x="1244678" y="2047236"/>
            <a:ext cx="330529" cy="330529"/>
          </a:xfrm>
          <a:prstGeom prst="rect">
            <a:avLst/>
          </a:prstGeom>
        </p:spPr>
      </p:pic>
    </p:spTree>
    <p:extLst>
      <p:ext uri="{BB962C8B-B14F-4D97-AF65-F5344CB8AC3E}">
        <p14:creationId xmlns:p14="http://schemas.microsoft.com/office/powerpoint/2010/main" val="21053122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Operations Standards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3381992"/>
              </p:ext>
            </p:extLst>
          </p:nvPr>
        </p:nvGraphicFramePr>
        <p:xfrm>
          <a:off x="457200" y="1295400"/>
          <a:ext cx="8003232" cy="4477438"/>
        </p:xfrm>
        <a:graphic>
          <a:graphicData uri="http://schemas.openxmlformats.org/drawingml/2006/table">
            <a:tbl>
              <a:tblPr firstRow="1" bandRow="1">
                <a:tableStyleId>{5C22544A-7EE6-4342-B048-85BDC9FD1C3A}</a:tableStyleId>
              </a:tblPr>
              <a:tblGrid>
                <a:gridCol w="1306488"/>
                <a:gridCol w="2853134"/>
                <a:gridCol w="3843610"/>
              </a:tblGrid>
              <a:tr h="454078">
                <a:tc>
                  <a:txBody>
                    <a:bodyPr/>
                    <a:lstStyle/>
                    <a:p>
                      <a:r>
                        <a:rPr lang="en-GB" dirty="0" smtClean="0"/>
                        <a:t>Acronym</a:t>
                      </a:r>
                      <a:endParaRPr lang="en-GB" dirty="0"/>
                    </a:p>
                  </a:txBody>
                  <a:tcPr/>
                </a:tc>
                <a:tc>
                  <a:txBody>
                    <a:bodyPr/>
                    <a:lstStyle/>
                    <a:p>
                      <a:r>
                        <a:rPr lang="en-GB" dirty="0" smtClean="0"/>
                        <a:t>Full name</a:t>
                      </a:r>
                      <a:endParaRPr lang="en-GB" dirty="0"/>
                    </a:p>
                  </a:txBody>
                  <a:tcPr/>
                </a:tc>
                <a:tc>
                  <a:txBody>
                    <a:bodyPr/>
                    <a:lstStyle/>
                    <a:p>
                      <a:r>
                        <a:rPr lang="en-GB" dirty="0" smtClean="0"/>
                        <a:t>Area</a:t>
                      </a:r>
                      <a:r>
                        <a:rPr lang="en-GB" baseline="0" dirty="0" smtClean="0"/>
                        <a:t> covered</a:t>
                      </a:r>
                      <a:endParaRPr lang="en-GB" dirty="0"/>
                    </a:p>
                  </a:txBody>
                  <a:tcPr/>
                </a:tc>
              </a:tr>
              <a:tr h="454078">
                <a:tc>
                  <a:txBody>
                    <a:bodyPr/>
                    <a:lstStyle/>
                    <a:p>
                      <a:r>
                        <a:rPr lang="en-GB" dirty="0" smtClean="0"/>
                        <a:t>ISO27001:2013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0" i="0" kern="1200" dirty="0" smtClean="0">
                          <a:solidFill>
                            <a:schemeClr val="dk1"/>
                          </a:solidFill>
                          <a:effectLst/>
                          <a:latin typeface="+mn-lt"/>
                          <a:ea typeface="+mn-ea"/>
                          <a:cs typeface="+mn-cs"/>
                        </a:rPr>
                        <a:t>Information technology— Security techniques — Information security management systems — Requirements</a:t>
                      </a:r>
                      <a:endParaRPr lang="en-GB" dirty="0" smtClean="0"/>
                    </a:p>
                  </a:txBody>
                  <a:tcPr/>
                </a:tc>
                <a:tc>
                  <a:txBody>
                    <a:bodyPr/>
                    <a:lstStyle/>
                    <a:p>
                      <a:r>
                        <a:rPr lang="en-GB" dirty="0" smtClean="0"/>
                        <a:t>Specifies an Information Security</a:t>
                      </a:r>
                      <a:r>
                        <a:rPr lang="en-GB" baseline="0" dirty="0" smtClean="0"/>
                        <a:t> Management System for an Organisation</a:t>
                      </a:r>
                      <a:endParaRPr lang="en-GB" dirty="0"/>
                    </a:p>
                  </a:txBody>
                  <a:tcPr/>
                </a:tc>
              </a:tr>
              <a:tr h="454078">
                <a:tc>
                  <a:txBody>
                    <a:bodyPr/>
                    <a:lstStyle/>
                    <a:p>
                      <a:r>
                        <a:rPr lang="en-GB" dirty="0" smtClean="0"/>
                        <a:t>SOC </a:t>
                      </a:r>
                      <a:r>
                        <a:rPr lang="en-GB" dirty="0" smtClean="0"/>
                        <a:t>1,2,3</a:t>
                      </a:r>
                      <a:endParaRPr lang="en-GB" dirty="0" smtClean="0"/>
                    </a:p>
                  </a:txBody>
                  <a:tcPr/>
                </a:tc>
                <a:tc>
                  <a:txBody>
                    <a:bodyPr/>
                    <a:lstStyle/>
                    <a:p>
                      <a:r>
                        <a:rPr lang="en-GB" baseline="0" dirty="0" smtClean="0"/>
                        <a:t>Service Operation Controls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Control of financial information for a service organisation</a:t>
                      </a:r>
                    </a:p>
                  </a:txBody>
                  <a:tcPr/>
                </a:tc>
              </a:tr>
              <a:tr h="454078">
                <a:tc>
                  <a:txBody>
                    <a:bodyPr/>
                    <a:lstStyle/>
                    <a:p>
                      <a:r>
                        <a:rPr lang="en-GB" dirty="0" smtClean="0"/>
                        <a:t>FIPS</a:t>
                      </a:r>
                    </a:p>
                  </a:txBody>
                  <a:tcPr/>
                </a:tc>
                <a:tc>
                  <a:txBody>
                    <a:bodyPr/>
                    <a:lstStyle/>
                    <a:p>
                      <a:r>
                        <a:rPr lang="en-GB" sz="1800" b="0" i="0" kern="1200" dirty="0" smtClean="0">
                          <a:solidFill>
                            <a:schemeClr val="dk1"/>
                          </a:solidFill>
                          <a:effectLst/>
                          <a:latin typeface="+mn-lt"/>
                          <a:ea typeface="+mn-ea"/>
                          <a:cs typeface="+mn-cs"/>
                        </a:rPr>
                        <a:t>Federal Information Processing Standard</a:t>
                      </a:r>
                      <a:endParaRPr lang="en-GB" dirty="0"/>
                    </a:p>
                  </a:txBody>
                  <a:tcPr/>
                </a:tc>
                <a:tc>
                  <a:txBody>
                    <a:bodyPr/>
                    <a:lstStyle/>
                    <a:p>
                      <a:r>
                        <a:rPr lang="en-GB" dirty="0" smtClean="0"/>
                        <a:t>Standards for encryption, document processing</a:t>
                      </a:r>
                      <a:endParaRPr lang="en-GB" dirty="0"/>
                    </a:p>
                  </a:txBody>
                  <a:tcPr/>
                </a:tc>
              </a:tr>
              <a:tr h="454078">
                <a:tc>
                  <a:txBody>
                    <a:bodyPr/>
                    <a:lstStyle/>
                    <a:p>
                      <a:r>
                        <a:rPr lang="en-GB" dirty="0" smtClean="0"/>
                        <a:t>G-Cloud</a:t>
                      </a:r>
                      <a:endParaRPr lang="en-GB" dirty="0"/>
                    </a:p>
                  </a:txBody>
                  <a:tcPr/>
                </a:tc>
                <a:tc>
                  <a:txBody>
                    <a:bodyPr/>
                    <a:lstStyle/>
                    <a:p>
                      <a:r>
                        <a:rPr lang="en-GB" dirty="0" smtClean="0"/>
                        <a:t>UK Government G-Cloud</a:t>
                      </a:r>
                      <a:endParaRPr lang="en-GB" dirty="0"/>
                    </a:p>
                  </a:txBody>
                  <a:tcPr/>
                </a:tc>
                <a:tc>
                  <a:txBody>
                    <a:bodyPr/>
                    <a:lstStyle/>
                    <a:p>
                      <a:r>
                        <a:rPr lang="en-GB" dirty="0" smtClean="0"/>
                        <a:t>Digital marketplace for services with framework</a:t>
                      </a:r>
                      <a:r>
                        <a:rPr lang="en-GB" baseline="0" dirty="0" smtClean="0"/>
                        <a:t> accreditation</a:t>
                      </a:r>
                      <a:endParaRPr lang="en-GB" dirty="0"/>
                    </a:p>
                  </a:txBody>
                  <a:tcPr/>
                </a:tc>
              </a:tr>
              <a:tr h="454078">
                <a:tc>
                  <a:txBody>
                    <a:bodyPr/>
                    <a:lstStyle/>
                    <a:p>
                      <a:r>
                        <a:rPr lang="en-GB" dirty="0" smtClean="0"/>
                        <a:t>OWASP ASVS</a:t>
                      </a:r>
                    </a:p>
                  </a:txBody>
                  <a:tcPr/>
                </a:tc>
                <a:tc>
                  <a:txBody>
                    <a:bodyPr/>
                    <a:lstStyle/>
                    <a:p>
                      <a:r>
                        <a:rPr lang="en-GB" dirty="0" smtClean="0"/>
                        <a:t>Application Security Verification Standard</a:t>
                      </a:r>
                      <a:endParaRPr lang="en-GB" dirty="0"/>
                    </a:p>
                  </a:txBody>
                  <a:tcPr/>
                </a:tc>
                <a:tc>
                  <a:txBody>
                    <a:bodyPr/>
                    <a:lstStyle/>
                    <a:p>
                      <a:r>
                        <a:rPr lang="en-GB" dirty="0" smtClean="0"/>
                        <a:t>Testing &amp; procuring Web applications</a:t>
                      </a:r>
                      <a:endParaRPr lang="en-GB" dirty="0"/>
                    </a:p>
                  </a:txBody>
                  <a:tcPr/>
                </a:tc>
              </a:tr>
            </a:tbl>
          </a:graphicData>
        </a:graphic>
      </p:graphicFrame>
      <p:pic>
        <p:nvPicPr>
          <p:cNvPr id="5" name="Picture 2" descr="http://upload.wikimedia.org/wikipedia/en/thumb/a/a4/Flag_of_the_United_States.svg/125px-Flag_of_the_United_States.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31640" y="3573016"/>
            <a:ext cx="372354" cy="19660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upload.wikimedia.org/wikipedia/en/thumb/a/a4/Flag_of_the_United_States.svg/125px-Flag_of_the_United_States.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31640" y="4221088"/>
            <a:ext cx="372354" cy="19660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A flag featuring both cross and saltire in red, white and blu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22124" y="4868131"/>
            <a:ext cx="353073" cy="1779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8"/>
          <p:cNvPicPr>
            <a:picLocks noChangeAspect="1"/>
          </p:cNvPicPr>
          <p:nvPr/>
        </p:nvPicPr>
        <p:blipFill>
          <a:blip r:embed="rId5"/>
          <a:stretch>
            <a:fillRect/>
          </a:stretch>
        </p:blipFill>
        <p:spPr>
          <a:xfrm>
            <a:off x="1319200" y="2780927"/>
            <a:ext cx="330529" cy="330529"/>
          </a:xfrm>
          <a:prstGeom prst="rect">
            <a:avLst/>
          </a:prstGeom>
        </p:spPr>
      </p:pic>
      <p:pic>
        <p:nvPicPr>
          <p:cNvPr id="13" name="Picture 12"/>
          <p:cNvPicPr>
            <a:picLocks noChangeAspect="1"/>
          </p:cNvPicPr>
          <p:nvPr/>
        </p:nvPicPr>
        <p:blipFill>
          <a:blip r:embed="rId5"/>
          <a:stretch>
            <a:fillRect/>
          </a:stretch>
        </p:blipFill>
        <p:spPr>
          <a:xfrm>
            <a:off x="1319199" y="5376207"/>
            <a:ext cx="330529" cy="330529"/>
          </a:xfrm>
          <a:prstGeom prst="rect">
            <a:avLst/>
          </a:prstGeom>
        </p:spPr>
      </p:pic>
    </p:spTree>
    <p:extLst>
      <p:ext uri="{BB962C8B-B14F-4D97-AF65-F5344CB8AC3E}">
        <p14:creationId xmlns:p14="http://schemas.microsoft.com/office/powerpoint/2010/main" val="12464160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Cloud support for major standards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27178708"/>
              </p:ext>
            </p:extLst>
          </p:nvPr>
        </p:nvGraphicFramePr>
        <p:xfrm>
          <a:off x="457200" y="1295400"/>
          <a:ext cx="8003231" cy="3565768"/>
        </p:xfrm>
        <a:graphic>
          <a:graphicData uri="http://schemas.openxmlformats.org/drawingml/2006/table">
            <a:tbl>
              <a:tblPr firstRow="1" bandRow="1">
                <a:tableStyleId>{17292A2E-F333-43FB-9621-5CBBE7FDCDCB}</a:tableStyleId>
              </a:tblPr>
              <a:tblGrid>
                <a:gridCol w="1306488"/>
                <a:gridCol w="720080"/>
                <a:gridCol w="720080"/>
                <a:gridCol w="720080"/>
                <a:gridCol w="864096"/>
                <a:gridCol w="3672407"/>
              </a:tblGrid>
              <a:tr h="454078">
                <a:tc>
                  <a:txBody>
                    <a:bodyPr/>
                    <a:lstStyle/>
                    <a:p>
                      <a:r>
                        <a:rPr lang="en-GB" dirty="0" smtClean="0"/>
                        <a:t>Provider</a:t>
                      </a:r>
                      <a:endParaRPr lang="en-GB" dirty="0"/>
                    </a:p>
                  </a:txBody>
                  <a:tcPr/>
                </a:tc>
                <a:tc>
                  <a:txBody>
                    <a:bodyPr/>
                    <a:lstStyle/>
                    <a:p>
                      <a:r>
                        <a:rPr lang="en-GB" dirty="0" smtClean="0"/>
                        <a:t>PCI-DSS</a:t>
                      </a:r>
                    </a:p>
                  </a:txBody>
                  <a:tcPr/>
                </a:tc>
                <a:tc>
                  <a:txBody>
                    <a:bodyPr/>
                    <a:lstStyle/>
                    <a:p>
                      <a:r>
                        <a:rPr lang="en-GB" dirty="0" smtClean="0"/>
                        <a:t>ISO</a:t>
                      </a:r>
                    </a:p>
                    <a:p>
                      <a:r>
                        <a:rPr lang="en-GB" dirty="0" smtClean="0"/>
                        <a:t>27K</a:t>
                      </a:r>
                      <a:endParaRPr lang="en-GB" dirty="0"/>
                    </a:p>
                  </a:txBody>
                  <a:tcPr/>
                </a:tc>
                <a:tc>
                  <a:txBody>
                    <a:bodyPr/>
                    <a:lstStyle/>
                    <a:p>
                      <a:r>
                        <a:rPr lang="en-GB" dirty="0" smtClean="0"/>
                        <a:t>SOC</a:t>
                      </a:r>
                      <a:endParaRPr lang="en-GB" dirty="0"/>
                    </a:p>
                  </a:txBody>
                  <a:tcPr/>
                </a:tc>
                <a:tc>
                  <a:txBody>
                    <a:bodyPr/>
                    <a:lstStyle/>
                    <a:p>
                      <a:r>
                        <a:rPr lang="en-GB" dirty="0" smtClean="0"/>
                        <a:t>G-</a:t>
                      </a:r>
                    </a:p>
                    <a:p>
                      <a:r>
                        <a:rPr lang="en-GB" dirty="0" smtClean="0"/>
                        <a:t>Cloud</a:t>
                      </a:r>
                      <a:endParaRPr lang="en-GB" dirty="0"/>
                    </a:p>
                  </a:txBody>
                  <a:tcPr/>
                </a:tc>
                <a:tc>
                  <a:txBody>
                    <a:bodyPr/>
                    <a:lstStyle/>
                    <a:p>
                      <a:endParaRPr lang="en-GB" dirty="0"/>
                    </a:p>
                  </a:txBody>
                  <a:tcPr/>
                </a:tc>
              </a:tr>
              <a:tr h="454078">
                <a:tc>
                  <a:txBody>
                    <a:bodyPr/>
                    <a:lstStyle/>
                    <a:p>
                      <a:endParaRPr lang="en-GB"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L1</a:t>
                      </a:r>
                      <a:endParaRPr lang="en-GB" dirty="0" smtClean="0"/>
                    </a:p>
                  </a:txBody>
                  <a:tcPr anchor="ctr"/>
                </a:tc>
                <a:tc>
                  <a:txBody>
                    <a:bodyPr/>
                    <a:lstStyle/>
                    <a:p>
                      <a:r>
                        <a:rPr lang="en-GB" dirty="0" smtClean="0"/>
                        <a:t>Yes</a:t>
                      </a:r>
                      <a:endParaRPr lang="en-GB" dirty="0"/>
                    </a:p>
                  </a:txBody>
                  <a:tcPr anchor="ctr"/>
                </a:tc>
                <a:tc>
                  <a:txBody>
                    <a:bodyPr/>
                    <a:lstStyle/>
                    <a:p>
                      <a:r>
                        <a:rPr lang="en-GB" dirty="0" smtClean="0"/>
                        <a:t>1,2,3</a:t>
                      </a:r>
                      <a:endParaRPr lang="en-GB" dirty="0"/>
                    </a:p>
                  </a:txBody>
                  <a:tcPr anchor="ctr"/>
                </a:tc>
                <a:tc>
                  <a:txBody>
                    <a:bodyPr/>
                    <a:lstStyle/>
                    <a:p>
                      <a:r>
                        <a:rPr lang="en-GB" dirty="0" smtClean="0"/>
                        <a:t>Yes</a:t>
                      </a:r>
                      <a:endParaRPr lang="en-GB"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kern="1200" baseline="0" dirty="0" smtClean="0">
                          <a:effectLst/>
                          <a:hlinkClick r:id="rId3"/>
                        </a:rPr>
                        <a:t>http://aws.amazon.com/compliance/</a:t>
                      </a:r>
                      <a:endParaRPr lang="en-GB" sz="1800" kern="1200" baseline="0" dirty="0" smtClean="0">
                        <a:solidFill>
                          <a:schemeClr val="accent6">
                            <a:lumMod val="75000"/>
                          </a:schemeClr>
                        </a:solidFill>
                        <a:effectLst/>
                        <a:latin typeface="Times New Roman" panose="02020603050405020304" pitchFamily="18" charset="0"/>
                        <a:ea typeface="+mn-ea"/>
                        <a:cs typeface="+mn-cs"/>
                      </a:endParaRPr>
                    </a:p>
                  </a:txBody>
                  <a:tcPr/>
                </a:tc>
              </a:tr>
              <a:tr h="454078">
                <a:tc>
                  <a:txBody>
                    <a:bodyPr/>
                    <a:lstStyle/>
                    <a:p>
                      <a:endParaRPr lang="en-GB" dirty="0" smtClean="0"/>
                    </a:p>
                  </a:txBody>
                  <a:tcPr/>
                </a:tc>
                <a:tc>
                  <a:txBody>
                    <a:bodyPr/>
                    <a:lstStyle/>
                    <a:p>
                      <a:r>
                        <a:rPr lang="en-GB" dirty="0" smtClean="0"/>
                        <a:t>L1</a:t>
                      </a:r>
                      <a:endParaRPr lang="en-GB" dirty="0"/>
                    </a:p>
                  </a:txBody>
                  <a:tcPr anchor="ctr"/>
                </a:tc>
                <a:tc>
                  <a:txBody>
                    <a:bodyPr/>
                    <a:lstStyle/>
                    <a:p>
                      <a:r>
                        <a:rPr lang="en-GB" dirty="0" smtClean="0"/>
                        <a:t>Yes</a:t>
                      </a:r>
                      <a:endParaRPr lang="en-GB" dirty="0"/>
                    </a:p>
                  </a:txBody>
                  <a:tcPr anchor="ctr"/>
                </a:tc>
                <a:tc>
                  <a:txBody>
                    <a:bodyPr/>
                    <a:lstStyle/>
                    <a:p>
                      <a:r>
                        <a:rPr lang="en-GB" dirty="0" smtClean="0"/>
                        <a:t>1,2</a:t>
                      </a:r>
                      <a:endParaRPr lang="en-GB" dirty="0"/>
                    </a:p>
                  </a:txBody>
                  <a:tcPr anchor="ctr"/>
                </a:tc>
                <a:tc>
                  <a:txBody>
                    <a:bodyPr/>
                    <a:lstStyle/>
                    <a:p>
                      <a:r>
                        <a:rPr lang="en-GB" dirty="0" smtClean="0"/>
                        <a:t>Yes</a:t>
                      </a:r>
                      <a:endParaRPr lang="en-GB" dirty="0"/>
                    </a:p>
                  </a:txBody>
                  <a:tcPr anchor="ctr"/>
                </a:tc>
                <a:tc>
                  <a:txBody>
                    <a:bodyPr/>
                    <a:lstStyle/>
                    <a:p>
                      <a:r>
                        <a:rPr lang="en-GB" sz="1800" kern="1200" baseline="0" dirty="0" smtClean="0">
                          <a:effectLst/>
                          <a:hlinkClick r:id="rId4"/>
                        </a:rPr>
                        <a:t>http://azure.microsoft.com/en-us/support/trust-center/compliance/</a:t>
                      </a:r>
                      <a:endParaRPr lang="en-GB" baseline="0" dirty="0">
                        <a:solidFill>
                          <a:schemeClr val="accent6">
                            <a:lumMod val="75000"/>
                          </a:schemeClr>
                        </a:solidFill>
                      </a:endParaRPr>
                    </a:p>
                  </a:txBody>
                  <a:tcPr/>
                </a:tc>
              </a:tr>
              <a:tr h="731128">
                <a:tc>
                  <a:txBody>
                    <a:bodyPr/>
                    <a:lstStyle/>
                    <a:p>
                      <a:endParaRPr lang="en-GB" dirty="0" smtClean="0"/>
                    </a:p>
                  </a:txBody>
                  <a:tcPr/>
                </a:tc>
                <a:tc>
                  <a:txBody>
                    <a:bodyPr/>
                    <a:lstStyle/>
                    <a:p>
                      <a:r>
                        <a:rPr lang="en-GB" dirty="0" smtClean="0"/>
                        <a:t>-</a:t>
                      </a:r>
                      <a:endParaRPr lang="en-GB" dirty="0"/>
                    </a:p>
                  </a:txBody>
                  <a:tcPr anchor="ctr"/>
                </a:tc>
                <a:tc>
                  <a:txBody>
                    <a:bodyPr/>
                    <a:lstStyle/>
                    <a:p>
                      <a:r>
                        <a:rPr lang="en-GB" dirty="0" smtClean="0"/>
                        <a:t>Yes</a:t>
                      </a:r>
                      <a:endParaRPr lang="en-GB" dirty="0"/>
                    </a:p>
                  </a:txBody>
                  <a:tcPr anchor="ctr"/>
                </a:tc>
                <a:tc>
                  <a:txBody>
                    <a:bodyPr/>
                    <a:lstStyle/>
                    <a:p>
                      <a:r>
                        <a:rPr lang="en-GB" dirty="0" smtClean="0"/>
                        <a:t>1,2,3</a:t>
                      </a:r>
                      <a:endParaRPr lang="en-GB" dirty="0"/>
                    </a:p>
                  </a:txBody>
                  <a:tcPr anchor="ctr"/>
                </a:tc>
                <a:tc>
                  <a:txBody>
                    <a:bodyPr/>
                    <a:lstStyle/>
                    <a:p>
                      <a:r>
                        <a:rPr lang="en-GB" dirty="0" smtClean="0"/>
                        <a:t>No</a:t>
                      </a:r>
                      <a:endParaRPr lang="en-GB"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kern="1200" baseline="0" dirty="0" smtClean="0">
                          <a:effectLst/>
                          <a:hlinkClick r:id="rId5"/>
                        </a:rPr>
                        <a:t>https://support.google.com/work/answer/6056694?hl=en</a:t>
                      </a:r>
                      <a:endParaRPr lang="en-GB" sz="1800" kern="1200" baseline="0" dirty="0" smtClean="0">
                        <a:effectLst/>
                      </a:endParaRPr>
                    </a:p>
                  </a:txBody>
                  <a:tcPr/>
                </a:tc>
              </a:tr>
              <a:tr h="454078">
                <a:tc>
                  <a:txBody>
                    <a:bodyPr/>
                    <a:lstStyle/>
                    <a:p>
                      <a:endParaRPr lang="en-GB" dirty="0"/>
                    </a:p>
                  </a:txBody>
                  <a:tcPr/>
                </a:tc>
                <a:tc>
                  <a:txBody>
                    <a:bodyPr/>
                    <a:lstStyle/>
                    <a:p>
                      <a:r>
                        <a:rPr lang="en-GB" dirty="0" smtClean="0"/>
                        <a:t>-</a:t>
                      </a:r>
                      <a:endParaRPr lang="en-GB" dirty="0"/>
                    </a:p>
                  </a:txBody>
                  <a:tcPr anchor="ctr"/>
                </a:tc>
                <a:tc>
                  <a:txBody>
                    <a:bodyPr/>
                    <a:lstStyle/>
                    <a:p>
                      <a:r>
                        <a:rPr lang="en-GB" dirty="0" smtClean="0"/>
                        <a:t>Yes</a:t>
                      </a:r>
                      <a:endParaRPr lang="en-GB"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1,2,3</a:t>
                      </a:r>
                    </a:p>
                  </a:txBody>
                  <a:tcPr anchor="ctr"/>
                </a:tc>
                <a:tc>
                  <a:txBody>
                    <a:bodyPr/>
                    <a:lstStyle/>
                    <a:p>
                      <a:r>
                        <a:rPr lang="en-GB" dirty="0" smtClean="0"/>
                        <a:t>Yes</a:t>
                      </a:r>
                      <a:endParaRPr lang="en-GB"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kern="1200" baseline="0" dirty="0" smtClean="0">
                          <a:effectLst/>
                          <a:hlinkClick r:id="rId6"/>
                        </a:rPr>
                        <a:t>http://www.rackspace.co.uk/about-us/security</a:t>
                      </a:r>
                      <a:endParaRPr lang="en-GB" sz="1800" kern="1200" baseline="0" dirty="0" smtClean="0">
                        <a:solidFill>
                          <a:schemeClr val="accent6">
                            <a:lumMod val="75000"/>
                          </a:schemeClr>
                        </a:solidFill>
                        <a:effectLst/>
                        <a:latin typeface="Times New Roman" panose="02020603050405020304" pitchFamily="18" charset="0"/>
                        <a:ea typeface="+mn-ea"/>
                        <a:cs typeface="+mn-cs"/>
                      </a:endParaRPr>
                    </a:p>
                  </a:txBody>
                  <a:tcPr/>
                </a:tc>
              </a:tr>
            </a:tbl>
          </a:graphicData>
        </a:graphic>
      </p:graphicFrame>
      <p:pic>
        <p:nvPicPr>
          <p:cNvPr id="5" name="Picture 4"/>
          <p:cNvPicPr>
            <a:picLocks noChangeAspect="1"/>
          </p:cNvPicPr>
          <p:nvPr/>
        </p:nvPicPr>
        <p:blipFill>
          <a:blip r:embed="rId7"/>
          <a:stretch>
            <a:fillRect/>
          </a:stretch>
        </p:blipFill>
        <p:spPr>
          <a:xfrm>
            <a:off x="550213" y="2023694"/>
            <a:ext cx="992339" cy="321568"/>
          </a:xfrm>
          <a:prstGeom prst="rect">
            <a:avLst/>
          </a:prstGeom>
        </p:spPr>
      </p:pic>
      <p:pic>
        <p:nvPicPr>
          <p:cNvPr id="6" name="Picture 5"/>
          <p:cNvPicPr>
            <a:picLocks noChangeAspect="1"/>
          </p:cNvPicPr>
          <p:nvPr/>
        </p:nvPicPr>
        <p:blipFill>
          <a:blip r:embed="rId8"/>
          <a:stretch>
            <a:fillRect/>
          </a:stretch>
        </p:blipFill>
        <p:spPr>
          <a:xfrm>
            <a:off x="539552" y="2770313"/>
            <a:ext cx="1080120" cy="521668"/>
          </a:xfrm>
          <a:prstGeom prst="rect">
            <a:avLst/>
          </a:prstGeom>
        </p:spPr>
      </p:pic>
      <p:pic>
        <p:nvPicPr>
          <p:cNvPr id="7" name="Picture 6"/>
          <p:cNvPicPr>
            <a:picLocks noChangeAspect="1"/>
          </p:cNvPicPr>
          <p:nvPr/>
        </p:nvPicPr>
        <p:blipFill>
          <a:blip r:embed="rId9"/>
          <a:stretch>
            <a:fillRect/>
          </a:stretch>
        </p:blipFill>
        <p:spPr>
          <a:xfrm>
            <a:off x="517233" y="3717032"/>
            <a:ext cx="1134171" cy="396960"/>
          </a:xfrm>
          <a:prstGeom prst="rect">
            <a:avLst/>
          </a:prstGeom>
        </p:spPr>
      </p:pic>
      <p:pic>
        <p:nvPicPr>
          <p:cNvPr id="8" name="Picture 7"/>
          <p:cNvPicPr>
            <a:picLocks noChangeAspect="1"/>
          </p:cNvPicPr>
          <p:nvPr/>
        </p:nvPicPr>
        <p:blipFill>
          <a:blip r:embed="rId10"/>
          <a:stretch>
            <a:fillRect/>
          </a:stretch>
        </p:blipFill>
        <p:spPr>
          <a:xfrm>
            <a:off x="550780" y="4293096"/>
            <a:ext cx="1100624" cy="428020"/>
          </a:xfrm>
          <a:prstGeom prst="rect">
            <a:avLst/>
          </a:prstGeom>
        </p:spPr>
      </p:pic>
    </p:spTree>
    <p:extLst>
      <p:ext uri="{BB962C8B-B14F-4D97-AF65-F5344CB8AC3E}">
        <p14:creationId xmlns:p14="http://schemas.microsoft.com/office/powerpoint/2010/main" val="34595152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OWASP ASVS – Verification Levels</a:t>
            </a:r>
            <a:endParaRPr lang="en-GB" dirty="0"/>
          </a:p>
        </p:txBody>
      </p:sp>
      <p:sp>
        <p:nvSpPr>
          <p:cNvPr id="3" name="Content Placeholder 2"/>
          <p:cNvSpPr>
            <a:spLocks noGrp="1"/>
          </p:cNvSpPr>
          <p:nvPr>
            <p:ph idx="1"/>
          </p:nvPr>
        </p:nvSpPr>
        <p:spPr/>
        <p:txBody>
          <a:bodyPr/>
          <a:lstStyle/>
          <a:p>
            <a:r>
              <a:rPr lang="en-GB" dirty="0" smtClean="0"/>
              <a:t>Please check out OWASP Application Security Verification Standard</a:t>
            </a:r>
            <a:endParaRPr lang="en-GB" dirty="0"/>
          </a:p>
        </p:txBody>
      </p:sp>
      <p:pic>
        <p:nvPicPr>
          <p:cNvPr id="4" name="Picture 3"/>
          <p:cNvPicPr>
            <a:picLocks noChangeAspect="1"/>
          </p:cNvPicPr>
          <p:nvPr/>
        </p:nvPicPr>
        <p:blipFill>
          <a:blip r:embed="rId2"/>
          <a:stretch>
            <a:fillRect/>
          </a:stretch>
        </p:blipFill>
        <p:spPr>
          <a:xfrm>
            <a:off x="2247106" y="2431968"/>
            <a:ext cx="4648200" cy="3019425"/>
          </a:xfrm>
          <a:prstGeom prst="rect">
            <a:avLst/>
          </a:prstGeom>
        </p:spPr>
      </p:pic>
      <p:sp>
        <p:nvSpPr>
          <p:cNvPr id="5" name="Rectangle 4"/>
          <p:cNvSpPr/>
          <p:nvPr/>
        </p:nvSpPr>
        <p:spPr>
          <a:xfrm>
            <a:off x="683568" y="5740667"/>
            <a:ext cx="7416824" cy="646331"/>
          </a:xfrm>
          <a:prstGeom prst="rect">
            <a:avLst/>
          </a:prstGeom>
        </p:spPr>
        <p:txBody>
          <a:bodyPr wrap="square">
            <a:spAutoFit/>
          </a:bodyPr>
          <a:lstStyle/>
          <a:p>
            <a:r>
              <a:rPr lang="en-GB" dirty="0">
                <a:solidFill>
                  <a:schemeClr val="tx1"/>
                </a:solidFill>
                <a:hlinkClick r:id="rId3"/>
              </a:rPr>
              <a:t>https://</a:t>
            </a:r>
            <a:r>
              <a:rPr lang="en-GB" dirty="0" smtClean="0">
                <a:solidFill>
                  <a:schemeClr val="tx1"/>
                </a:solidFill>
                <a:hlinkClick r:id="rId3"/>
              </a:rPr>
              <a:t>www.owasp.org/images/5/58/OWASP_ASVS_Version_2.pdf</a:t>
            </a:r>
            <a:endParaRPr lang="en-GB" dirty="0">
              <a:solidFill>
                <a:schemeClr val="tx1"/>
              </a:solidFill>
            </a:endParaRPr>
          </a:p>
          <a:p>
            <a:endParaRPr lang="en-GB" dirty="0" smtClean="0">
              <a:solidFill>
                <a:schemeClr val="tx1"/>
              </a:solidFill>
            </a:endParaRPr>
          </a:p>
        </p:txBody>
      </p:sp>
    </p:spTree>
    <p:extLst>
      <p:ext uri="{BB962C8B-B14F-4D97-AF65-F5344CB8AC3E}">
        <p14:creationId xmlns:p14="http://schemas.microsoft.com/office/powerpoint/2010/main" val="15195442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ISO27001</a:t>
            </a:r>
            <a:endParaRPr lang="en-GB" dirty="0"/>
          </a:p>
        </p:txBody>
      </p:sp>
      <p:sp>
        <p:nvSpPr>
          <p:cNvPr id="3" name="Text Placeholder 2"/>
          <p:cNvSpPr>
            <a:spLocks noGrp="1"/>
          </p:cNvSpPr>
          <p:nvPr>
            <p:ph type="body" idx="1"/>
          </p:nvPr>
        </p:nvSpPr>
        <p:spPr/>
        <p:txBody>
          <a:bodyPr/>
          <a:lstStyle/>
          <a:p>
            <a:endParaRPr lang="en-GB" dirty="0"/>
          </a:p>
        </p:txBody>
      </p:sp>
      <p:pic>
        <p:nvPicPr>
          <p:cNvPr id="8194" name="Picture 2" descr="http://www.myacpa.org/sites/default/files/styles/content_image/public/article/images/reserach-paperwork.jpg?itok=h_n0ike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5018" y="2636911"/>
            <a:ext cx="2837991" cy="18905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01274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ISO27K</a:t>
            </a:r>
            <a:endParaRPr lang="en-GB" dirty="0"/>
          </a:p>
        </p:txBody>
      </p:sp>
      <p:sp>
        <p:nvSpPr>
          <p:cNvPr id="5" name="Content Placeholder 4"/>
          <p:cNvSpPr>
            <a:spLocks noGrp="1"/>
          </p:cNvSpPr>
          <p:nvPr>
            <p:ph idx="1"/>
          </p:nvPr>
        </p:nvSpPr>
        <p:spPr/>
        <p:txBody>
          <a:bodyPr/>
          <a:lstStyle/>
          <a:p>
            <a:pPr marL="457200" indent="-457200">
              <a:buFont typeface="Wingdings" panose="05000000000000000000" pitchFamily="2" charset="2"/>
              <a:buChar char="§"/>
            </a:pPr>
            <a:r>
              <a:rPr lang="en-GB" dirty="0" smtClean="0"/>
              <a:t>Information Security Management System</a:t>
            </a:r>
          </a:p>
          <a:p>
            <a:pPr marL="457200" indent="-457200">
              <a:buFont typeface="Wingdings" panose="05000000000000000000" pitchFamily="2" charset="2"/>
              <a:buChar char="§"/>
            </a:pPr>
            <a:r>
              <a:rPr lang="en-GB" dirty="0" smtClean="0"/>
              <a:t>A </a:t>
            </a:r>
            <a:r>
              <a:rPr lang="en-GB" dirty="0" smtClean="0"/>
              <a:t>family of InfoSec Management Standards</a:t>
            </a:r>
          </a:p>
          <a:p>
            <a:pPr marL="857250" lvl="1" indent="-457200">
              <a:buFont typeface="Wingdings" panose="05000000000000000000" pitchFamily="2" charset="2"/>
              <a:buChar char="§"/>
            </a:pPr>
            <a:r>
              <a:rPr lang="en-GB" dirty="0" smtClean="0"/>
              <a:t>30+ separate documents : mostly guidelines</a:t>
            </a:r>
          </a:p>
          <a:p>
            <a:pPr marL="457200" indent="-457200">
              <a:buFont typeface="Wingdings" panose="05000000000000000000" pitchFamily="2" charset="2"/>
              <a:buChar char="§"/>
            </a:pPr>
            <a:r>
              <a:rPr lang="en-GB" dirty="0" smtClean="0"/>
              <a:t>International </a:t>
            </a:r>
            <a:r>
              <a:rPr lang="en-GB" dirty="0" smtClean="0"/>
              <a:t>Standard, published by ISO</a:t>
            </a:r>
            <a:endParaRPr lang="en-GB" dirty="0" smtClean="0"/>
          </a:p>
          <a:p>
            <a:pPr marL="857250" lvl="1" indent="-457200">
              <a:buFont typeface="Wingdings" panose="05000000000000000000" pitchFamily="2" charset="2"/>
              <a:buChar char="§"/>
            </a:pPr>
            <a:r>
              <a:rPr lang="en-GB" dirty="0" smtClean="0"/>
              <a:t>Recognised </a:t>
            </a:r>
            <a:r>
              <a:rPr lang="en-GB" dirty="0" smtClean="0"/>
              <a:t>widely - increasingly </a:t>
            </a:r>
            <a:r>
              <a:rPr lang="en-GB" dirty="0" smtClean="0"/>
              <a:t>in the </a:t>
            </a:r>
            <a:r>
              <a:rPr lang="en-GB" dirty="0" smtClean="0"/>
              <a:t>USA</a:t>
            </a:r>
          </a:p>
          <a:p>
            <a:pPr marL="857250" lvl="1" indent="-457200">
              <a:buFont typeface="Wingdings" panose="05000000000000000000" pitchFamily="2" charset="2"/>
              <a:buChar char="§"/>
            </a:pPr>
            <a:r>
              <a:rPr lang="en-GB" dirty="0" smtClean="0"/>
              <a:t>Applicable to any Industry</a:t>
            </a:r>
            <a:endParaRPr lang="en-GB" dirty="0"/>
          </a:p>
          <a:p>
            <a:pPr marL="457200" indent="-457200">
              <a:buFont typeface="Wingdings" panose="05000000000000000000" pitchFamily="2" charset="2"/>
              <a:buChar char="§"/>
            </a:pPr>
            <a:r>
              <a:rPr lang="en-GB" dirty="0" smtClean="0"/>
              <a:t>Broad in scope and </a:t>
            </a:r>
            <a:r>
              <a:rPr lang="en-GB" dirty="0" smtClean="0"/>
              <a:t>Non-prescriptive </a:t>
            </a:r>
          </a:p>
          <a:p>
            <a:pPr marL="857250" lvl="1" indent="-457200">
              <a:buFont typeface="Wingdings" panose="05000000000000000000" pitchFamily="2" charset="2"/>
              <a:buChar char="§"/>
            </a:pPr>
            <a:r>
              <a:rPr lang="en-GB" dirty="0" smtClean="0"/>
              <a:t>But Clear on requirements</a:t>
            </a:r>
            <a:endParaRPr lang="en-GB" dirty="0" smtClean="0"/>
          </a:p>
          <a:p>
            <a:pPr marL="457200" indent="-457200">
              <a:buFont typeface="Wingdings" panose="05000000000000000000" pitchFamily="2" charset="2"/>
              <a:buChar char="§"/>
            </a:pPr>
            <a:r>
              <a:rPr lang="en-GB" dirty="0" smtClean="0"/>
              <a:t>Foundation for many other more prescriptive InfoSec standards like PCI-DSS.</a:t>
            </a:r>
          </a:p>
          <a:p>
            <a:pPr marL="457200" indent="-457200">
              <a:buFont typeface="Wingdings" panose="05000000000000000000" pitchFamily="2" charset="2"/>
              <a:buChar char="§"/>
            </a:pPr>
            <a:endParaRPr lang="en-GB" dirty="0" smtClean="0"/>
          </a:p>
          <a:p>
            <a:pPr marL="457200" indent="-457200">
              <a:buFont typeface="Wingdings" panose="05000000000000000000" pitchFamily="2" charset="2"/>
              <a:buChar char="§"/>
            </a:pPr>
            <a:endParaRPr lang="en-GB" dirty="0" smtClean="0"/>
          </a:p>
          <a:p>
            <a:endParaRPr lang="en-GB" dirty="0"/>
          </a:p>
        </p:txBody>
      </p:sp>
    </p:spTree>
    <p:extLst>
      <p:ext uri="{BB962C8B-B14F-4D97-AF65-F5344CB8AC3E}">
        <p14:creationId xmlns:p14="http://schemas.microsoft.com/office/powerpoint/2010/main" val="1356969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animEffect transition="in" filter="fade">
                                      <p:cBhvr>
                                        <p:cTn id="7" dur="500"/>
                                        <p:tgtEl>
                                          <p:spTgt spid="5">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7" end="7"/>
                                            </p:txEl>
                                          </p:spTgt>
                                        </p:tgtEl>
                                        <p:attrNameLst>
                                          <p:attrName>style.visibility</p:attrName>
                                        </p:attrNameLst>
                                      </p:cBhvr>
                                      <p:to>
                                        <p:strVal val="visible"/>
                                      </p:to>
                                    </p:set>
                                    <p:animEffect transition="in" filter="fade">
                                      <p:cBhvr>
                                        <p:cTn id="10" dur="500"/>
                                        <p:tgtEl>
                                          <p:spTgt spid="5">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8" end="8"/>
                                            </p:txEl>
                                          </p:spTgt>
                                        </p:tgtEl>
                                        <p:attrNameLst>
                                          <p:attrName>style.visibility</p:attrName>
                                        </p:attrNameLst>
                                      </p:cBhvr>
                                      <p:to>
                                        <p:strVal val="visible"/>
                                      </p:to>
                                    </p:set>
                                    <p:animEffect transition="in" filter="fade">
                                      <p:cBhvr>
                                        <p:cTn id="13"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idx="10"/>
          </p:nvPr>
        </p:nvSpPr>
        <p:spPr/>
        <p:txBody>
          <a:bodyPr/>
          <a:lstStyle/>
          <a:p>
            <a:fld id="{46F56F42-2C35-45D6-BA04-DA4880A8977F}" type="slidenum">
              <a:rPr lang="de-DE" altLang="en-US"/>
              <a:pPr/>
              <a:t>3</a:t>
            </a:fld>
            <a:endParaRPr lang="de-DE" altLang="en-US"/>
          </a:p>
        </p:txBody>
      </p:sp>
      <p:sp>
        <p:nvSpPr>
          <p:cNvPr id="5121" name="Rectangle 1"/>
          <p:cNvSpPr>
            <a:spLocks noGrp="1" noChangeArrowheads="1"/>
          </p:cNvSpPr>
          <p:nvPr>
            <p:ph type="title" idx="4294967295"/>
          </p:nvPr>
        </p:nvSpPr>
        <p:spPr>
          <a:xfrm>
            <a:off x="457200" y="274638"/>
            <a:ext cx="8229600" cy="792162"/>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de-DE" altLang="en-US" dirty="0" smtClean="0"/>
              <a:t>Outline</a:t>
            </a:r>
            <a:endParaRPr lang="de-DE" altLang="en-US" dirty="0"/>
          </a:p>
        </p:txBody>
      </p:sp>
      <p:sp>
        <p:nvSpPr>
          <p:cNvPr id="5122" name="Rectangle 2"/>
          <p:cNvSpPr>
            <a:spLocks noGrp="1" noChangeArrowheads="1"/>
          </p:cNvSpPr>
          <p:nvPr>
            <p:ph type="body" idx="4294967295"/>
          </p:nvPr>
        </p:nvSpPr>
        <p:spPr>
          <a:xfrm>
            <a:off x="457200" y="1295400"/>
            <a:ext cx="8229600" cy="4830763"/>
          </a:xfrm>
          <a:ln/>
        </p:spPr>
        <p:txBody>
          <a:bodyPr/>
          <a:lstStyle/>
          <a:p>
            <a:pPr marL="341313" indent="-341313">
              <a:buFont typeface="Webdings" panose="05030102010509060703"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dirty="0" smtClean="0"/>
              <a:t>Why comply? Why not?</a:t>
            </a:r>
          </a:p>
          <a:p>
            <a:pPr marL="341313" indent="-341313">
              <a:buFont typeface="Webdings" panose="05030102010509060703"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dirty="0" smtClean="0"/>
              <a:t>Lessons from recent history</a:t>
            </a:r>
          </a:p>
          <a:p>
            <a:pPr marL="741363" lvl="1" indent="-341313">
              <a:buFont typeface="Webdings" panose="05030102010509060703"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000" dirty="0"/>
              <a:t>a</a:t>
            </a:r>
            <a:r>
              <a:rPr lang="en-US" altLang="en-US" sz="2000" dirty="0" smtClean="0"/>
              <a:t>.k.a. What’s the worst that can happen?</a:t>
            </a:r>
          </a:p>
          <a:p>
            <a:pPr marL="741363" lvl="1" indent="-341313">
              <a:buFont typeface="Webdings" panose="05030102010509060703"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000" dirty="0" smtClean="0"/>
              <a:t>Who are the we defending against?</a:t>
            </a:r>
          </a:p>
          <a:p>
            <a:pPr marL="341313" indent="-341313">
              <a:buFont typeface="Webdings" panose="05030102010509060703"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dirty="0" smtClean="0"/>
              <a:t>Compliance Standards</a:t>
            </a:r>
            <a:endParaRPr lang="en-US" altLang="en-US" sz="2400" dirty="0" smtClean="0"/>
          </a:p>
          <a:p>
            <a:pPr marL="741363" lvl="1" indent="-341313">
              <a:buFont typeface="Webdings" panose="05030102010509060703"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000" dirty="0" smtClean="0"/>
              <a:t>Making sense of the acronyms</a:t>
            </a:r>
            <a:endParaRPr lang="en-US" altLang="en-US" sz="2000" dirty="0" smtClean="0"/>
          </a:p>
          <a:p>
            <a:pPr marL="741363" lvl="1" indent="-341313">
              <a:buFont typeface="Webdings" panose="05030102010509060703"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000" dirty="0" smtClean="0"/>
              <a:t>Cloud support for Compliance standards</a:t>
            </a:r>
          </a:p>
          <a:p>
            <a:pPr marL="741363" lvl="1" indent="-341313">
              <a:buFont typeface="Webdings" panose="05030102010509060703"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000" dirty="0" smtClean="0"/>
              <a:t>Dissecting </a:t>
            </a:r>
            <a:r>
              <a:rPr lang="en-US" altLang="en-US" sz="2000" dirty="0" smtClean="0"/>
              <a:t>ISO27000</a:t>
            </a:r>
          </a:p>
          <a:p>
            <a:pPr marL="741363" lvl="1" indent="-341313">
              <a:buFont typeface="Webdings" panose="05030102010509060703"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000" dirty="0" smtClean="0"/>
              <a:t>Government Compliance</a:t>
            </a:r>
            <a:endParaRPr lang="en-US" altLang="en-US" sz="2000" dirty="0" smtClean="0"/>
          </a:p>
          <a:p>
            <a:pPr marL="341313" indent="-341313">
              <a:buFont typeface="Webdings" panose="05030102010509060703"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dirty="0" smtClean="0"/>
              <a:t>What it means for you</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ISO 27001 Controls</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58407842"/>
              </p:ext>
            </p:extLst>
          </p:nvPr>
        </p:nvGraphicFramePr>
        <p:xfrm>
          <a:off x="179512" y="949449"/>
          <a:ext cx="8928992" cy="535987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extLst>
              <p:ext uri="{D42A27DB-BD31-4B8C-83A1-F6EECF244321}">
                <p14:modId xmlns:p14="http://schemas.microsoft.com/office/powerpoint/2010/main" val="369152033"/>
              </p:ext>
            </p:extLst>
          </p:nvPr>
        </p:nvGraphicFramePr>
        <p:xfrm>
          <a:off x="2627784" y="1741537"/>
          <a:ext cx="3960440" cy="316835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3" name="Isosceles Triangle 2"/>
          <p:cNvSpPr/>
          <p:nvPr/>
        </p:nvSpPr>
        <p:spPr bwMode="auto">
          <a:xfrm>
            <a:off x="503548" y="2790220"/>
            <a:ext cx="864096" cy="792088"/>
          </a:xfrm>
          <a:prstGeom prst="triangle">
            <a:avLst/>
          </a:prstGeom>
          <a:solidFill>
            <a:srgbClr val="00B8FF"/>
          </a:solidFill>
          <a:ln w="9525"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pPr>
            <a:r>
              <a:rPr kumimoji="0" lang="en-GB" sz="800" b="0" i="0" u="none" strike="noStrike" cap="none" normalizeH="0" baseline="0" dirty="0" smtClean="0">
                <a:ln>
                  <a:noFill/>
                </a:ln>
                <a:solidFill>
                  <a:schemeClr val="bg1"/>
                </a:solidFill>
                <a:effectLst/>
                <a:latin typeface="Arial" panose="020B0604020202020204" pitchFamily="34" charset="0"/>
              </a:rPr>
              <a:t>Risks</a:t>
            </a:r>
          </a:p>
        </p:txBody>
      </p:sp>
      <p:sp>
        <p:nvSpPr>
          <p:cNvPr id="7" name="Round Same Side Corner Rectangle 6"/>
          <p:cNvSpPr/>
          <p:nvPr/>
        </p:nvSpPr>
        <p:spPr bwMode="auto">
          <a:xfrm>
            <a:off x="251520" y="4869160"/>
            <a:ext cx="1594520" cy="936104"/>
          </a:xfrm>
          <a:prstGeom prst="round2SameRect">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en-GB" dirty="0">
                <a:solidFill>
                  <a:schemeClr val="tx1"/>
                </a:solidFill>
              </a:rPr>
              <a:t>114 Controls</a:t>
            </a:r>
          </a:p>
          <a:p>
            <a:r>
              <a:rPr lang="en-GB" dirty="0">
                <a:solidFill>
                  <a:schemeClr val="tx1"/>
                </a:solidFill>
              </a:rPr>
              <a:t>Across 14 Domains</a:t>
            </a: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pPr>
            <a:endParaRPr kumimoji="0" lang="en-GB" sz="1800" b="0" i="0" u="none" strike="noStrike" cap="none" normalizeH="0" baseline="0" dirty="0" smtClean="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3629994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ISO27001</a:t>
            </a:r>
            <a:endParaRPr lang="en-GB" dirty="0"/>
          </a:p>
        </p:txBody>
      </p:sp>
      <p:sp>
        <p:nvSpPr>
          <p:cNvPr id="3" name="Content Placeholder 2"/>
          <p:cNvSpPr>
            <a:spLocks noGrp="1"/>
          </p:cNvSpPr>
          <p:nvPr>
            <p:ph idx="1"/>
          </p:nvPr>
        </p:nvSpPr>
        <p:spPr/>
        <p:txBody>
          <a:bodyPr/>
          <a:lstStyle/>
          <a:p>
            <a:pPr marL="457200" indent="-457200">
              <a:buFont typeface="Wingdings" panose="05000000000000000000" pitchFamily="2" charset="2"/>
              <a:buChar char="§"/>
            </a:pPr>
            <a:r>
              <a:rPr lang="en-GB" dirty="0"/>
              <a:t>Emphasis on Risk Assessment and ‘Treatment’ through ‘Controls’</a:t>
            </a:r>
          </a:p>
          <a:p>
            <a:pPr marL="457200" indent="-457200">
              <a:buFont typeface="Wingdings" panose="05000000000000000000" pitchFamily="2" charset="2"/>
              <a:buChar char="§"/>
            </a:pPr>
            <a:r>
              <a:rPr lang="en-GB" dirty="0" smtClean="0"/>
              <a:t>Living Documented Policies</a:t>
            </a:r>
          </a:p>
          <a:p>
            <a:pPr marL="457200" indent="-457200">
              <a:buFont typeface="Wingdings" panose="05000000000000000000" pitchFamily="2" charset="2"/>
              <a:buChar char="§"/>
            </a:pPr>
            <a:r>
              <a:rPr lang="en-GB" dirty="0" smtClean="0"/>
              <a:t>Record Keeping</a:t>
            </a:r>
          </a:p>
          <a:p>
            <a:pPr marL="457200" indent="-457200">
              <a:buFont typeface="Wingdings" panose="05000000000000000000" pitchFamily="2" charset="2"/>
              <a:buChar char="§"/>
            </a:pPr>
            <a:r>
              <a:rPr lang="en-GB" dirty="0" smtClean="0"/>
              <a:t>Continuous Internal Auditing</a:t>
            </a:r>
          </a:p>
          <a:p>
            <a:pPr marL="457200" indent="-457200">
              <a:buFont typeface="Wingdings" panose="05000000000000000000" pitchFamily="2" charset="2"/>
              <a:buChar char="§"/>
            </a:pPr>
            <a:r>
              <a:rPr lang="en-GB" dirty="0" smtClean="0"/>
              <a:t>Annual External Accreditation by 3</a:t>
            </a:r>
            <a:r>
              <a:rPr lang="en-GB" baseline="30000" dirty="0" smtClean="0"/>
              <a:t>rd</a:t>
            </a:r>
            <a:r>
              <a:rPr lang="en-GB" dirty="0" smtClean="0"/>
              <a:t> party</a:t>
            </a:r>
            <a:endParaRPr lang="en-GB" dirty="0"/>
          </a:p>
          <a:p>
            <a:endParaRPr lang="en-GB" dirty="0"/>
          </a:p>
        </p:txBody>
      </p:sp>
    </p:spTree>
    <p:extLst>
      <p:ext uri="{BB962C8B-B14F-4D97-AF65-F5344CB8AC3E}">
        <p14:creationId xmlns:p14="http://schemas.microsoft.com/office/powerpoint/2010/main" val="281368378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pic>
        <p:nvPicPr>
          <p:cNvPr id="6146" name="Picture 2" descr="http://www.secureworks.com/assets/image_store/png/lrg.services.iso.27001.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55576" y="1268760"/>
            <a:ext cx="7467092" cy="4829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839452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Some concerns you might have </a:t>
            </a:r>
            <a:endParaRPr lang="en-GB" dirty="0"/>
          </a:p>
        </p:txBody>
      </p:sp>
      <p:sp>
        <p:nvSpPr>
          <p:cNvPr id="3" name="Content Placeholder 2"/>
          <p:cNvSpPr>
            <a:spLocks noGrp="1"/>
          </p:cNvSpPr>
          <p:nvPr>
            <p:ph idx="1"/>
          </p:nvPr>
        </p:nvSpPr>
        <p:spPr/>
        <p:txBody>
          <a:bodyPr/>
          <a:lstStyle/>
          <a:p>
            <a:r>
              <a:rPr lang="en-US" dirty="0"/>
              <a:t>“This is an IT job”</a:t>
            </a:r>
          </a:p>
          <a:p>
            <a:r>
              <a:rPr lang="en-US" dirty="0"/>
              <a:t>“It’s all about writing policies and procedures”</a:t>
            </a:r>
          </a:p>
          <a:p>
            <a:r>
              <a:rPr lang="en-US" dirty="0"/>
              <a:t>“We’ll get lost in all those documents”</a:t>
            </a:r>
          </a:p>
          <a:p>
            <a:r>
              <a:rPr lang="en-US" dirty="0"/>
              <a:t>“ISO 27001 will only make our job more difficult”</a:t>
            </a:r>
          </a:p>
          <a:p>
            <a:r>
              <a:rPr lang="en-US" dirty="0"/>
              <a:t>“It will </a:t>
            </a:r>
            <a:r>
              <a:rPr lang="en-US" dirty="0" smtClean="0"/>
              <a:t>take forever to implement”</a:t>
            </a:r>
            <a:endParaRPr lang="en-US" dirty="0"/>
          </a:p>
          <a:p>
            <a:r>
              <a:rPr lang="en-US" dirty="0"/>
              <a:t>“We do it only because of the certification”</a:t>
            </a:r>
          </a:p>
          <a:p>
            <a:endParaRPr lang="en-GB" dirty="0"/>
          </a:p>
        </p:txBody>
      </p:sp>
    </p:spTree>
    <p:extLst>
      <p:ext uri="{BB962C8B-B14F-4D97-AF65-F5344CB8AC3E}">
        <p14:creationId xmlns:p14="http://schemas.microsoft.com/office/powerpoint/2010/main" val="370523326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Government Compliance</a:t>
            </a:r>
            <a:endParaRPr lang="en-GB" dirty="0"/>
          </a:p>
        </p:txBody>
      </p:sp>
      <p:sp>
        <p:nvSpPr>
          <p:cNvPr id="5" name="Text Placeholder 4"/>
          <p:cNvSpPr>
            <a:spLocks noGrp="1"/>
          </p:cNvSpPr>
          <p:nvPr>
            <p:ph type="body" idx="1"/>
          </p:nvPr>
        </p:nvSpPr>
        <p:spPr/>
        <p:txBody>
          <a:bodyPr/>
          <a:lstStyle/>
          <a:p>
            <a:endParaRPr lang="en-GB" dirty="0"/>
          </a:p>
        </p:txBody>
      </p:sp>
      <p:pic>
        <p:nvPicPr>
          <p:cNvPr id="5122" name="Picture 2" descr="http://academic.uprm.edu/wrolke/esma5015/graphs/risk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24505" y="4541878"/>
            <a:ext cx="2386083" cy="15716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242702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UK </a:t>
            </a:r>
            <a:r>
              <a:rPr lang="en-GB" dirty="0" err="1" smtClean="0"/>
              <a:t>Gov</a:t>
            </a:r>
            <a:r>
              <a:rPr lang="en-GB" dirty="0" smtClean="0"/>
              <a:t> Security Information Classifications</a:t>
            </a:r>
            <a:endParaRPr lang="en-GB" dirty="0"/>
          </a:p>
        </p:txBody>
      </p:sp>
      <p:graphicFrame>
        <p:nvGraphicFramePr>
          <p:cNvPr id="7" name="Content Placeholder 5"/>
          <p:cNvGraphicFramePr>
            <a:graphicFrameLocks/>
          </p:cNvGraphicFramePr>
          <p:nvPr>
            <p:extLst>
              <p:ext uri="{D42A27DB-BD31-4B8C-83A1-F6EECF244321}">
                <p14:modId xmlns:p14="http://schemas.microsoft.com/office/powerpoint/2010/main" val="1168789607"/>
              </p:ext>
            </p:extLst>
          </p:nvPr>
        </p:nvGraphicFramePr>
        <p:xfrm>
          <a:off x="457200" y="2132856"/>
          <a:ext cx="8228013" cy="39796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Content Placeholder 7"/>
          <p:cNvSpPr>
            <a:spLocks noGrp="1"/>
          </p:cNvSpPr>
          <p:nvPr>
            <p:ph idx="1"/>
          </p:nvPr>
        </p:nvSpPr>
        <p:spPr/>
        <p:txBody>
          <a:bodyPr/>
          <a:lstStyle/>
          <a:p>
            <a:r>
              <a:rPr lang="en-GB" dirty="0" smtClean="0"/>
              <a:t>IL: Impact Level – measure of Risk on using CIA</a:t>
            </a:r>
            <a:endParaRPr lang="en-GB" dirty="0"/>
          </a:p>
        </p:txBody>
      </p:sp>
      <p:sp>
        <p:nvSpPr>
          <p:cNvPr id="9" name="Rectangle 8"/>
          <p:cNvSpPr/>
          <p:nvPr/>
        </p:nvSpPr>
        <p:spPr bwMode="auto">
          <a:xfrm>
            <a:off x="323528" y="4149080"/>
            <a:ext cx="8640960" cy="1872208"/>
          </a:xfrm>
          <a:prstGeom prst="rect">
            <a:avLst/>
          </a:prstGeom>
          <a:solidFill>
            <a:schemeClr val="bg1"/>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pPr>
            <a:endParaRPr kumimoji="0" lang="en-GB" sz="1800" b="0" i="0" u="none" strike="noStrike" cap="none" normalizeH="0" baseline="0" smtClean="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1417286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Selling to Public Sector</a:t>
            </a:r>
            <a:endParaRPr lang="en-GB" dirty="0"/>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GB" dirty="0" smtClean="0"/>
              <a:t>Security &amp; Assurance is overseen by CESG</a:t>
            </a:r>
          </a:p>
          <a:p>
            <a:pPr marL="457200" indent="-457200">
              <a:buFont typeface="Arial" panose="020B0604020202020204" pitchFamily="34" charset="0"/>
              <a:buChar char="•"/>
            </a:pPr>
            <a:r>
              <a:rPr lang="en-GB" dirty="0" smtClean="0"/>
              <a:t>Under-pinned by ISO27001</a:t>
            </a:r>
          </a:p>
          <a:p>
            <a:pPr marL="457200" indent="-457200">
              <a:buFont typeface="Arial" panose="020B0604020202020204" pitchFamily="34" charset="0"/>
              <a:buChar char="•"/>
            </a:pPr>
            <a:r>
              <a:rPr lang="en-GB" dirty="0" smtClean="0"/>
              <a:t>Seek assistance of a CLAS consultant</a:t>
            </a:r>
          </a:p>
          <a:p>
            <a:pPr marL="457200" indent="-457200">
              <a:buFont typeface="Arial" panose="020B0604020202020204" pitchFamily="34" charset="0"/>
              <a:buChar char="•"/>
            </a:pPr>
            <a:endParaRPr lang="en-GB" dirty="0"/>
          </a:p>
        </p:txBody>
      </p:sp>
      <p:pic>
        <p:nvPicPr>
          <p:cNvPr id="4098" name="Picture 2" descr="CES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8264" y="298449"/>
            <a:ext cx="1790700" cy="74295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1835696" y="2942946"/>
            <a:ext cx="4930832" cy="3081770"/>
          </a:xfrm>
          <a:prstGeom prst="rect">
            <a:avLst/>
          </a:prstGeom>
        </p:spPr>
      </p:pic>
    </p:spTree>
    <p:extLst>
      <p:ext uri="{BB962C8B-B14F-4D97-AF65-F5344CB8AC3E}">
        <p14:creationId xmlns:p14="http://schemas.microsoft.com/office/powerpoint/2010/main" val="319911423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G-Cloud aka Digital Marketplace</a:t>
            </a:r>
            <a:endParaRPr lang="en-GB" dirty="0"/>
          </a:p>
        </p:txBody>
      </p:sp>
      <p:sp>
        <p:nvSpPr>
          <p:cNvPr id="5" name="Content Placeholder 4"/>
          <p:cNvSpPr>
            <a:spLocks noGrp="1"/>
          </p:cNvSpPr>
          <p:nvPr>
            <p:ph idx="1"/>
          </p:nvPr>
        </p:nvSpPr>
        <p:spPr/>
        <p:txBody>
          <a:bodyPr/>
          <a:lstStyle/>
          <a:p>
            <a:pPr marL="457200" indent="-457200">
              <a:buFont typeface="Arial" panose="020B0604020202020204" pitchFamily="34" charset="0"/>
              <a:buChar char="•"/>
            </a:pPr>
            <a:r>
              <a:rPr lang="en-GB" dirty="0" smtClean="0"/>
              <a:t>A market-place for SMEs to offer services to UK </a:t>
            </a:r>
            <a:r>
              <a:rPr lang="en-GB" dirty="0" err="1" smtClean="0"/>
              <a:t>Gov</a:t>
            </a:r>
            <a:endParaRPr lang="en-GB" dirty="0" smtClean="0"/>
          </a:p>
          <a:p>
            <a:pPr marL="457200" indent="-457200">
              <a:buFont typeface="Arial" panose="020B0604020202020204" pitchFamily="34" charset="0"/>
              <a:buChar char="•"/>
            </a:pPr>
            <a:endParaRPr lang="en-GB" dirty="0" smtClean="0"/>
          </a:p>
          <a:p>
            <a:pPr marL="457200" indent="-457200">
              <a:buFont typeface="Arial" panose="020B0604020202020204" pitchFamily="34" charset="0"/>
              <a:buChar char="•"/>
            </a:pPr>
            <a:r>
              <a:rPr lang="en-GB" dirty="0" smtClean="0"/>
              <a:t>Single Accreditation to sell to all UK Pub Sector</a:t>
            </a:r>
          </a:p>
          <a:p>
            <a:pPr marL="857250" lvl="1" indent="-457200">
              <a:buFont typeface="Arial" panose="020B0604020202020204" pitchFamily="34" charset="0"/>
              <a:buChar char="•"/>
            </a:pPr>
            <a:r>
              <a:rPr lang="en-GB" dirty="0" smtClean="0"/>
              <a:t>Aka Live Assertions</a:t>
            </a:r>
          </a:p>
          <a:p>
            <a:pPr marL="857250" lvl="1" indent="-457200">
              <a:buFont typeface="Arial" panose="020B0604020202020204" pitchFamily="34" charset="0"/>
              <a:buChar char="•"/>
            </a:pPr>
            <a:endParaRPr lang="en-GB" dirty="0" smtClean="0"/>
          </a:p>
          <a:p>
            <a:pPr marL="457200" indent="-457200">
              <a:buFont typeface="Arial" panose="020B0604020202020204" pitchFamily="34" charset="0"/>
              <a:buChar char="•"/>
            </a:pPr>
            <a:r>
              <a:rPr lang="en-GB" dirty="0" smtClean="0"/>
              <a:t>Simpler than direct accreditation with customer</a:t>
            </a:r>
            <a:endParaRPr lang="en-GB" dirty="0" smtClean="0"/>
          </a:p>
          <a:p>
            <a:pPr marL="857250" lvl="1" indent="-457200">
              <a:buFont typeface="Arial" panose="020B0604020202020204" pitchFamily="34" charset="0"/>
              <a:buChar char="•"/>
            </a:pPr>
            <a:endParaRPr lang="en-GB" dirty="0" smtClean="0"/>
          </a:p>
          <a:p>
            <a:pPr marL="457200" indent="-457200">
              <a:buFont typeface="Arial" panose="020B0604020202020204" pitchFamily="34" charset="0"/>
              <a:buChar char="•"/>
            </a:pPr>
            <a:endParaRPr lang="en-GB" dirty="0"/>
          </a:p>
        </p:txBody>
      </p:sp>
    </p:spTree>
    <p:extLst>
      <p:ext uri="{BB962C8B-B14F-4D97-AF65-F5344CB8AC3E}">
        <p14:creationId xmlns:p14="http://schemas.microsoft.com/office/powerpoint/2010/main" val="198558686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does it mean for me?</a:t>
            </a:r>
            <a:endParaRPr lang="en-GB" dirty="0"/>
          </a:p>
        </p:txBody>
      </p:sp>
      <p:sp>
        <p:nvSpPr>
          <p:cNvPr id="3" name="Text Placeholder 2"/>
          <p:cNvSpPr>
            <a:spLocks noGrp="1"/>
          </p:cNvSpPr>
          <p:nvPr>
            <p:ph type="body" idx="1"/>
          </p:nvPr>
        </p:nvSpPr>
        <p:spPr/>
        <p:txBody>
          <a:bodyPr/>
          <a:lstStyle/>
          <a:p>
            <a:endParaRPr lang="en-GB"/>
          </a:p>
        </p:txBody>
      </p:sp>
    </p:spTree>
    <p:extLst>
      <p:ext uri="{BB962C8B-B14F-4D97-AF65-F5344CB8AC3E}">
        <p14:creationId xmlns:p14="http://schemas.microsoft.com/office/powerpoint/2010/main" val="109862396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What’s it mean to me as an Engineer?</a:t>
            </a:r>
            <a:endParaRPr lang="en-GB" dirty="0"/>
          </a:p>
        </p:txBody>
      </p:sp>
      <p:sp>
        <p:nvSpPr>
          <p:cNvPr id="5" name="Content Placeholder 4"/>
          <p:cNvSpPr>
            <a:spLocks noGrp="1"/>
          </p:cNvSpPr>
          <p:nvPr>
            <p:ph idx="1"/>
          </p:nvPr>
        </p:nvSpPr>
        <p:spPr/>
        <p:txBody>
          <a:bodyPr/>
          <a:lstStyle/>
          <a:p>
            <a:pPr marL="457200" indent="-457200">
              <a:buFont typeface="Arial" panose="020B0604020202020204" pitchFamily="34" charset="0"/>
              <a:buChar char="•"/>
            </a:pPr>
            <a:r>
              <a:rPr lang="en-GB" dirty="0" smtClean="0"/>
              <a:t>More Security awareness &amp; training</a:t>
            </a:r>
          </a:p>
          <a:p>
            <a:pPr marL="457200" indent="-457200">
              <a:buFont typeface="Arial" panose="020B0604020202020204" pitchFamily="34" charset="0"/>
              <a:buChar char="•"/>
            </a:pPr>
            <a:r>
              <a:rPr lang="en-GB" dirty="0" smtClean="0"/>
              <a:t>Access systems &amp; Password policies</a:t>
            </a:r>
            <a:endParaRPr lang="en-GB" dirty="0" smtClean="0"/>
          </a:p>
          <a:p>
            <a:pPr marL="457200" indent="-457200">
              <a:buFont typeface="Arial" panose="020B0604020202020204" pitchFamily="34" charset="0"/>
              <a:buChar char="•"/>
            </a:pPr>
            <a:r>
              <a:rPr lang="en-GB" dirty="0" smtClean="0"/>
              <a:t>Separation of duties</a:t>
            </a:r>
          </a:p>
          <a:p>
            <a:pPr marL="457200" indent="-457200">
              <a:buFont typeface="Arial" panose="020B0604020202020204" pitchFamily="34" charset="0"/>
              <a:buChar char="•"/>
            </a:pPr>
            <a:r>
              <a:rPr lang="en-GB" dirty="0" smtClean="0"/>
              <a:t>More rigour in selection </a:t>
            </a:r>
            <a:r>
              <a:rPr lang="en-GB" dirty="0" smtClean="0"/>
              <a:t>of </a:t>
            </a:r>
            <a:r>
              <a:rPr lang="en-GB" dirty="0" smtClean="0"/>
              <a:t>vendors </a:t>
            </a:r>
            <a:r>
              <a:rPr lang="en-GB" dirty="0" smtClean="0"/>
              <a:t>&amp; 3</a:t>
            </a:r>
            <a:r>
              <a:rPr lang="en-GB" baseline="30000" dirty="0" smtClean="0"/>
              <a:t>rd</a:t>
            </a:r>
            <a:r>
              <a:rPr lang="en-GB" dirty="0" smtClean="0"/>
              <a:t> parties</a:t>
            </a:r>
          </a:p>
          <a:p>
            <a:pPr marL="457200" indent="-457200">
              <a:buFont typeface="Arial" panose="020B0604020202020204" pitchFamily="34" charset="0"/>
              <a:buChar char="•"/>
            </a:pPr>
            <a:r>
              <a:rPr lang="en-GB" dirty="0" smtClean="0"/>
              <a:t>More documentation </a:t>
            </a:r>
            <a:r>
              <a:rPr lang="en-GB" dirty="0" smtClean="0"/>
              <a:t>of processes</a:t>
            </a:r>
            <a:endParaRPr lang="en-GB" dirty="0" smtClean="0"/>
          </a:p>
          <a:p>
            <a:pPr marL="457200" indent="-457200">
              <a:buFont typeface="Arial" panose="020B0604020202020204" pitchFamily="34" charset="0"/>
              <a:buChar char="•"/>
            </a:pPr>
            <a:r>
              <a:rPr lang="en-GB" dirty="0" smtClean="0"/>
              <a:t>Systems </a:t>
            </a:r>
            <a:r>
              <a:rPr lang="en-GB" dirty="0" smtClean="0"/>
              <a:t>for record-keeping – </a:t>
            </a:r>
            <a:r>
              <a:rPr lang="en-GB" dirty="0" smtClean="0"/>
              <a:t>e.g. Change Management</a:t>
            </a:r>
          </a:p>
          <a:p>
            <a:pPr marL="457200" indent="-457200">
              <a:buFont typeface="Arial" panose="020B0604020202020204" pitchFamily="34" charset="0"/>
              <a:buChar char="•"/>
            </a:pPr>
            <a:r>
              <a:rPr lang="en-GB" dirty="0" smtClean="0"/>
              <a:t>Independent Penetration Tests</a:t>
            </a:r>
          </a:p>
          <a:p>
            <a:pPr marL="457200" indent="-457200">
              <a:buFont typeface="Arial" panose="020B0604020202020204" pitchFamily="34" charset="0"/>
              <a:buChar char="•"/>
            </a:pPr>
            <a:r>
              <a:rPr lang="en-GB" dirty="0" smtClean="0"/>
              <a:t>Audits and Auditors</a:t>
            </a:r>
            <a:endParaRPr lang="en-GB" dirty="0"/>
          </a:p>
        </p:txBody>
      </p:sp>
    </p:spTree>
    <p:extLst>
      <p:ext uri="{BB962C8B-B14F-4D97-AF65-F5344CB8AC3E}">
        <p14:creationId xmlns:p14="http://schemas.microsoft.com/office/powerpoint/2010/main" val="15028856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Why Comply?</a:t>
            </a:r>
            <a:endParaRPr lang="en-GB" dirty="0"/>
          </a:p>
        </p:txBody>
      </p:sp>
      <p:sp>
        <p:nvSpPr>
          <p:cNvPr id="5" name="Text Placeholder 4"/>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62853668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Questions</a:t>
            </a:r>
            <a:endParaRPr lang="en-GB" dirty="0"/>
          </a:p>
        </p:txBody>
      </p:sp>
      <p:sp>
        <p:nvSpPr>
          <p:cNvPr id="5" name="Text Placeholder 4"/>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88871361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The 27K </a:t>
            </a:r>
            <a:r>
              <a:rPr lang="en-GB" dirty="0" smtClean="0"/>
              <a:t>Series – Selected dead trees</a:t>
            </a:r>
            <a:endParaRPr lang="en-GB"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484404409"/>
              </p:ext>
            </p:extLst>
          </p:nvPr>
        </p:nvGraphicFramePr>
        <p:xfrm>
          <a:off x="457200" y="1295400"/>
          <a:ext cx="8228013" cy="4150360"/>
        </p:xfrm>
        <a:graphic>
          <a:graphicData uri="http://schemas.openxmlformats.org/drawingml/2006/table">
            <a:tbl>
              <a:tblPr firstRow="1" bandRow="1">
                <a:tableStyleId>{5C22544A-7EE6-4342-B048-85BDC9FD1C3A}</a:tableStyleId>
              </a:tblPr>
              <a:tblGrid>
                <a:gridCol w="1234480"/>
                <a:gridCol w="4250862"/>
                <a:gridCol w="2742671"/>
              </a:tblGrid>
              <a:tr h="370840">
                <a:tc>
                  <a:txBody>
                    <a:bodyPr/>
                    <a:lstStyle/>
                    <a:p>
                      <a:r>
                        <a:rPr lang="en-GB" dirty="0" smtClean="0"/>
                        <a:t>Standard</a:t>
                      </a:r>
                      <a:endParaRPr lang="en-GB" dirty="0"/>
                    </a:p>
                  </a:txBody>
                  <a:tcPr/>
                </a:tc>
                <a:tc>
                  <a:txBody>
                    <a:bodyPr/>
                    <a:lstStyle/>
                    <a:p>
                      <a:r>
                        <a:rPr lang="en-GB" dirty="0" smtClean="0"/>
                        <a:t>Purpose</a:t>
                      </a:r>
                      <a:endParaRPr lang="en-GB" dirty="0"/>
                    </a:p>
                  </a:txBody>
                  <a:tcPr/>
                </a:tc>
                <a:tc>
                  <a:txBody>
                    <a:bodyPr/>
                    <a:lstStyle/>
                    <a:p>
                      <a:endParaRPr lang="en-GB"/>
                    </a:p>
                  </a:txBody>
                  <a:tcPr/>
                </a:tc>
              </a:tr>
              <a:tr h="370840">
                <a:tc>
                  <a:txBody>
                    <a:bodyPr/>
                    <a:lstStyle/>
                    <a:p>
                      <a:r>
                        <a:rPr lang="en-GB" dirty="0" smtClean="0"/>
                        <a:t>27000</a:t>
                      </a:r>
                      <a:endParaRPr lang="en-GB" dirty="0"/>
                    </a:p>
                  </a:txBody>
                  <a:tcPr/>
                </a:tc>
                <a:tc>
                  <a:txBody>
                    <a:bodyPr/>
                    <a:lstStyle/>
                    <a:p>
                      <a:r>
                        <a:rPr lang="en-GB" dirty="0" smtClean="0"/>
                        <a:t>Overview and Vocabulary</a:t>
                      </a:r>
                      <a:endParaRPr lang="en-GB" dirty="0"/>
                    </a:p>
                  </a:txBody>
                  <a:tcPr/>
                </a:tc>
                <a:tc>
                  <a:txBody>
                    <a:bodyPr/>
                    <a:lstStyle/>
                    <a:p>
                      <a:endParaRPr lang="en-GB" dirty="0"/>
                    </a:p>
                  </a:txBody>
                  <a:tcPr/>
                </a:tc>
              </a:tr>
              <a:tr h="370840">
                <a:tc>
                  <a:txBody>
                    <a:bodyPr/>
                    <a:lstStyle/>
                    <a:p>
                      <a:r>
                        <a:rPr lang="en-GB" dirty="0" smtClean="0"/>
                        <a:t>27001</a:t>
                      </a:r>
                      <a:endParaRPr lang="en-GB" dirty="0"/>
                    </a:p>
                  </a:txBody>
                  <a:tcPr/>
                </a:tc>
                <a:tc>
                  <a:txBody>
                    <a:bodyPr/>
                    <a:lstStyle/>
                    <a:p>
                      <a:r>
                        <a:rPr lang="en-GB" sz="1800" b="0" i="0" kern="1200" dirty="0" smtClean="0">
                          <a:solidFill>
                            <a:schemeClr val="dk1"/>
                          </a:solidFill>
                          <a:effectLst/>
                          <a:latin typeface="+mn-lt"/>
                          <a:ea typeface="+mn-ea"/>
                          <a:cs typeface="+mn-cs"/>
                        </a:rPr>
                        <a:t>Security Techniques - Information security management systems — Requirements.</a:t>
                      </a:r>
                      <a:endParaRPr lang="en-GB" dirty="0"/>
                    </a:p>
                  </a:txBody>
                  <a:tcPr/>
                </a:tc>
                <a:tc>
                  <a:txBody>
                    <a:bodyPr/>
                    <a:lstStyle/>
                    <a:p>
                      <a:endParaRPr lang="en-GB" dirty="0"/>
                    </a:p>
                  </a:txBody>
                  <a:tcPr/>
                </a:tc>
              </a:tr>
              <a:tr h="370840">
                <a:tc>
                  <a:txBody>
                    <a:bodyPr/>
                    <a:lstStyle/>
                    <a:p>
                      <a:r>
                        <a:rPr lang="en-GB" dirty="0" smtClean="0"/>
                        <a:t>27002</a:t>
                      </a:r>
                      <a:endParaRPr lang="en-GB" dirty="0"/>
                    </a:p>
                  </a:txBody>
                  <a:tcPr/>
                </a:tc>
                <a:tc>
                  <a:txBody>
                    <a:bodyPr/>
                    <a:lstStyle/>
                    <a:p>
                      <a:r>
                        <a:rPr lang="en-GB" sz="1800" b="0" i="0" kern="1200" dirty="0" smtClean="0">
                          <a:solidFill>
                            <a:schemeClr val="dk1"/>
                          </a:solidFill>
                          <a:effectLst/>
                          <a:latin typeface="+mn-lt"/>
                          <a:ea typeface="+mn-ea"/>
                          <a:cs typeface="+mn-cs"/>
                        </a:rPr>
                        <a:t>Code of practice for information security management</a:t>
                      </a:r>
                      <a:endParaRPr lang="en-GB" dirty="0"/>
                    </a:p>
                  </a:txBody>
                  <a:tcPr/>
                </a:tc>
                <a:tc>
                  <a:txBody>
                    <a:bodyPr/>
                    <a:lstStyle/>
                    <a:p>
                      <a:endParaRPr lang="en-GB" dirty="0"/>
                    </a:p>
                  </a:txBody>
                  <a:tcPr/>
                </a:tc>
              </a:tr>
              <a:tr h="370840">
                <a:tc>
                  <a:txBody>
                    <a:bodyPr/>
                    <a:lstStyle/>
                    <a:p>
                      <a:r>
                        <a:rPr lang="en-GB" dirty="0" smtClean="0"/>
                        <a:t>27003</a:t>
                      </a:r>
                      <a:endParaRPr lang="en-GB" dirty="0"/>
                    </a:p>
                  </a:txBody>
                  <a:tcPr/>
                </a:tc>
                <a:tc>
                  <a:txBody>
                    <a:bodyPr/>
                    <a:lstStyle/>
                    <a:p>
                      <a:r>
                        <a:rPr lang="en-GB" dirty="0" smtClean="0"/>
                        <a:t>Implementation</a:t>
                      </a:r>
                      <a:r>
                        <a:rPr lang="en-GB" baseline="0" dirty="0" smtClean="0"/>
                        <a:t> Guidance</a:t>
                      </a:r>
                      <a:endParaRPr lang="en-GB" dirty="0"/>
                    </a:p>
                  </a:txBody>
                  <a:tcPr/>
                </a:tc>
                <a:tc>
                  <a:txBody>
                    <a:bodyPr/>
                    <a:lstStyle/>
                    <a:p>
                      <a:endParaRPr lang="en-GB"/>
                    </a:p>
                  </a:txBody>
                  <a:tcPr/>
                </a:tc>
              </a:tr>
              <a:tr h="370840">
                <a:tc>
                  <a:txBody>
                    <a:bodyPr/>
                    <a:lstStyle/>
                    <a:p>
                      <a:r>
                        <a:rPr lang="en-GB" dirty="0" smtClean="0"/>
                        <a:t>27004</a:t>
                      </a:r>
                      <a:endParaRPr lang="en-GB" dirty="0"/>
                    </a:p>
                  </a:txBody>
                  <a:tcPr/>
                </a:tc>
                <a:tc>
                  <a:txBody>
                    <a:bodyPr/>
                    <a:lstStyle/>
                    <a:p>
                      <a:r>
                        <a:rPr lang="en-GB" sz="1800" b="0" i="0" kern="1200" dirty="0" smtClean="0">
                          <a:solidFill>
                            <a:schemeClr val="dk1"/>
                          </a:solidFill>
                          <a:effectLst/>
                          <a:latin typeface="+mn-lt"/>
                          <a:ea typeface="+mn-ea"/>
                          <a:cs typeface="+mn-cs"/>
                        </a:rPr>
                        <a:t>Measurement</a:t>
                      </a:r>
                      <a:endParaRPr lang="en-GB" dirty="0"/>
                    </a:p>
                  </a:txBody>
                  <a:tcPr/>
                </a:tc>
                <a:tc>
                  <a:txBody>
                    <a:bodyPr/>
                    <a:lstStyle/>
                    <a:p>
                      <a:endParaRPr lang="en-GB"/>
                    </a:p>
                  </a:txBody>
                  <a:tcPr/>
                </a:tc>
              </a:tr>
              <a:tr h="370840">
                <a:tc>
                  <a:txBody>
                    <a:bodyPr/>
                    <a:lstStyle/>
                    <a:p>
                      <a:r>
                        <a:rPr lang="en-GB" dirty="0" smtClean="0"/>
                        <a:t>27005</a:t>
                      </a:r>
                      <a:endParaRPr lang="en-GB" dirty="0"/>
                    </a:p>
                  </a:txBody>
                  <a:tcPr/>
                </a:tc>
                <a:tc>
                  <a:txBody>
                    <a:bodyPr/>
                    <a:lstStyle/>
                    <a:p>
                      <a:r>
                        <a:rPr lang="en-GB" dirty="0" smtClean="0"/>
                        <a:t>Risk Management</a:t>
                      </a:r>
                      <a:endParaRPr lang="en-GB" dirty="0"/>
                    </a:p>
                  </a:txBody>
                  <a:tcPr/>
                </a:tc>
                <a:tc>
                  <a:txBody>
                    <a:bodyPr/>
                    <a:lstStyle/>
                    <a:p>
                      <a:endParaRPr lang="en-GB"/>
                    </a:p>
                  </a:txBody>
                  <a:tcPr/>
                </a:tc>
              </a:tr>
              <a:tr h="370840">
                <a:tc>
                  <a:txBody>
                    <a:bodyPr/>
                    <a:lstStyle/>
                    <a:p>
                      <a:r>
                        <a:rPr lang="en-GB" dirty="0" smtClean="0"/>
                        <a:t>27018</a:t>
                      </a:r>
                      <a:endParaRPr lang="en-GB" dirty="0"/>
                    </a:p>
                  </a:txBody>
                  <a:tcPr/>
                </a:tc>
                <a:tc>
                  <a:txBody>
                    <a:bodyPr/>
                    <a:lstStyle/>
                    <a:p>
                      <a:r>
                        <a:rPr lang="en-GB" dirty="0" smtClean="0"/>
                        <a:t>Protecting personal</a:t>
                      </a:r>
                      <a:r>
                        <a:rPr lang="en-GB" baseline="0" dirty="0" smtClean="0"/>
                        <a:t> Info in the Cloud</a:t>
                      </a:r>
                      <a:endParaRPr lang="en-GB" dirty="0"/>
                    </a:p>
                  </a:txBody>
                  <a:tcPr/>
                </a:tc>
                <a:tc>
                  <a:txBody>
                    <a:bodyPr/>
                    <a:lstStyle/>
                    <a:p>
                      <a:endParaRPr lang="en-GB" dirty="0"/>
                    </a:p>
                  </a:txBody>
                  <a:tcPr/>
                </a:tc>
              </a:tr>
              <a:tr h="370840">
                <a:tc>
                  <a:txBody>
                    <a:bodyPr/>
                    <a:lstStyle/>
                    <a:p>
                      <a:r>
                        <a:rPr lang="en-GB" dirty="0" smtClean="0"/>
                        <a:t>27032</a:t>
                      </a:r>
                      <a:endParaRPr lang="en-GB" dirty="0"/>
                    </a:p>
                  </a:txBody>
                  <a:tcPr/>
                </a:tc>
                <a:tc>
                  <a:txBody>
                    <a:bodyPr/>
                    <a:lstStyle/>
                    <a:p>
                      <a:r>
                        <a:rPr lang="en-GB" dirty="0" smtClean="0"/>
                        <a:t>Guidelines</a:t>
                      </a:r>
                      <a:r>
                        <a:rPr lang="en-GB" baseline="0" dirty="0" smtClean="0"/>
                        <a:t> for Cybersecurity</a:t>
                      </a:r>
                      <a:endParaRPr lang="en-GB" dirty="0"/>
                    </a:p>
                  </a:txBody>
                  <a:tcPr/>
                </a:tc>
                <a:tc>
                  <a:txBody>
                    <a:bodyPr/>
                    <a:lstStyle/>
                    <a:p>
                      <a:endParaRPr lang="en-GB" dirty="0"/>
                    </a:p>
                  </a:txBody>
                  <a:tcPr/>
                </a:tc>
              </a:tr>
            </a:tbl>
          </a:graphicData>
        </a:graphic>
      </p:graphicFrame>
    </p:spTree>
    <p:extLst>
      <p:ext uri="{BB962C8B-B14F-4D97-AF65-F5344CB8AC3E}">
        <p14:creationId xmlns:p14="http://schemas.microsoft.com/office/powerpoint/2010/main" val="123422353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114 </a:t>
            </a:r>
            <a:r>
              <a:rPr lang="en-GB" dirty="0" smtClean="0"/>
              <a:t>Controls across 14 domains </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937641131"/>
              </p:ext>
            </p:extLst>
          </p:nvPr>
        </p:nvGraphicFramePr>
        <p:xfrm>
          <a:off x="457200" y="1295400"/>
          <a:ext cx="8228013" cy="48291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9110276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You have 20 seconds to comply…</a:t>
            </a:r>
            <a:endParaRPr lang="en-GB" dirty="0"/>
          </a:p>
        </p:txBody>
      </p:sp>
      <p:sp>
        <p:nvSpPr>
          <p:cNvPr id="5" name="Content Placeholder 4"/>
          <p:cNvSpPr>
            <a:spLocks noGrp="1"/>
          </p:cNvSpPr>
          <p:nvPr>
            <p:ph idx="1"/>
          </p:nvPr>
        </p:nvSpPr>
        <p:spPr/>
        <p:txBody>
          <a:bodyPr/>
          <a:lstStyle/>
          <a:p>
            <a:endParaRPr lang="en-GB"/>
          </a:p>
        </p:txBody>
      </p:sp>
      <p:pic>
        <p:nvPicPr>
          <p:cNvPr id="9218" name="Picture 2" descr="http://i.imgur.com/EokC48D.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67228" y="1295400"/>
            <a:ext cx="7207956" cy="405447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05226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4" name="Content Placeholder 3"/>
          <p:cNvSpPr>
            <a:spLocks noGrp="1"/>
          </p:cNvSpPr>
          <p:nvPr>
            <p:ph idx="1"/>
          </p:nvPr>
        </p:nvSpPr>
        <p:spPr/>
        <p:txBody>
          <a:bodyPr/>
          <a:lstStyle/>
          <a:p>
            <a:endParaRPr lang="en-GB" dirty="0"/>
          </a:p>
        </p:txBody>
      </p:sp>
      <p:pic>
        <p:nvPicPr>
          <p:cNvPr id="8196" name="Picture 4" descr="daleks 1 - You will comply or you will be exterminat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9956" y="1628800"/>
            <a:ext cx="4762500" cy="357187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8017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Some Definitions</a:t>
            </a:r>
            <a:endParaRPr lang="en-GB" dirty="0"/>
          </a:p>
        </p:txBody>
      </p:sp>
      <p:sp>
        <p:nvSpPr>
          <p:cNvPr id="3" name="Content Placeholder 2"/>
          <p:cNvSpPr>
            <a:spLocks noGrp="1"/>
          </p:cNvSpPr>
          <p:nvPr>
            <p:ph idx="1"/>
          </p:nvPr>
        </p:nvSpPr>
        <p:spPr/>
        <p:txBody>
          <a:bodyPr/>
          <a:lstStyle/>
          <a:p>
            <a:r>
              <a:rPr lang="en-GB" b="1" dirty="0" smtClean="0"/>
              <a:t>Compliance</a:t>
            </a:r>
            <a:r>
              <a:rPr lang="en-GB" dirty="0" smtClean="0"/>
              <a:t> </a:t>
            </a:r>
            <a:r>
              <a:rPr lang="en-GB" i="1" dirty="0" smtClean="0"/>
              <a:t>(n)</a:t>
            </a:r>
            <a:r>
              <a:rPr lang="en-GB" dirty="0" smtClean="0"/>
              <a:t> </a:t>
            </a:r>
          </a:p>
          <a:p>
            <a:pPr lvl="1"/>
            <a:r>
              <a:rPr lang="en-GB" dirty="0" smtClean="0"/>
              <a:t>1. the </a:t>
            </a:r>
            <a:r>
              <a:rPr lang="en-GB" dirty="0"/>
              <a:t>act of conforming, acquiescing, or yielding.</a:t>
            </a:r>
          </a:p>
          <a:p>
            <a:pPr lvl="1"/>
            <a:r>
              <a:rPr lang="en-GB" dirty="0" smtClean="0"/>
              <a:t>2. a </a:t>
            </a:r>
            <a:r>
              <a:rPr lang="en-GB" dirty="0"/>
              <a:t>tendency to yield readily to others, especially in a weak and subservient way.</a:t>
            </a:r>
          </a:p>
          <a:p>
            <a:pPr lvl="1"/>
            <a:r>
              <a:rPr lang="en-GB" dirty="0" smtClean="0"/>
              <a:t>3. conformity</a:t>
            </a:r>
            <a:r>
              <a:rPr lang="en-GB" dirty="0"/>
              <a:t>; </a:t>
            </a:r>
            <a:r>
              <a:rPr lang="en-GB" dirty="0" smtClean="0"/>
              <a:t>accordance</a:t>
            </a:r>
          </a:p>
          <a:p>
            <a:endParaRPr lang="en-GB" dirty="0" smtClean="0"/>
          </a:p>
          <a:p>
            <a:pPr algn="ctr"/>
            <a:r>
              <a:rPr lang="en-GB" dirty="0" smtClean="0"/>
              <a:t>“</a:t>
            </a:r>
            <a:r>
              <a:rPr lang="en-GB" dirty="0"/>
              <a:t>in accordance with established guidelines, </a:t>
            </a:r>
            <a:r>
              <a:rPr lang="en-GB" dirty="0" smtClean="0"/>
              <a:t>standards, </a:t>
            </a:r>
            <a:r>
              <a:rPr lang="en-GB" dirty="0"/>
              <a:t>or legislation</a:t>
            </a:r>
            <a:r>
              <a:rPr lang="en-GB" dirty="0" smtClean="0"/>
              <a:t>.”</a:t>
            </a:r>
            <a:endParaRPr lang="en-GB" dirty="0"/>
          </a:p>
          <a:p>
            <a:endParaRPr lang="en-GB" dirty="0"/>
          </a:p>
        </p:txBody>
      </p:sp>
    </p:spTree>
    <p:extLst>
      <p:ext uri="{BB962C8B-B14F-4D97-AF65-F5344CB8AC3E}">
        <p14:creationId xmlns:p14="http://schemas.microsoft.com/office/powerpoint/2010/main" val="1426969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3">
                                            <p:txEl>
                                              <p:pRg st="3" end="3"/>
                                            </p:txEl>
                                          </p:spTgt>
                                        </p:tgtEl>
                                        <p:attrNameLst>
                                          <p:attrName>style.fontWeight</p:attrName>
                                        </p:attrNameLst>
                                      </p:cBhvr>
                                      <p:to>
                                        <p:strVal val="bold"/>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Effect transition="in" filter="fade">
                                      <p:cBhvr>
                                        <p:cTn id="11" dur="1000"/>
                                        <p:tgtEl>
                                          <p:spTgt spid="3">
                                            <p:txEl>
                                              <p:pRg st="5" end="5"/>
                                            </p:txEl>
                                          </p:spTgt>
                                        </p:tgtEl>
                                      </p:cBhvr>
                                    </p:animEffect>
                                    <p:anim calcmode="lin" valueType="num">
                                      <p:cBhvr>
                                        <p:cTn id="1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Some Definitions</a:t>
            </a:r>
            <a:endParaRPr lang="en-GB" dirty="0"/>
          </a:p>
        </p:txBody>
      </p:sp>
      <p:sp>
        <p:nvSpPr>
          <p:cNvPr id="3" name="Content Placeholder 2"/>
          <p:cNvSpPr>
            <a:spLocks noGrp="1"/>
          </p:cNvSpPr>
          <p:nvPr>
            <p:ph idx="1"/>
          </p:nvPr>
        </p:nvSpPr>
        <p:spPr/>
        <p:txBody>
          <a:bodyPr/>
          <a:lstStyle/>
          <a:p>
            <a:r>
              <a:rPr lang="en-GB" b="1" dirty="0" smtClean="0"/>
              <a:t>Certified</a:t>
            </a:r>
            <a:r>
              <a:rPr lang="en-GB" i="1" dirty="0" smtClean="0"/>
              <a:t>(</a:t>
            </a:r>
            <a:r>
              <a:rPr lang="en-GB" i="1" smtClean="0"/>
              <a:t>adj)</a:t>
            </a:r>
            <a:r>
              <a:rPr lang="en-GB" smtClean="0"/>
              <a:t> </a:t>
            </a:r>
            <a:endParaRPr lang="en-GB" dirty="0" smtClean="0"/>
          </a:p>
          <a:p>
            <a:pPr lvl="1"/>
            <a:r>
              <a:rPr lang="en-GB" dirty="0" smtClean="0"/>
              <a:t>1. having</a:t>
            </a:r>
            <a:r>
              <a:rPr lang="en-GB" dirty="0"/>
              <a:t> or proved by </a:t>
            </a:r>
            <a:r>
              <a:rPr lang="en-GB" dirty="0" smtClean="0"/>
              <a:t>a certificate</a:t>
            </a:r>
            <a:endParaRPr lang="en-GB" dirty="0"/>
          </a:p>
          <a:p>
            <a:pPr lvl="1"/>
            <a:r>
              <a:rPr lang="en-GB" dirty="0"/>
              <a:t>2</a:t>
            </a:r>
            <a:r>
              <a:rPr lang="en-GB" dirty="0" smtClean="0"/>
              <a:t>. guaranteed</a:t>
            </a:r>
            <a:r>
              <a:rPr lang="en-GB" dirty="0"/>
              <a:t>; reliably </a:t>
            </a:r>
            <a:r>
              <a:rPr lang="en-GB" dirty="0" smtClean="0"/>
              <a:t>endorsed</a:t>
            </a:r>
            <a:endParaRPr lang="en-GB" dirty="0"/>
          </a:p>
          <a:p>
            <a:pPr lvl="1"/>
            <a:r>
              <a:rPr lang="en-GB" dirty="0"/>
              <a:t>3</a:t>
            </a:r>
            <a:r>
              <a:rPr lang="en-GB" dirty="0" smtClean="0"/>
              <a:t>. legally</a:t>
            </a:r>
            <a:r>
              <a:rPr lang="en-GB" dirty="0"/>
              <a:t> declared insane.</a:t>
            </a:r>
          </a:p>
          <a:p>
            <a:endParaRPr lang="en-GB" dirty="0" smtClean="0"/>
          </a:p>
        </p:txBody>
      </p:sp>
      <p:sp>
        <p:nvSpPr>
          <p:cNvPr id="4" name="Right Arrow 3"/>
          <p:cNvSpPr/>
          <p:nvPr/>
        </p:nvSpPr>
        <p:spPr bwMode="auto">
          <a:xfrm flipH="1">
            <a:off x="5724128" y="2276872"/>
            <a:ext cx="1080120" cy="432048"/>
          </a:xfrm>
          <a:prstGeom prst="rightArrow">
            <a:avLst/>
          </a:prstGeom>
          <a:solidFill>
            <a:srgbClr val="92D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pPr>
            <a:endParaRPr kumimoji="0" lang="en-GB" sz="1800" b="0" i="0" u="none" strike="noStrike" cap="none" normalizeH="0" baseline="0" smtClean="0">
              <a:ln>
                <a:noFill/>
              </a:ln>
              <a:solidFill>
                <a:schemeClr val="bg1"/>
              </a:solidFill>
              <a:effectLst/>
              <a:latin typeface="Arial" panose="020B0604020202020204" pitchFamily="34" charset="0"/>
            </a:endParaRPr>
          </a:p>
        </p:txBody>
      </p:sp>
      <p:sp>
        <p:nvSpPr>
          <p:cNvPr id="5" name="TextBox 4"/>
          <p:cNvSpPr txBox="1"/>
          <p:nvPr/>
        </p:nvSpPr>
        <p:spPr>
          <a:xfrm>
            <a:off x="6984268" y="2325007"/>
            <a:ext cx="1520925" cy="369332"/>
          </a:xfrm>
          <a:prstGeom prst="rect">
            <a:avLst/>
          </a:prstGeom>
          <a:noFill/>
        </p:spPr>
        <p:txBody>
          <a:bodyPr wrap="square" rtlCol="0">
            <a:spAutoFit/>
          </a:bodyPr>
          <a:lstStyle/>
          <a:p>
            <a:r>
              <a:rPr lang="en-GB" dirty="0" smtClean="0">
                <a:solidFill>
                  <a:schemeClr val="tx1"/>
                </a:solidFill>
              </a:rPr>
              <a:t>We want this</a:t>
            </a:r>
            <a:endParaRPr lang="en-GB" dirty="0">
              <a:solidFill>
                <a:schemeClr val="tx1"/>
              </a:solidFill>
            </a:endParaRPr>
          </a:p>
        </p:txBody>
      </p:sp>
      <p:sp>
        <p:nvSpPr>
          <p:cNvPr id="6" name="Right Arrow 5"/>
          <p:cNvSpPr/>
          <p:nvPr/>
        </p:nvSpPr>
        <p:spPr bwMode="auto">
          <a:xfrm flipH="1">
            <a:off x="5313276" y="2753584"/>
            <a:ext cx="1080120" cy="432048"/>
          </a:xfrm>
          <a:prstGeom prst="rightArrow">
            <a:avLst/>
          </a:prstGeom>
          <a:solidFill>
            <a:srgbClr val="FF000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pPr>
            <a:endParaRPr kumimoji="0" lang="en-GB" sz="1800" b="0" i="0" u="none" strike="noStrike" cap="none" normalizeH="0" baseline="0" smtClean="0">
              <a:ln>
                <a:noFill/>
              </a:ln>
              <a:solidFill>
                <a:schemeClr val="bg1"/>
              </a:solidFill>
              <a:effectLst/>
              <a:latin typeface="Arial" panose="020B0604020202020204" pitchFamily="34" charset="0"/>
            </a:endParaRPr>
          </a:p>
        </p:txBody>
      </p:sp>
      <p:sp>
        <p:nvSpPr>
          <p:cNvPr id="7" name="TextBox 6"/>
          <p:cNvSpPr txBox="1"/>
          <p:nvPr/>
        </p:nvSpPr>
        <p:spPr>
          <a:xfrm>
            <a:off x="6588224" y="2784942"/>
            <a:ext cx="1520925" cy="369332"/>
          </a:xfrm>
          <a:prstGeom prst="rect">
            <a:avLst/>
          </a:prstGeom>
          <a:noFill/>
        </p:spPr>
        <p:txBody>
          <a:bodyPr wrap="square" rtlCol="0">
            <a:spAutoFit/>
          </a:bodyPr>
          <a:lstStyle/>
          <a:p>
            <a:r>
              <a:rPr lang="en-GB" dirty="0" smtClean="0">
                <a:solidFill>
                  <a:schemeClr val="tx1"/>
                </a:solidFill>
              </a:rPr>
              <a:t>Not this!</a:t>
            </a:r>
            <a:endParaRPr lang="en-GB" dirty="0">
              <a:solidFill>
                <a:schemeClr val="tx1"/>
              </a:solidFill>
            </a:endParaRPr>
          </a:p>
        </p:txBody>
      </p:sp>
    </p:spTree>
    <p:extLst>
      <p:ext uri="{BB962C8B-B14F-4D97-AF65-F5344CB8AC3E}">
        <p14:creationId xmlns:p14="http://schemas.microsoft.com/office/powerpoint/2010/main" val="2691102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great thing about standards…</a:t>
            </a:r>
            <a:endParaRPr lang="en-GB" dirty="0"/>
          </a:p>
        </p:txBody>
      </p:sp>
      <p:pic>
        <p:nvPicPr>
          <p:cNvPr id="4" name="Content Placeholder 3"/>
          <p:cNvPicPr>
            <a:picLocks noGrp="1" noChangeAspect="1"/>
          </p:cNvPicPr>
          <p:nvPr>
            <p:ph idx="1"/>
          </p:nvPr>
        </p:nvPicPr>
        <p:blipFill>
          <a:blip r:embed="rId3"/>
          <a:stretch>
            <a:fillRect/>
          </a:stretch>
        </p:blipFill>
        <p:spPr>
          <a:xfrm>
            <a:off x="457200" y="1636787"/>
            <a:ext cx="8228013" cy="4146400"/>
          </a:xfrm>
          <a:prstGeom prst="rect">
            <a:avLst/>
          </a:prstGeom>
        </p:spPr>
      </p:pic>
      <p:sp>
        <p:nvSpPr>
          <p:cNvPr id="5" name="Title 1"/>
          <p:cNvSpPr txBox="1">
            <a:spLocks/>
          </p:cNvSpPr>
          <p:nvPr/>
        </p:nvSpPr>
        <p:spPr bwMode="auto">
          <a:xfrm>
            <a:off x="107504" y="5517232"/>
            <a:ext cx="8228013" cy="94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lvl1pPr algn="l" defTabSz="449263" rtl="0" fontAlgn="base">
              <a:spcBef>
                <a:spcPct val="0"/>
              </a:spcBef>
              <a:spcAft>
                <a:spcPct val="0"/>
              </a:spcAft>
              <a:buClr>
                <a:srgbClr val="000000"/>
              </a:buClr>
              <a:buSzPct val="100000"/>
              <a:buFont typeface="Times New Roman" panose="02020603050405020304" pitchFamily="18" charset="0"/>
              <a:defRPr sz="2800" b="1" kern="1200">
                <a:solidFill>
                  <a:srgbClr val="000000"/>
                </a:solidFill>
                <a:latin typeface="+mj-lt"/>
                <a:ea typeface="+mj-ea"/>
                <a:cs typeface="+mj-cs"/>
              </a:defRPr>
            </a:lvl1pPr>
            <a:lvl2pPr marL="742950" indent="-285750" algn="l" defTabSz="449263" rtl="0" fontAlgn="base">
              <a:spcBef>
                <a:spcPct val="0"/>
              </a:spcBef>
              <a:spcAft>
                <a:spcPct val="0"/>
              </a:spcAft>
              <a:buClr>
                <a:srgbClr val="000000"/>
              </a:buClr>
              <a:buSzPct val="100000"/>
              <a:buFont typeface="Times New Roman" panose="02020603050405020304" pitchFamily="18" charset="0"/>
              <a:defRPr sz="2800" b="1">
                <a:solidFill>
                  <a:srgbClr val="000000"/>
                </a:solidFill>
                <a:latin typeface="Tahoma" panose="020B0604030504040204" pitchFamily="34" charset="0"/>
                <a:ea typeface="Droid Sans Fallback" charset="0"/>
                <a:cs typeface="Droid Sans Fallback" charset="0"/>
              </a:defRPr>
            </a:lvl2pPr>
            <a:lvl3pPr marL="1143000" indent="-228600" algn="l" defTabSz="449263" rtl="0" fontAlgn="base">
              <a:spcBef>
                <a:spcPct val="0"/>
              </a:spcBef>
              <a:spcAft>
                <a:spcPct val="0"/>
              </a:spcAft>
              <a:buClr>
                <a:srgbClr val="000000"/>
              </a:buClr>
              <a:buSzPct val="100000"/>
              <a:buFont typeface="Times New Roman" panose="02020603050405020304" pitchFamily="18" charset="0"/>
              <a:defRPr sz="2800" b="1">
                <a:solidFill>
                  <a:srgbClr val="000000"/>
                </a:solidFill>
                <a:latin typeface="Tahoma" panose="020B0604030504040204" pitchFamily="34" charset="0"/>
                <a:ea typeface="Droid Sans Fallback" charset="0"/>
                <a:cs typeface="Droid Sans Fallback" charset="0"/>
              </a:defRPr>
            </a:lvl3pPr>
            <a:lvl4pPr marL="1600200" indent="-228600" algn="l" defTabSz="449263" rtl="0" fontAlgn="base">
              <a:spcBef>
                <a:spcPct val="0"/>
              </a:spcBef>
              <a:spcAft>
                <a:spcPct val="0"/>
              </a:spcAft>
              <a:buClr>
                <a:srgbClr val="000000"/>
              </a:buClr>
              <a:buSzPct val="100000"/>
              <a:buFont typeface="Times New Roman" panose="02020603050405020304" pitchFamily="18" charset="0"/>
              <a:defRPr sz="2800" b="1">
                <a:solidFill>
                  <a:srgbClr val="000000"/>
                </a:solidFill>
                <a:latin typeface="Tahoma" panose="020B0604030504040204" pitchFamily="34" charset="0"/>
                <a:ea typeface="Droid Sans Fallback" charset="0"/>
                <a:cs typeface="Droid Sans Fallback" charset="0"/>
              </a:defRPr>
            </a:lvl4pPr>
            <a:lvl5pPr marL="2057400" indent="-228600" algn="l" defTabSz="449263" rtl="0" fontAlgn="base">
              <a:spcBef>
                <a:spcPct val="0"/>
              </a:spcBef>
              <a:spcAft>
                <a:spcPct val="0"/>
              </a:spcAft>
              <a:buClr>
                <a:srgbClr val="000000"/>
              </a:buClr>
              <a:buSzPct val="100000"/>
              <a:buFont typeface="Times New Roman" panose="02020603050405020304" pitchFamily="18" charset="0"/>
              <a:defRPr sz="2800" b="1">
                <a:solidFill>
                  <a:srgbClr val="000000"/>
                </a:solidFill>
                <a:latin typeface="Tahoma" panose="020B0604030504040204" pitchFamily="34" charset="0"/>
                <a:ea typeface="Droid Sans Fallback" charset="0"/>
                <a:cs typeface="Droid Sans Fallback" charset="0"/>
              </a:defRPr>
            </a:lvl5pPr>
            <a:lvl6pPr marL="2514600" indent="-228600" algn="l" defTabSz="449263" rtl="0" fontAlgn="base">
              <a:spcBef>
                <a:spcPct val="0"/>
              </a:spcBef>
              <a:spcAft>
                <a:spcPct val="0"/>
              </a:spcAft>
              <a:buClr>
                <a:srgbClr val="000000"/>
              </a:buClr>
              <a:buSzPct val="100000"/>
              <a:buFont typeface="Times New Roman" panose="02020603050405020304" pitchFamily="18" charset="0"/>
              <a:defRPr sz="2800" b="1">
                <a:solidFill>
                  <a:srgbClr val="000000"/>
                </a:solidFill>
                <a:latin typeface="Tahoma" panose="020B0604030504040204" pitchFamily="34" charset="0"/>
                <a:ea typeface="Droid Sans Fallback" charset="0"/>
                <a:cs typeface="Droid Sans Fallback" charset="0"/>
              </a:defRPr>
            </a:lvl6pPr>
            <a:lvl7pPr marL="2971800" indent="-228600" algn="l" defTabSz="449263" rtl="0" fontAlgn="base">
              <a:spcBef>
                <a:spcPct val="0"/>
              </a:spcBef>
              <a:spcAft>
                <a:spcPct val="0"/>
              </a:spcAft>
              <a:buClr>
                <a:srgbClr val="000000"/>
              </a:buClr>
              <a:buSzPct val="100000"/>
              <a:buFont typeface="Times New Roman" panose="02020603050405020304" pitchFamily="18" charset="0"/>
              <a:defRPr sz="2800" b="1">
                <a:solidFill>
                  <a:srgbClr val="000000"/>
                </a:solidFill>
                <a:latin typeface="Tahoma" panose="020B0604030504040204" pitchFamily="34" charset="0"/>
                <a:ea typeface="Droid Sans Fallback" charset="0"/>
                <a:cs typeface="Droid Sans Fallback" charset="0"/>
              </a:defRPr>
            </a:lvl7pPr>
            <a:lvl8pPr marL="3429000" indent="-228600" algn="l" defTabSz="449263" rtl="0" fontAlgn="base">
              <a:spcBef>
                <a:spcPct val="0"/>
              </a:spcBef>
              <a:spcAft>
                <a:spcPct val="0"/>
              </a:spcAft>
              <a:buClr>
                <a:srgbClr val="000000"/>
              </a:buClr>
              <a:buSzPct val="100000"/>
              <a:buFont typeface="Times New Roman" panose="02020603050405020304" pitchFamily="18" charset="0"/>
              <a:defRPr sz="2800" b="1">
                <a:solidFill>
                  <a:srgbClr val="000000"/>
                </a:solidFill>
                <a:latin typeface="Tahoma" panose="020B0604030504040204" pitchFamily="34" charset="0"/>
                <a:ea typeface="Droid Sans Fallback" charset="0"/>
                <a:cs typeface="Droid Sans Fallback" charset="0"/>
              </a:defRPr>
            </a:lvl8pPr>
            <a:lvl9pPr marL="3886200" indent="-228600" algn="l" defTabSz="449263" rtl="0" fontAlgn="base">
              <a:spcBef>
                <a:spcPct val="0"/>
              </a:spcBef>
              <a:spcAft>
                <a:spcPct val="0"/>
              </a:spcAft>
              <a:buClr>
                <a:srgbClr val="000000"/>
              </a:buClr>
              <a:buSzPct val="100000"/>
              <a:buFont typeface="Times New Roman" panose="02020603050405020304" pitchFamily="18" charset="0"/>
              <a:defRPr sz="2800" b="1">
                <a:solidFill>
                  <a:srgbClr val="000000"/>
                </a:solidFill>
                <a:latin typeface="Tahoma" panose="020B0604030504040204" pitchFamily="34" charset="0"/>
                <a:ea typeface="Droid Sans Fallback" charset="0"/>
                <a:cs typeface="Droid Sans Fallback" charset="0"/>
              </a:defRPr>
            </a:lvl9pPr>
          </a:lstStyle>
          <a:p>
            <a:r>
              <a:rPr lang="en-GB" dirty="0" smtClean="0"/>
              <a:t>… is that there are so many to choose from</a:t>
            </a:r>
            <a:endParaRPr lang="en-GB" dirty="0"/>
          </a:p>
        </p:txBody>
      </p:sp>
    </p:spTree>
    <p:extLst>
      <p:ext uri="{BB962C8B-B14F-4D97-AF65-F5344CB8AC3E}">
        <p14:creationId xmlns:p14="http://schemas.microsoft.com/office/powerpoint/2010/main" val="473790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ahoma"/>
        <a:ea typeface="Droid Sans Fallback"/>
        <a:cs typeface="Droid Sans Fallback"/>
      </a:majorFont>
      <a:minorFont>
        <a:latin typeface="Tahoma"/>
        <a:ea typeface="Droid Sans Fallback"/>
        <a:cs typeface="Droid Sans Fallback"/>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ahoma"/>
        <a:ea typeface="Droid Sans Fallback"/>
        <a:cs typeface="Droid Sans Fallback"/>
      </a:majorFont>
      <a:minorFont>
        <a:latin typeface="Tahoma"/>
        <a:ea typeface="Droid Sans Fallback"/>
        <a:cs typeface="Droid Sans Fallback"/>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solidFill>
              <a:schemeClr val="bg1"/>
            </a:solidFill>
            <a:effectLst/>
            <a:latin typeface="Arial" panose="020B0604020202020204" pitchFamily="34"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1947</TotalTime>
  <Words>2074</Words>
  <Application>Microsoft Office PowerPoint</Application>
  <PresentationFormat>On-screen Show (4:3)</PresentationFormat>
  <Paragraphs>448</Paragraphs>
  <Slides>42</Slides>
  <Notes>22</Notes>
  <HiddenSlides>2</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42</vt:i4>
      </vt:variant>
    </vt:vector>
  </HeadingPairs>
  <TitlesOfParts>
    <vt:vector size="51" baseType="lpstr">
      <vt:lpstr>Arial Unicode MS</vt:lpstr>
      <vt:lpstr>Arial</vt:lpstr>
      <vt:lpstr>Droid Sans Fallback</vt:lpstr>
      <vt:lpstr>Tahoma</vt:lpstr>
      <vt:lpstr>Times New Roman</vt:lpstr>
      <vt:lpstr>Webdings</vt:lpstr>
      <vt:lpstr>Wingdings</vt:lpstr>
      <vt:lpstr>Office Theme</vt:lpstr>
      <vt:lpstr>Office Theme</vt:lpstr>
      <vt:lpstr>Security Compliance for Developers Are we Certified… or Certifiable? </vt:lpstr>
      <vt:lpstr>Who am I</vt:lpstr>
      <vt:lpstr>Outline</vt:lpstr>
      <vt:lpstr>Why Comply?</vt:lpstr>
      <vt:lpstr>You have 20 seconds to comply…</vt:lpstr>
      <vt:lpstr>PowerPoint Presentation</vt:lpstr>
      <vt:lpstr>Some Definitions</vt:lpstr>
      <vt:lpstr>Some Definitions</vt:lpstr>
      <vt:lpstr>The great thing about standards…</vt:lpstr>
      <vt:lpstr>Why would businesses go for Compliance?</vt:lpstr>
      <vt:lpstr>Why you might avoid certification</vt:lpstr>
      <vt:lpstr>Just don’t ignore what’s behind Compliance…</vt:lpstr>
      <vt:lpstr>Some lessons from recent history</vt:lpstr>
      <vt:lpstr>Jan 2015 – Broken Authentication</vt:lpstr>
      <vt:lpstr>April 2011 – Security Mis-configuration</vt:lpstr>
      <vt:lpstr>Dec 2014 – Broken Access Control</vt:lpstr>
      <vt:lpstr>Nov 2007 – Sensitive Data Exposure?</vt:lpstr>
      <vt:lpstr>And so many others…</vt:lpstr>
      <vt:lpstr>Who are we defending against – “Agents”</vt:lpstr>
      <vt:lpstr>Compliance Standards</vt:lpstr>
      <vt:lpstr>A Layered Security Strategy</vt:lpstr>
      <vt:lpstr>Information Security – CIA Triad</vt:lpstr>
      <vt:lpstr>“System Scope” is all important</vt:lpstr>
      <vt:lpstr>Regulatory Standards *</vt:lpstr>
      <vt:lpstr>Operations Standards</vt:lpstr>
      <vt:lpstr>Cloud support for major standards</vt:lpstr>
      <vt:lpstr>OWASP ASVS – Verification Levels</vt:lpstr>
      <vt:lpstr>ISO27001</vt:lpstr>
      <vt:lpstr>ISO27K</vt:lpstr>
      <vt:lpstr>ISO 27001 Controls</vt:lpstr>
      <vt:lpstr>ISO27001</vt:lpstr>
      <vt:lpstr>PowerPoint Presentation</vt:lpstr>
      <vt:lpstr>Some concerns you might have </vt:lpstr>
      <vt:lpstr>Government Compliance</vt:lpstr>
      <vt:lpstr>UK Gov Security Information Classifications</vt:lpstr>
      <vt:lpstr>Selling to Public Sector</vt:lpstr>
      <vt:lpstr>G-Cloud aka Digital Marketplace</vt:lpstr>
      <vt:lpstr>What does it mean for me?</vt:lpstr>
      <vt:lpstr>What’s it mean to me as an Engineer?</vt:lpstr>
      <vt:lpstr>Questions</vt:lpstr>
      <vt:lpstr>The 27K Series – Selected dead trees</vt:lpstr>
      <vt:lpstr>114 Controls across 14 domains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OWASP</dc:title>
  <dc:subject>Web Application Security</dc:subject>
  <dc:creator>Andy</dc:creator>
  <cp:keywords>Web Application Security</cp:keywords>
  <dc:description>https://www.owasp.org/</dc:description>
  <cp:lastModifiedBy>Andy Ward</cp:lastModifiedBy>
  <cp:revision>92</cp:revision>
  <cp:lastPrinted>1601-01-01T00:00:00Z</cp:lastPrinted>
  <dcterms:created xsi:type="dcterms:W3CDTF">2011-06-28T14:59:58Z</dcterms:created>
  <dcterms:modified xsi:type="dcterms:W3CDTF">2015-03-24T14:40:30Z</dcterms:modified>
</cp:coreProperties>
</file>