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9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>
        <p:scale>
          <a:sx n="87" d="100"/>
          <a:sy n="87" d="100"/>
        </p:scale>
        <p:origin x="4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D30EF-7DDD-41BD-BFEA-15D79AFE00CC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13807-0CC8-429C-B4F6-005E147A08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997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13807-0CC8-429C-B4F6-005E147A08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60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22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09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009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99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0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69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70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75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65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32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092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F0458-790C-4650-BBC7-4018F64FBF52}" type="datetimeFigureOut">
              <a:rPr lang="en-GB" smtClean="0"/>
              <a:t>28/09/2015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FF202-FE25-44FB-B2A3-C423CFB996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OWASP_Threat_Dragon" TargetMode="External"/><Relationship Id="rId2" Type="http://schemas.openxmlformats.org/officeDocument/2006/relationships/hyperlink" Target="https://bitbucket.org/theblacklabrador/threatmodellingto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bydragon.azurewebsites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362819"/>
            <a:ext cx="9144000" cy="1467395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+mj-lt"/>
              </a:rPr>
              <a:t>a</a:t>
            </a:r>
            <a:r>
              <a:rPr lang="en-GB" sz="3600" dirty="0" smtClean="0">
                <a:latin typeface="+mj-lt"/>
              </a:rPr>
              <a:t> threat modelling tool from OWASP</a:t>
            </a:r>
          </a:p>
          <a:p>
            <a:r>
              <a:rPr lang="en-GB" dirty="0">
                <a:latin typeface="+mj-lt"/>
              </a:rPr>
              <a:t>m</a:t>
            </a:r>
            <a:r>
              <a:rPr lang="en-GB" dirty="0" smtClean="0">
                <a:latin typeface="+mj-lt"/>
              </a:rPr>
              <a:t>ike </a:t>
            </a:r>
            <a:r>
              <a:rPr lang="en-GB" dirty="0" err="1">
                <a:latin typeface="+mj-lt"/>
              </a:rPr>
              <a:t>g</a:t>
            </a:r>
            <a:r>
              <a:rPr lang="en-GB" dirty="0" err="1" smtClean="0">
                <a:latin typeface="+mj-lt"/>
              </a:rPr>
              <a:t>oodwin,</a:t>
            </a:r>
            <a:r>
              <a:rPr lang="en-GB" dirty="0" smtClean="0">
                <a:latin typeface="+mj-lt"/>
              </a:rPr>
              <a:t> </a:t>
            </a:r>
            <a:r>
              <a:rPr lang="en-GB" dirty="0" err="1">
                <a:latin typeface="+mj-lt"/>
              </a:rPr>
              <a:t>s</a:t>
            </a:r>
            <a:r>
              <a:rPr lang="en-GB" dirty="0" err="1" smtClean="0">
                <a:latin typeface="+mj-lt"/>
              </a:rPr>
              <a:t>eptember</a:t>
            </a:r>
            <a:r>
              <a:rPr lang="en-GB" dirty="0" smtClean="0">
                <a:latin typeface="+mj-lt"/>
              </a:rPr>
              <a:t> 2015</a:t>
            </a:r>
            <a:endParaRPr lang="en-GB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01" y="1920061"/>
            <a:ext cx="9333395" cy="1796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83144" y="6322871"/>
            <a:ext cx="3349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+mj-lt"/>
              </a:rPr>
              <a:t>d</a:t>
            </a:r>
            <a:r>
              <a:rPr lang="en-GB" sz="1400" dirty="0" smtClean="0">
                <a:latin typeface="+mj-lt"/>
              </a:rPr>
              <a:t>ragon image courtesy of The Lonely Queen</a:t>
            </a:r>
            <a:endParaRPr lang="en-GB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30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2055" y="1953157"/>
            <a:ext cx="8854440" cy="26773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600" dirty="0">
                <a:latin typeface="+mj-lt"/>
              </a:rPr>
              <a:t>f</a:t>
            </a:r>
            <a:r>
              <a:rPr lang="en-GB" sz="3600" dirty="0" smtClean="0">
                <a:latin typeface="+mj-lt"/>
              </a:rPr>
              <a:t>ree and x-platform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>
                <a:latin typeface="+mj-lt"/>
              </a:rPr>
              <a:t>great UX and less </a:t>
            </a:r>
            <a:r>
              <a:rPr lang="en-GB" sz="3600" dirty="0" err="1" smtClean="0">
                <a:latin typeface="+mj-lt"/>
              </a:rPr>
              <a:t>crashy</a:t>
            </a:r>
            <a:r>
              <a:rPr lang="en-GB" sz="3600" dirty="0" smtClean="0">
                <a:latin typeface="+mj-lt"/>
              </a:rPr>
              <a:t> than other tools ;-)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 smtClean="0">
                <a:latin typeface="+mj-lt"/>
              </a:rPr>
              <a:t>integrates with other dev lifecycle tools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dirty="0">
                <a:latin typeface="+mj-lt"/>
              </a:rPr>
              <a:t>p</a:t>
            </a:r>
            <a:r>
              <a:rPr lang="en-GB" sz="3600" dirty="0" smtClean="0">
                <a:latin typeface="+mj-lt"/>
              </a:rPr>
              <a:t>owerful threat generation rule engine</a:t>
            </a:r>
            <a:endParaRPr lang="en-GB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47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cubator 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62" y="876285"/>
            <a:ext cx="10515916" cy="166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96979" y="5524713"/>
            <a:ext cx="178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d</a:t>
            </a:r>
            <a:r>
              <a:rPr lang="en-GB" sz="2800" dirty="0" smtClean="0">
                <a:latin typeface="+mj-lt"/>
              </a:rPr>
              <a:t>evelopers</a:t>
            </a:r>
            <a:endParaRPr lang="en-GB" sz="2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9484" y="4752777"/>
            <a:ext cx="2629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r>
              <a:rPr lang="en-GB" sz="2800" dirty="0" smtClean="0">
                <a:latin typeface="+mj-lt"/>
              </a:rPr>
              <a:t>lpha/beta users</a:t>
            </a:r>
            <a:endParaRPr lang="en-GB" sz="2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72733" y="5541082"/>
            <a:ext cx="2061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p</a:t>
            </a:r>
            <a:r>
              <a:rPr lang="en-GB" sz="2800" dirty="0" smtClean="0">
                <a:latin typeface="+mj-lt"/>
              </a:rPr>
              <a:t>ull requests</a:t>
            </a:r>
            <a:endParaRPr lang="en-GB" sz="28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4527" y="4752777"/>
            <a:ext cx="877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+mj-lt"/>
              </a:rPr>
              <a:t>tests</a:t>
            </a:r>
            <a:endParaRPr lang="en-GB" sz="2800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6199" y="3147223"/>
            <a:ext cx="6131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 smtClean="0">
                <a:latin typeface="+mj-lt"/>
              </a:rPr>
              <a:t>contributions welcome!</a:t>
            </a:r>
            <a:endParaRPr lang="en-GB" sz="4800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97230" y="4752777"/>
            <a:ext cx="1506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f</a:t>
            </a:r>
            <a:r>
              <a:rPr lang="en-GB" sz="2800" dirty="0" smtClean="0">
                <a:latin typeface="+mj-lt"/>
              </a:rPr>
              <a:t>eedback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8353" y="4707147"/>
            <a:ext cx="2573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f</a:t>
            </a:r>
            <a:r>
              <a:rPr lang="en-GB" sz="2800" dirty="0" smtClean="0">
                <a:latin typeface="+mj-lt"/>
              </a:rPr>
              <a:t>eature requests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29637" y="5524713"/>
            <a:ext cx="187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r>
              <a:rPr lang="en-GB" sz="2800" dirty="0" smtClean="0">
                <a:latin typeface="+mj-lt"/>
              </a:rPr>
              <a:t>ug reports</a:t>
            </a:r>
          </a:p>
        </p:txBody>
      </p:sp>
    </p:spTree>
    <p:extLst>
      <p:ext uri="{BB962C8B-B14F-4D97-AF65-F5344CB8AC3E}">
        <p14:creationId xmlns:p14="http://schemas.microsoft.com/office/powerpoint/2010/main" val="422441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3772" y="2501162"/>
            <a:ext cx="2124456" cy="1325563"/>
          </a:xfrm>
        </p:spPr>
        <p:txBody>
          <a:bodyPr>
            <a:noAutofit/>
          </a:bodyPr>
          <a:lstStyle/>
          <a:p>
            <a:pPr algn="ctr"/>
            <a:r>
              <a:rPr lang="en-GB" sz="6000" dirty="0"/>
              <a:t>d</a:t>
            </a:r>
            <a:r>
              <a:rPr lang="en-GB" sz="6000" dirty="0" smtClean="0"/>
              <a:t>emo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41593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scblogs.blob.core.windows.net/media/dwahlin/Media/AngularJS_thumb_1008B16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26" y="1434001"/>
            <a:ext cx="1622019" cy="4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annykapp.com/wp-content/uploads/2015/07/bootstrap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692" y="1277996"/>
            <a:ext cx="1658595" cy="765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316183" y="1204699"/>
            <a:ext cx="1836115" cy="838802"/>
            <a:chOff x="7285939" y="1302106"/>
            <a:chExt cx="1836115" cy="838802"/>
          </a:xfrm>
          <a:solidFill>
            <a:schemeClr val="accent1">
              <a:lumMod val="50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7285939" y="1302106"/>
              <a:ext cx="1836115" cy="8388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30" name="Picture 6" descr="http://jointjs.com/images/logos/jointjs_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6417" y="1360918"/>
              <a:ext cx="1717116" cy="745819"/>
            </a:xfrm>
            <a:prstGeom prst="rect">
              <a:avLst/>
            </a:prstGeom>
            <a:grpFill/>
          </p:spPr>
        </p:pic>
      </p:grpSp>
      <p:sp>
        <p:nvSpPr>
          <p:cNvPr id="6" name="Rectangle 5"/>
          <p:cNvSpPr/>
          <p:nvPr/>
        </p:nvSpPr>
        <p:spPr>
          <a:xfrm>
            <a:off x="7643194" y="1388322"/>
            <a:ext cx="366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latin typeface="+mj-lt"/>
              </a:rPr>
              <a:t>http://c2fo.github.io/nools/</a:t>
            </a:r>
          </a:p>
        </p:txBody>
      </p:sp>
      <p:pic>
        <p:nvPicPr>
          <p:cNvPr id="1032" name="Picture 8" descr="https://deversoy.files.wordpress.com/2015/06/nodejs-lo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894" y="2895401"/>
            <a:ext cx="1856105" cy="92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ean.io/system/assets/img/logos/expres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172" y="3299807"/>
            <a:ext cx="1653210" cy="36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itechop.com/images/posts/gruntjs-basics/grunt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142" y="4675355"/>
            <a:ext cx="2167331" cy="75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6890" y="4755649"/>
            <a:ext cx="2452573" cy="59024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8751" y="4616833"/>
            <a:ext cx="1125360" cy="10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2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797356"/>
            <a:ext cx="10811866" cy="5135270"/>
          </a:xfrm>
        </p:spPr>
        <p:txBody>
          <a:bodyPr>
            <a:noAutofit/>
          </a:bodyPr>
          <a:lstStyle/>
          <a:p>
            <a:pPr algn="ctr"/>
            <a:r>
              <a:rPr lang="en-GB" sz="6000" dirty="0"/>
              <a:t>t</a:t>
            </a:r>
            <a:r>
              <a:rPr lang="en-GB" sz="6000" dirty="0" smtClean="0"/>
              <a:t>hank you for listening</a:t>
            </a:r>
            <a:br>
              <a:rPr lang="en-GB" sz="6000" dirty="0" smtClean="0"/>
            </a:br>
            <a:r>
              <a:rPr lang="en-GB" sz="6000" dirty="0" smtClean="0"/>
              <a:t/>
            </a:r>
            <a:br>
              <a:rPr lang="en-GB" sz="6000" dirty="0" smtClean="0"/>
            </a:br>
            <a:r>
              <a:rPr lang="en-GB" sz="6000" dirty="0"/>
              <a:t/>
            </a:r>
            <a:br>
              <a:rPr lang="en-GB" sz="6000" dirty="0"/>
            </a:br>
            <a:r>
              <a:rPr lang="en-GB" sz="2400" dirty="0" err="1" smtClean="0"/>
              <a:t>teh</a:t>
            </a:r>
            <a:r>
              <a:rPr lang="en-GB" sz="2400" dirty="0" smtClean="0"/>
              <a:t> </a:t>
            </a:r>
            <a:r>
              <a:rPr lang="en-GB" sz="2400" dirty="0" err="1" smtClean="0"/>
              <a:t>codez</a:t>
            </a:r>
            <a:r>
              <a:rPr lang="en-GB" sz="2400" dirty="0" smtClean="0"/>
              <a:t>:  </a:t>
            </a:r>
            <a:r>
              <a:rPr lang="en-GB" sz="2400" dirty="0" smtClean="0">
                <a:hlinkClick r:id="rId2"/>
              </a:rPr>
              <a:t>https</a:t>
            </a:r>
            <a:r>
              <a:rPr lang="en-GB" sz="2400" dirty="0">
                <a:hlinkClick r:id="rId2"/>
              </a:rPr>
              <a:t>://</a:t>
            </a:r>
            <a:r>
              <a:rPr lang="en-GB" sz="2400" dirty="0" smtClean="0">
                <a:hlinkClick r:id="rId2"/>
              </a:rPr>
              <a:t>bitbucket.org/theblacklabrador/threatmodellingtool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wiki: </a:t>
            </a:r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</a:t>
            </a:r>
            <a:r>
              <a:rPr lang="en-GB" sz="2400" dirty="0" smtClean="0">
                <a:hlinkClick r:id="rId3"/>
              </a:rPr>
              <a:t>www.owasp.org/index.php/OWASP_Threat_Dragon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prototype: </a:t>
            </a:r>
            <a:r>
              <a:rPr lang="en-GB" sz="2400" dirty="0" smtClean="0">
                <a:hlinkClick r:id="rId4"/>
              </a:rPr>
              <a:t>https</a:t>
            </a:r>
            <a:r>
              <a:rPr lang="en-GB" sz="2400" dirty="0">
                <a:hlinkClick r:id="rId4"/>
              </a:rPr>
              <a:t>://</a:t>
            </a:r>
            <a:r>
              <a:rPr lang="en-GB" sz="2400" dirty="0" smtClean="0">
                <a:hlinkClick r:id="rId4"/>
              </a:rPr>
              <a:t>babydragon.azurewebsites.net</a:t>
            </a:r>
            <a:r>
              <a:rPr lang="en-GB" sz="2800" dirty="0" smtClean="0"/>
              <a:t/>
            </a:r>
            <a:br>
              <a:rPr lang="en-GB" sz="2800" dirty="0" smtClean="0"/>
            </a:b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308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65</Words>
  <Application>Microsoft Office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demo</vt:lpstr>
      <vt:lpstr>PowerPoint Presentation</vt:lpstr>
      <vt:lpstr>thank you for listening   teh codez:  https://bitbucket.org/theblacklabrador/threatmodellingtool  wiki: https://www.owasp.org/index.php/OWASP_Threat_Dragon  prototype: https://babydragon.azurewebsites.net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Goodwin, Mike</dc:creator>
  <cp:lastModifiedBy>Mike</cp:lastModifiedBy>
  <cp:revision>10</cp:revision>
  <dcterms:created xsi:type="dcterms:W3CDTF">2015-09-28T13:26:30Z</dcterms:created>
  <dcterms:modified xsi:type="dcterms:W3CDTF">2015-09-28T19:45:23Z</dcterms:modified>
</cp:coreProperties>
</file>